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71" r:id="rId4"/>
    <p:sldId id="272" r:id="rId5"/>
    <p:sldId id="273" r:id="rId6"/>
    <p:sldId id="257" r:id="rId7"/>
    <p:sldId id="263" r:id="rId8"/>
    <p:sldId id="264" r:id="rId9"/>
    <p:sldId id="265" r:id="rId10"/>
    <p:sldId id="282" r:id="rId11"/>
    <p:sldId id="281" r:id="rId12"/>
    <p:sldId id="288" r:id="rId13"/>
    <p:sldId id="258" r:id="rId14"/>
    <p:sldId id="287" r:id="rId15"/>
    <p:sldId id="285" r:id="rId16"/>
    <p:sldId id="291" r:id="rId17"/>
    <p:sldId id="290" r:id="rId18"/>
    <p:sldId id="289" r:id="rId19"/>
    <p:sldId id="294" r:id="rId20"/>
    <p:sldId id="292" r:id="rId21"/>
    <p:sldId id="293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15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40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51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6917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123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299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97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095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15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09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11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53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4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50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20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8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F68C23-6AAC-4293-8B22-916BB6834B5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F9E3-384D-4090-B5A7-3D3A77403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941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14" y="1447799"/>
            <a:ext cx="9048300" cy="3329581"/>
          </a:xfrm>
        </p:spPr>
        <p:txBody>
          <a:bodyPr/>
          <a:lstStyle/>
          <a:p>
            <a:pPr algn="ctr"/>
            <a:r>
              <a:rPr lang="bs-Cyrl-BA" sz="5400" b="1" dirty="0" smtClean="0"/>
              <a:t>Израда веб сајта</a:t>
            </a:r>
            <a:br>
              <a:rPr lang="bs-Cyrl-BA" sz="5400" b="1" dirty="0" smtClean="0"/>
            </a:b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s-Cyrl-BA" sz="3200" b="1" dirty="0"/>
              <a:t>Додавање </a:t>
            </a:r>
            <a:r>
              <a:rPr lang="bs-Cyrl-BA" sz="3200" b="1" dirty="0" smtClean="0"/>
              <a:t>навигације</a:t>
            </a:r>
            <a:r>
              <a:rPr lang="en-US" sz="3200" b="1" dirty="0" smtClean="0"/>
              <a:t>, </a:t>
            </a:r>
            <a:r>
              <a:rPr lang="bs-Cyrl-BA" sz="3200" b="1" dirty="0" smtClean="0"/>
              <a:t>преглед сајта у веб читачу, чување и објављивање сајта</a:t>
            </a:r>
            <a:endParaRPr lang="en-US" sz="3200" dirty="0"/>
          </a:p>
        </p:txBody>
      </p:sp>
      <p:pic>
        <p:nvPicPr>
          <p:cNvPr id="1026" name="Picture 2" descr="Website Maintenance Company in Bangalore | WEBB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56" y="0"/>
            <a:ext cx="2148598" cy="154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ebsite Redesign Company Mumbai : Raindrop Web Solutions Mumbai 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1472" y="703844"/>
            <a:ext cx="3108224" cy="20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17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9" y="1801638"/>
            <a:ext cx="7976102" cy="49850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9001" y="1801638"/>
            <a:ext cx="407407" cy="4345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3302" y="1969173"/>
            <a:ext cx="407407" cy="4345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38" y="740165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bs-Cyrl-BA" dirty="0" smtClean="0"/>
          </a:p>
          <a:p>
            <a:r>
              <a:rPr lang="bs-Cyrl-BA" dirty="0" smtClean="0"/>
              <a:t>Други начин</a:t>
            </a:r>
            <a:r>
              <a:rPr lang="bs-Latn-BA" dirty="0" smtClean="0"/>
              <a:t>:</a:t>
            </a:r>
            <a:endParaRPr lang="en-US" dirty="0"/>
          </a:p>
        </p:txBody>
      </p:sp>
      <p:pic>
        <p:nvPicPr>
          <p:cNvPr id="4" name="Picture 4" descr="Web Development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683" y="232712"/>
            <a:ext cx="9404723" cy="14005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74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412" t="29460" r="29500" b="35594"/>
          <a:stretch/>
        </p:blipFill>
        <p:spPr>
          <a:xfrm>
            <a:off x="5174055" y="2756616"/>
            <a:ext cx="6455121" cy="343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8352" y="1583449"/>
            <a:ext cx="915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У отвореном програмском прозору бирамо са којом страницом желимо да повежемо селектовану ријеч и из које фасцикле: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8230" y="3522728"/>
            <a:ext cx="42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Постојећег документа интернета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8230" y="4217269"/>
            <a:ext cx="458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Са странице истог документа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309450" y="3740016"/>
            <a:ext cx="112262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47311" y="4401935"/>
            <a:ext cx="14847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8230" y="4776695"/>
            <a:ext cx="469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Са креираним документом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929204" y="5004576"/>
            <a:ext cx="14847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230" y="5461317"/>
            <a:ext cx="431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Са неком мејл адресом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3929204" y="5645983"/>
            <a:ext cx="14847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77742" y="5613365"/>
            <a:ext cx="760492" cy="4345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18081" y="4532640"/>
            <a:ext cx="896295" cy="244055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2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04" y="0"/>
            <a:ext cx="9404723" cy="1400530"/>
          </a:xfrm>
        </p:spPr>
        <p:txBody>
          <a:bodyPr/>
          <a:lstStyle/>
          <a:p>
            <a:r>
              <a:rPr lang="bs-Cyrl-BA" sz="4000" b="1" dirty="0" smtClean="0"/>
              <a:t>Страница контакти води на почетну страницу.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523" b="3002"/>
          <a:stretch/>
        </p:blipFill>
        <p:spPr>
          <a:xfrm>
            <a:off x="2344848" y="1515958"/>
            <a:ext cx="4968173" cy="53329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4103" y="2571184"/>
            <a:ext cx="1059254" cy="38024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Web Development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36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15" y="203430"/>
            <a:ext cx="9404723" cy="1400530"/>
          </a:xfrm>
        </p:spPr>
        <p:txBody>
          <a:bodyPr/>
          <a:lstStyle/>
          <a:p>
            <a:r>
              <a:rPr lang="bs-Cyrl-BA" sz="4000" b="1" dirty="0" smtClean="0"/>
              <a:t>Линк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101" y="2061972"/>
            <a:ext cx="9570019" cy="4195481"/>
          </a:xfrm>
        </p:spPr>
        <p:txBody>
          <a:bodyPr/>
          <a:lstStyle/>
          <a:p>
            <a:r>
              <a:rPr lang="bs-Cyrl-BA" sz="2400" b="1" dirty="0" smtClean="0"/>
              <a:t>Линк </a:t>
            </a:r>
            <a:r>
              <a:rPr lang="bs-Cyrl-BA" sz="2400" dirty="0" smtClean="0"/>
              <a:t>- дио </a:t>
            </a:r>
            <a:r>
              <a:rPr lang="bs-Cyrl-BA" sz="2400" dirty="0"/>
              <a:t>кода који веб прегледнику даје наредбе на који начин доћи до странице.</a:t>
            </a:r>
          </a:p>
          <a:p>
            <a:endParaRPr lang="en-US" sz="2400" b="1" dirty="0"/>
          </a:p>
          <a:p>
            <a:endParaRPr lang="en-US" dirty="0"/>
          </a:p>
        </p:txBody>
      </p:sp>
      <p:pic>
        <p:nvPicPr>
          <p:cNvPr id="4" name="Picture 4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35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02" y="0"/>
            <a:ext cx="9404723" cy="1400530"/>
          </a:xfrm>
        </p:spPr>
        <p:txBody>
          <a:bodyPr/>
          <a:lstStyle/>
          <a:p>
            <a:r>
              <a:rPr lang="bs-Cyrl-BA" sz="4000" b="1" dirty="0" smtClean="0"/>
              <a:t>Додавње линка</a:t>
            </a:r>
            <a:endParaRPr lang="en-US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51" b="3657"/>
          <a:stretch/>
        </p:blipFill>
        <p:spPr>
          <a:xfrm>
            <a:off x="1486949" y="1853621"/>
            <a:ext cx="7539356" cy="4583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7551" y="929240"/>
            <a:ext cx="1072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s-Cyrl-BA" sz="2400" dirty="0" smtClean="0"/>
              <a:t>Одредимо мјесто гдје постављамо линк идемо на картицу Формат изаберемо опцију </a:t>
            </a:r>
            <a:r>
              <a:rPr lang="bs-Latn-BA" sz="2400" dirty="0" smtClean="0"/>
              <a:t>(Create Link) </a:t>
            </a:r>
            <a:r>
              <a:rPr lang="bs-Cyrl-BA" sz="2400" dirty="0"/>
              <a:t>к</a:t>
            </a:r>
            <a:r>
              <a:rPr lang="bs-Cyrl-BA" sz="2400" dirty="0" smtClean="0"/>
              <a:t>реирај </a:t>
            </a:r>
            <a:r>
              <a:rPr lang="bs-Cyrl-BA" sz="2400" dirty="0"/>
              <a:t>л</a:t>
            </a:r>
            <a:r>
              <a:rPr lang="bs-Cyrl-BA" sz="2400" dirty="0" smtClean="0"/>
              <a:t>инк.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426505" y="1853620"/>
            <a:ext cx="625329" cy="37353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2040386"/>
            <a:ext cx="597529" cy="467424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Web Development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85" y="295922"/>
            <a:ext cx="9404723" cy="1400530"/>
          </a:xfrm>
        </p:spPr>
        <p:txBody>
          <a:bodyPr/>
          <a:lstStyle/>
          <a:p>
            <a:r>
              <a:rPr lang="bs-Cyrl-BA" sz="4000" b="1" dirty="0" smtClean="0"/>
              <a:t>Преглед Веб сајта у веб читачу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8" y="1152983"/>
            <a:ext cx="9534510" cy="4195481"/>
          </a:xfrm>
        </p:spPr>
        <p:txBody>
          <a:bodyPr/>
          <a:lstStyle/>
          <a:p>
            <a:r>
              <a:rPr lang="bs-Cyrl-BA" dirty="0" smtClean="0"/>
              <a:t>Сваки корак израде сајта можете прегледати у једном од интернет читача (</a:t>
            </a:r>
            <a:r>
              <a:rPr lang="bs-Latn-BA" dirty="0" smtClean="0"/>
              <a:t>Chrom, Firefox, Edge...)</a:t>
            </a:r>
          </a:p>
          <a:p>
            <a:r>
              <a:rPr lang="bs-Cyrl-BA" dirty="0" smtClean="0"/>
              <a:t>За контролу или преглед урађене странице у интернет прегледнику, активирати картицу Веб и изабрати опцију </a:t>
            </a:r>
            <a:r>
              <a:rPr lang="bs-Latn-BA" dirty="0" smtClean="0"/>
              <a:t>Web Page Preview</a:t>
            </a:r>
            <a:r>
              <a:rPr lang="bs-Cyrl-BA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38" y="2638636"/>
            <a:ext cx="6750983" cy="4219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20336" y="2638636"/>
            <a:ext cx="263190" cy="367114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6486" y="2778397"/>
            <a:ext cx="480474" cy="3463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Web Development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25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3" y="325969"/>
            <a:ext cx="9729160" cy="140053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5" name="Picture 4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" r="37887" b="64641"/>
          <a:stretch/>
        </p:blipFill>
        <p:spPr>
          <a:xfrm>
            <a:off x="75743" y="2678839"/>
            <a:ext cx="7538770" cy="2682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132" t="17991" r="33061" b="32231"/>
          <a:stretch/>
        </p:blipFill>
        <p:spPr>
          <a:xfrm>
            <a:off x="7939792" y="2572940"/>
            <a:ext cx="3657698" cy="3366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44" y="1034981"/>
            <a:ext cx="9729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s-Cyrl-BA" sz="2400" dirty="0" smtClean="0"/>
              <a:t>Да би у Веб прегледнику</a:t>
            </a:r>
            <a:r>
              <a:rPr lang="bs-Cyrl-BA" sz="2400" dirty="0"/>
              <a:t>-</a:t>
            </a:r>
            <a:r>
              <a:rPr lang="bs-Cyrl-BA" sz="2400" dirty="0" smtClean="0"/>
              <a:t>читачу </a:t>
            </a:r>
            <a:r>
              <a:rPr lang="bs-Cyrl-BA" sz="2400" dirty="0"/>
              <a:t>странице (</a:t>
            </a:r>
            <a:r>
              <a:rPr lang="bs-Latn-BA" sz="2400" dirty="0"/>
              <a:t>Chrom, Firefox, Edge...) </a:t>
            </a:r>
            <a:r>
              <a:rPr lang="bs-Cyrl-BA" sz="2400" dirty="0" smtClean="0"/>
              <a:t>отворена картица показала име странице сајта, тада морате применовати страницу.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4891" y="2820448"/>
            <a:ext cx="480474" cy="3463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14887" y="3052413"/>
            <a:ext cx="484910" cy="522479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37527" b="82961"/>
          <a:stretch/>
        </p:blipFill>
        <p:spPr>
          <a:xfrm>
            <a:off x="138723" y="5435247"/>
            <a:ext cx="7475790" cy="127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2495" y="2966797"/>
            <a:ext cx="729320" cy="44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22086" y="2831177"/>
            <a:ext cx="729320" cy="44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5402" y="5617965"/>
            <a:ext cx="729320" cy="44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9834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3" y="325969"/>
            <a:ext cx="9729160" cy="1400530"/>
          </a:xfrm>
        </p:spPr>
        <p:txBody>
          <a:bodyPr/>
          <a:lstStyle/>
          <a:p>
            <a:r>
              <a:rPr lang="bs-Cyrl-BA" sz="4000" b="1" dirty="0" smtClean="0"/>
              <a:t>Изглед Веб странице у веб читачу</a:t>
            </a:r>
            <a:endParaRPr lang="en-US" sz="4000" b="1" dirty="0"/>
          </a:p>
        </p:txBody>
      </p:sp>
      <p:pic>
        <p:nvPicPr>
          <p:cNvPr id="5" name="Picture 4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6620" b="3193"/>
          <a:stretch/>
        </p:blipFill>
        <p:spPr>
          <a:xfrm>
            <a:off x="979953" y="1065810"/>
            <a:ext cx="6018376" cy="57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4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3" y="325969"/>
            <a:ext cx="9729160" cy="1400530"/>
          </a:xfrm>
        </p:spPr>
        <p:txBody>
          <a:bodyPr/>
          <a:lstStyle/>
          <a:p>
            <a:r>
              <a:rPr lang="bs-Cyrl-BA" sz="4000" b="1" dirty="0" smtClean="0"/>
              <a:t>Чување сајта</a:t>
            </a:r>
            <a:endParaRPr lang="en-US" sz="4000" b="1" dirty="0"/>
          </a:p>
        </p:txBody>
      </p:sp>
      <p:pic>
        <p:nvPicPr>
          <p:cNvPr id="5" name="Picture 4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0299" r="68191" b="23174"/>
          <a:stretch/>
        </p:blipFill>
        <p:spPr>
          <a:xfrm>
            <a:off x="8146819" y="2506182"/>
            <a:ext cx="3794701" cy="3469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139" y="1231271"/>
            <a:ext cx="926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s-Cyrl-BA" sz="2400" dirty="0" smtClean="0"/>
              <a:t>Ако сте задовољни изгледом и функционисањем сајта на веб читачу, тада се вратите у програм </a:t>
            </a:r>
            <a:r>
              <a:rPr lang="en-US" sz="2400" dirty="0" smtClean="0"/>
              <a:t>Publisher</a:t>
            </a:r>
            <a:r>
              <a:rPr lang="bs-Cyrl-BA" sz="2400" dirty="0" smtClean="0"/>
              <a:t>  снимите документ: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" r="48614" b="29758"/>
          <a:stretch/>
        </p:blipFill>
        <p:spPr>
          <a:xfrm>
            <a:off x="3491320" y="2527024"/>
            <a:ext cx="4836568" cy="4132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2" r="75191" b="68528"/>
          <a:stretch/>
        </p:blipFill>
        <p:spPr>
          <a:xfrm>
            <a:off x="162963" y="2631801"/>
            <a:ext cx="3177766" cy="25196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06929" y="2847184"/>
            <a:ext cx="599861" cy="30554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1320" y="3740069"/>
            <a:ext cx="465364" cy="304101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90907" y="4245904"/>
            <a:ext cx="1121814" cy="244615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8230" y="2737031"/>
            <a:ext cx="307817" cy="337419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78690" y="4999371"/>
            <a:ext cx="520874" cy="58661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42495" y="2966797"/>
            <a:ext cx="729320" cy="44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8910" y="2684504"/>
            <a:ext cx="729320" cy="44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8596" y="2631801"/>
            <a:ext cx="729320" cy="44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67495" y="4048047"/>
            <a:ext cx="729320" cy="44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4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Cyrl-BA" sz="2400" dirty="0" smtClean="0"/>
              <a:t>Веома је важно да веб-сајт има снимљену фасциклу (</a:t>
            </a:r>
            <a:r>
              <a:rPr lang="bs-Latn-BA" sz="2400" dirty="0" smtClean="0"/>
              <a:t>index.html_files) </a:t>
            </a:r>
            <a:r>
              <a:rPr lang="bs-Cyrl-BA" sz="2400" dirty="0" smtClean="0"/>
              <a:t>и документ (</a:t>
            </a:r>
            <a:r>
              <a:rPr lang="bs-Latn-BA" sz="2400" dirty="0" smtClean="0"/>
              <a:t>index.html</a:t>
            </a:r>
            <a:r>
              <a:rPr lang="bs-Cyrl-BA" sz="2400" dirty="0" smtClean="0"/>
              <a:t>).</a:t>
            </a:r>
            <a:endParaRPr lang="en-US" sz="2400" dirty="0"/>
          </a:p>
        </p:txBody>
      </p:sp>
      <p:pic>
        <p:nvPicPr>
          <p:cNvPr id="4" name="Picture 3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63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0073" y="0"/>
            <a:ext cx="1901228" cy="60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 smtClean="0"/>
              <a:t>Да поновимо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Шта је </a:t>
            </a:r>
            <a:r>
              <a:rPr lang="sr-Cyrl-RS" sz="4000" b="1" dirty="0" smtClean="0"/>
              <a:t>Веб</a:t>
            </a:r>
            <a:r>
              <a:rPr lang="ru-RU" sz="4000" b="1" dirty="0" smtClean="0"/>
              <a:t> </a:t>
            </a:r>
            <a:r>
              <a:rPr lang="ru-RU" sz="4000" b="1" dirty="0"/>
              <a:t>сајт?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04" y="1367073"/>
            <a:ext cx="9779230" cy="5287223"/>
          </a:xfrm>
        </p:spPr>
        <p:txBody>
          <a:bodyPr>
            <a:normAutofit/>
          </a:bodyPr>
          <a:lstStyle/>
          <a:p>
            <a:pPr fontAlgn="base"/>
            <a:r>
              <a:rPr lang="bs-Cyrl-BA" sz="2600" i="1" dirty="0" smtClean="0"/>
              <a:t>Веб</a:t>
            </a:r>
            <a:r>
              <a:rPr lang="ru-RU" sz="2600" i="1" dirty="0"/>
              <a:t> </a:t>
            </a:r>
            <a:r>
              <a:rPr lang="ru-RU" sz="2600" i="1" dirty="0" smtClean="0"/>
              <a:t>сајт </a:t>
            </a:r>
            <a:r>
              <a:rPr lang="ru-RU" sz="2600" i="1" dirty="0"/>
              <a:t>представља једну или више страница које садрже слике, текст, блогове, видео материјале и друге начине </a:t>
            </a:r>
            <a:r>
              <a:rPr lang="ru-RU" sz="2600" i="1" dirty="0" smtClean="0"/>
              <a:t>комуникације </a:t>
            </a:r>
            <a:r>
              <a:rPr lang="ru-RU" sz="2600" dirty="0"/>
              <a:t>да би се информисали клијенти и посјетиоци тог сајта</a:t>
            </a:r>
            <a:r>
              <a:rPr lang="bs-Cyrl-BA" sz="2600" dirty="0" smtClean="0"/>
              <a:t>. </a:t>
            </a:r>
          </a:p>
          <a:p>
            <a:pPr marL="0" indent="0" fontAlgn="base">
              <a:buNone/>
            </a:pPr>
            <a:endParaRPr lang="bs-Cyrl-BA" sz="2600" dirty="0" smtClean="0"/>
          </a:p>
          <a:p>
            <a:pPr fontAlgn="base"/>
            <a:r>
              <a:rPr lang="bs-Cyrl-BA" sz="2600" dirty="0" smtClean="0"/>
              <a:t>Сајт </a:t>
            </a:r>
            <a:r>
              <a:rPr lang="bs-Cyrl-BA" sz="2600" dirty="0"/>
              <a:t>је начин да презентујете себе или своју фирму, производ преко интернета, било када, било гдје у било ком дијелу свијета. </a:t>
            </a:r>
            <a:endParaRPr lang="bs-Cyrl-BA" sz="2600" dirty="0" smtClean="0"/>
          </a:p>
          <a:p>
            <a:pPr marL="0" indent="0" fontAlgn="base">
              <a:buNone/>
            </a:pPr>
            <a:endParaRPr lang="en-US" sz="2600" dirty="0"/>
          </a:p>
          <a:p>
            <a:pPr fontAlgn="base"/>
            <a:r>
              <a:rPr lang="bs-Cyrl-BA" sz="2600" dirty="0"/>
              <a:t>Сајтом „попут излога“ приказујете све оно што сматрате битним за </a:t>
            </a:r>
            <a:r>
              <a:rPr lang="bs-Cyrl-BA" sz="2600" dirty="0" smtClean="0"/>
              <a:t>в</a:t>
            </a:r>
            <a:r>
              <a:rPr lang="bs-Latn-BA" sz="2600" dirty="0" smtClean="0"/>
              <a:t>a</a:t>
            </a:r>
            <a:r>
              <a:rPr lang="bs-Cyrl-BA" sz="2600" dirty="0" smtClean="0"/>
              <a:t>ше посјетиоце.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5" name="Picture 4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47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47" y="334706"/>
            <a:ext cx="9729160" cy="1400530"/>
          </a:xfrm>
        </p:spPr>
        <p:txBody>
          <a:bodyPr/>
          <a:lstStyle/>
          <a:p>
            <a:r>
              <a:rPr lang="bs-Cyrl-BA" sz="4000" b="1" dirty="0"/>
              <a:t>О</a:t>
            </a:r>
            <a:r>
              <a:rPr lang="bs-Cyrl-BA" sz="4000" b="1" dirty="0" smtClean="0"/>
              <a:t>бјављивање веб сајта</a:t>
            </a:r>
            <a:endParaRPr lang="en-US" sz="4000" b="1" dirty="0"/>
          </a:p>
        </p:txBody>
      </p:sp>
      <p:pic>
        <p:nvPicPr>
          <p:cNvPr id="5" name="Picture 4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44" y="1618352"/>
            <a:ext cx="9560459" cy="4195481"/>
          </a:xfrm>
        </p:spPr>
        <p:txBody>
          <a:bodyPr>
            <a:normAutofit/>
          </a:bodyPr>
          <a:lstStyle/>
          <a:p>
            <a:r>
              <a:rPr lang="bs-Cyrl-BA" sz="2600" dirty="0" smtClean="0"/>
              <a:t>Рачунар на којем се израђује, снима и провјерава изглед веб сајта са веб читачем је локални сервер.</a:t>
            </a:r>
          </a:p>
          <a:p>
            <a:r>
              <a:rPr lang="bs-Cyrl-BA" sz="2600" dirty="0" smtClean="0"/>
              <a:t> Након завршеног сајта на нашем рачунар (локалном серверу) потребно је објавити сајт на Веб (интернет) </a:t>
            </a:r>
            <a:r>
              <a:rPr lang="bs-Cyrl-BA" sz="2600" dirty="0" smtClean="0"/>
              <a:t>серверу</a:t>
            </a:r>
            <a:r>
              <a:rPr lang="bs-Cyrl-BA" sz="2600" dirty="0" smtClean="0"/>
              <a:t>.</a:t>
            </a:r>
          </a:p>
          <a:p>
            <a:r>
              <a:rPr lang="bs-Cyrl-BA" sz="2600" dirty="0" smtClean="0"/>
              <a:t>Поступак објављивања сајта на неком од сервера назива се учитавање </a:t>
            </a:r>
            <a:r>
              <a:rPr lang="bs-Latn-BA" sz="2600" dirty="0" smtClean="0"/>
              <a:t>(Upload) </a:t>
            </a:r>
            <a:r>
              <a:rPr lang="bs-Cyrl-BA" sz="2600" dirty="0" smtClean="0"/>
              <a:t>странице.</a:t>
            </a:r>
          </a:p>
          <a:p>
            <a:r>
              <a:rPr lang="bs-Cyrl-BA" sz="2600" dirty="0" smtClean="0"/>
              <a:t>Учитавање сајта можете урадити преко бесплатних веб сервера-хостинг сервиса.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7576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10" y="217822"/>
            <a:ext cx="9729160" cy="1400530"/>
          </a:xfrm>
        </p:spPr>
        <p:txBody>
          <a:bodyPr/>
          <a:lstStyle/>
          <a:p>
            <a:r>
              <a:rPr lang="bs-Cyrl-BA" sz="4000" b="1" dirty="0" smtClean="0"/>
              <a:t>Провјера веб сајта</a:t>
            </a:r>
            <a:endParaRPr lang="en-US" sz="4000" b="1" dirty="0"/>
          </a:p>
        </p:txBody>
      </p:sp>
      <p:pic>
        <p:nvPicPr>
          <p:cNvPr id="5" name="Picture 4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44" y="1618352"/>
            <a:ext cx="9560459" cy="4195481"/>
          </a:xfrm>
        </p:spPr>
        <p:txBody>
          <a:bodyPr>
            <a:normAutofit/>
          </a:bodyPr>
          <a:lstStyle/>
          <a:p>
            <a:r>
              <a:rPr lang="bs-Cyrl-BA" sz="2600" dirty="0" smtClean="0"/>
              <a:t>Отварање сајта у неколико различитих прегледника и провјера функционалности сајта.</a:t>
            </a:r>
          </a:p>
          <a:p>
            <a:r>
              <a:rPr lang="bs-Cyrl-BA" sz="2600" dirty="0" smtClean="0"/>
              <a:t>Промјену резолуције у веб читачу.</a:t>
            </a:r>
          </a:p>
          <a:p>
            <a:r>
              <a:rPr lang="bs-Cyrl-BA" sz="2600" dirty="0" smtClean="0"/>
              <a:t>Промјену димензија програма када се активира сајт.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1218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99938" y="542704"/>
            <a:ext cx="8760109" cy="443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4200" dirty="0" smtClean="0">
                <a:solidFill>
                  <a:schemeClr val="tx1"/>
                </a:solidFill>
              </a:rPr>
              <a:t>Задатак за самосталан рад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514" y="1460500"/>
            <a:ext cx="9343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r-Cyrl-RS" sz="2400" b="1" dirty="0" smtClean="0"/>
              <a:t>Договорите са својим наставником.</a:t>
            </a:r>
          </a:p>
        </p:txBody>
      </p:sp>
      <p:sp>
        <p:nvSpPr>
          <p:cNvPr id="2" name="AutoShape 2" descr="Сендвичара Смајли -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Сендвичара Смајли -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Сендвичара Смајли - Photos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MSEhIQEBMVFRUVFRYWFhUVEBYWFhYVFRYWFhUWFhYYHSogGBolHRUVITEiJSkrLi4uFx8zODMtNygtLisBCgoKDg0OGhAQGy0lICUuLi0tLystLS0tLS0rLS0tLS0rLS0tLS0tLS0tLS0tLS8tLS8tLS0tLS0tLS0tLS0tLf/AABEIANsA5gMBEQACEQEDEQH/xAAcAAABBQEBAQAAAAAAAAAAAAAAAgMEBQYHAQj/xABFEAACAQIDBQQFCQUHBAMAAAABAgMAEQQSIQUxQVFhBhNxgSIyUpGhBzNCYnKCkrHBI0Oi0fAUJFNjc7LCg5PD4RWjs//EABsBAAIDAQEBAAAAAAAAAAAAAAADAgQFAQYH/8QAOBEAAgIBAgMECQQBAwUBAAAAAAECAxEEIRIxQQUTUYEiMmFxkaGx0fAjQsHhFDRS8RUzQ2JyBv/aAAwDAQACEQMRAD8A7jQAUAFABQAUAFABQAUAFABQBWbe21HhYw73ZmOWONbZpGtewvuHEk6AUu22NUeKT2J11ysliJhsbj8ViTeaVkU/uoHZFHRnFnc+YB5CvO6jtWyTxDZGtVo64etuyGuw0Y37sFuepbxLHWqX+Za36z+I9wrS5ItcHsvGR+lBPIv1Wm71PDJKSB5W8avUazUrrn3lSyOnfTHuLnZval0dYNoIInY2SZfmXO4A3+bY8Bcg87m1a+n10bHwyWGU7dPwrii8o1VXisFABQAUAFABQAUAFABQAUAFABQAUAFABQAUAFABQAUAFABQAUAFABQBzeeY4rES4ltVu0UPIRIxBYfbYFr8Rk5V5PtbWOdrguS+psaSvghnqyVHDWFKwstljhktuplcxE9ywiatOqwrSRF2rhklRo5FDKwsQRffU52Eq/RY32L2kwL4GZizxANExNy8O6xPFkNgTyZDvvXoOz9V38MPmitqqeCWVyZq6vlUKACgAoAKACgAoAKACgAoAKACgAoAKACgAoAKACgAoAKACgAoAg7dxncYbET/AOHFI48VQkflXJPCbOxWWkYrZeE7uKKP2EVfwgCvm99vFNy8Wb62RZRR1XinJkWyUiVbhU0KbHgasRk4i2huVq67DqRQ4iXusXhpxwlSNuqTHuiD0uyN90Vo9k3cN6XjsdvhxUv2HQ69YZAUAFABQAUAFABQAUAFABQAUAFABQAUAFABQAUAFABQAUAFABQBQduZP7o6f4rxReTyqH/hzVV11nd6ecvYx1Ec2JFREK+cT5m0ydAlX9PWsCJsmiLSr/c7ZK/HuMvVWxYGIjStVTiGpGe7RH0CfZKH3Opq92e/14e9Epr9NnS690YYUAFABQAUAFABQAUAFABQAUAFABQAUAFABQAUAFABQAUAFABQBke2eIzTYXDj6Oed+lgYowfEyOf+nWL25bw6fg8WXdFDMnLwI8RrxM1uabJ0D1d09iwJnElifStDvtsFfg3I8r1RusQ2MSJK9Uk8sckUu0VLtDEN8k8K+XeKz+5VY+Va/ZVfFqI/E5e+GpnSq9uYYUAFABQAUAFABQAUAFABQAUAFABQAUAFABQAUAU22e02HwxyMxeW1xDEM8nS43IOrECk2311LM2NrpnZ6qMzi+1eLk+aWPDr1/ayfoinyasq3tfpWviXq9B/vZVzSTyfOYrEt9mcxD3Q5RVGXaV8uuCzHS1LoM/2Y8JcQOoxmIv/AL6X/n3/AO5k/wDHq/2kmDFYmO3d4qcW4O4mB8e9DH402Hal8ebyLlo6n0IkuLxPfSTyhZi+UEp+zYKgsqqrEqRqx9YasaVqrlq2nJ4fy+5KuruliO5Z7P2rHIcqtZ+KMCrj7p3jqLise/TTgstbeK3RPKZapJVNNx5HGh3vqZ37I8Ih5aW5ORJRIs0lOhEkkHZnD9/jO8+hhlJvzmlUqB4rGWJ/1Fr1XYmmwna/cihrrNlA3dehM0KACgAoAKACgAoAKACgAoAKACgAoAKACgBrE4hI0aSRgiKCWZiAoA3kk7qM4BLJhNsdp5cTdMMWhh/xLZZpB9W/zS9fWP1eOLq+1FH0aviaVGi/dP4FXhsIqCyi2tzzJO8k7yeprBstcnmTNFJRWESlhpLmGRYhqDsDIruq53hzJ53FHeBk8OGqasDiIeMwCsLSLfiDxB5qRqD1FOha48mDxLmNRYqaDeTNHyNu9UdDukHQ69TXJ0VW8vRfyf2+nuItNcty2wuPSRc8bBh8QeIIOoPQ1Rnp5QliSBYfIW81EajuCDPO7usEC5pZNEXgAPWdzwReJ8ANSBWlo9FK6eF5kLbFXHLN7sLZS4WFYVOYi5dyNXkbV3PieHAWHCvZVVxriox5IxJzc5OTLCmEAoAKACgAoAKACgAoAKACgAoAKACgAoAZxeJSJGlkYKiAszHcAN5rjeN2dSzsjnO1tpPjXDyArCpvFCeJG6SUcW4hdy+Nec1/aDsfBDl9TX02lUFxS5nscVYsplvJIWOkuZwcC0tyOCgtR4gPctc4gPQtHEcFqtSTOMdEYO+nwZBsi4nZvFPd/KrCT6Eo29GUGKwbBjJEcknG49FwPouP13j4U2M01wzWV817hjjndD2yVnxbGKFMrpbvWkPoRXvY6ayXsSLaG2pFXdN2c7XlP0fERdqY1rdbm52TsvD4BCzOC72zzSEB5CNwA4KNbIN3U3J9BCFWmh0S8WZU5zul4icT2nXdFGz9WORfiC3wrPv7aor2hmX0HQ0U362xXy7dxDbmVPspc+Za4PuFZlnbt79SKXz+30LMdFWueWVu0ttmJDLPiHVRxz5bnkAlrnoBVeHaGuvnwwk8+xL7DHRTBZaMjP8AKbGGsoxTD2u+K38AW/O1aUdNr2su7D/PYJc6ekTQdnu1q4oEwTyh1F2R3OYDnYkgjqL1S1Go7Q0r9Oe3js19BkK6LOSL+LbOIX6Yb7cY/wCGWuV9u6iPrJP5fnwOS0Vb5bFhh+0vCWMjqjZvMqbEeV60qO3aZbWJx+a+/wAivPQyXqvJb4PHxy/NuCRvG5h4qdRWxVfXas1yT9xUnXKHrIk00gFABQAUAFABQAUAc87TbU/tcxiU/wB3ge3SWZTqTzRDoPrAn6IrC7U1mP0oeZp6KjC45eQxFHXnpyNBkpFqvKRwcVaU5HB1Yja9RecZI8SPclL4joZa5xAGWu8QC1FTiyLHEFWIMgyRHVytipDOP2cJBddG+B6H+dWHBSWVzO12uGz5GWxAlhfvoCUmQEcPSU+tG19CDw5Gxpml1M6ZbPA+2uNsSbhMQJgJrliw3sbsOam+6xuLcLVR1VtspvvHl/nI7BRivRWCUq1UbJDzwFVZ2GVVBZidAFAuTr0pkNPdN4URbtgupyIpids4srCvoj1cxskMROhc8zbxJ3aDT1mnpr0dOOvX2v7FGybm8nQNl/Jbh41He/tn4szMq3+qq7h43NZ1+o1k36ElFfnVolF1LmmyLjPk9bDzw4rAaZZEEkWckGNmCyFS3JSSQTw03WIrbrap1ajDynhrx6Z28TuYKSlE1kmEcb1Plr+VYEqLY84/yXFZF8mMFaXkmNsmoPEbiDYg8wRqPKm12yhLig8P2HGk1hlpgNvSR6S3kXnoHH6N52PU16DR9uSXo37+1fyvt8Clbok94fA0mExaSrnjYMPiDyIOoPQ16OuyFkVKDyjOlFxeGP1MiFABQAUAUPbPajQYe0ZtLM3dRn2SwJZ/uqGbxAHGq+qvVNTmOor7yaRjMHhwiqiiwUAAdBXjbJtttm7yWCwjWqkmcHlFJbOD+HjBZQdxOtcrSlYoy5EJtqLaJeOkVFLG9lF9ASbDkBqas3x4pcMREH4lQm28MTbv4weTOFPuaxpD0V634H9foOU0T0swupBHMG494pLqa2Z3J6VqLgzuTwVxPAMWtWISFsdU1ahIg0PK9W4TFtEHa2EEgzD1h8Rypk8S36jKp8Dw+RQbAQLiHha+WUGRRykWwkHS4KtbmGrjqjbFSfNbeXT4fYZbJw5dTYwwhfVAFMhCMfVRVlJvmV/a3Z0uIwc2HgtnlCpdjYBWdQ5PQLmNuNW6GozUn0FMf7M9nosFAsEI6u5HpSPbV2P6cBpU5zdkssiW+WucJzJ4VqLidyNstLaJJkeaBW3gH+udVrKoT9ZDIza5FfPgfZ9xqhZpGt4FmN2eZi+2XakYO0SKGmYXsdyC9gWA1JJvYdKtdn9nS1GZT2iviwtuUORl9m/KPjIJc7Kh3ZlCMlxyOuo37xfkRXoKNHGj0qZNe95T9/8ARUnZxrE19zt3ZPtNDj4RLEbG3pId6nj4itCq5TyuTXNfnQqTrcd+heU4WFABQBz7tZie9xpX6OHjCj/Uls7/AMIi/Eawe2Lt1Wveamghs5DMK15ybL7JSiq8mRHVFIkzg6opfMB4XNWIxb5kNkKaAMLMARyIB/OrUINciDZAk7PQE5kTum9qFjEb9clg33gatKyzGG8r27/UhsNOMTDvH9pQcgqTgeGiSeWXzqEqqp/+r+K+6+Z1SaHcDtGKe/dtdl9ZCCsiHk6N6S+YqnfpZ1+svPo/MZGWSUDaqifCyTWRYarMJEGhWerEZkGjxnp8Zhwmd24e6kixA+hKjn7JOST+B2qzRLMseP59Sct62vA2qimopsdUU6JBjlwNSQB1NqcsLmRw3sj1JVOgYHwIqacXyZxxkuaFMKJROJjTCkSRNDTCkSRNDLiksmijfs9D38uKK5pXygM2vdqqhQsY+iDYk8SSdd1RtslOpVZwl4fz4jIbPJR9r+zy4mJkIHeqCY345uAv7J3H38Kr6PUz0tqz6vX3eI6cFZExvyX4x45pY1JUhe8H1XQhWuOoaxHG1b3aM5VcF9b3Tx709/gV6IqWYS5Hdti7UE6X3Otg68idxHNTY28+Vaek1UNRDijz6rwKV1LqlhljVoSFAHLUkzy4iQ/TxE3uSQxp/Ci15LtKfFfI3dNHFSJ8QrImxpIQVXkzg8opEmcHkFTriRY+i1frgKkx9Eq5GAtsXkqfCRyIZKXJI6mVW1djRTWZwVdfVlQ5ZE+y44dDcdKWrJ17Ll4PdPyGLcrGxU+G0xA76L/HjT01H+bGN4+svmBVedNV3/b9GXg+T9z/AIfxJptcyyhnVlDxsGVhcMpBBHMEVRxKEnGSw0M2YvvedOjM44njSU+MjnCUnaAh4ZE5o496kVcoeJp+1E1HZmw2bLmiic/SRG96g1c5NozmSJ5wi5j5DmaZxKKyEIObwZ/v5ZySlst7d4wJGhsRGgIuN/pE2+1V/SdmTvXeXPC6Lr/QrUa+FH6dSy/z4jowUq6rMxPJ40K+5ArfH31ovsjT42bXmUl2ldndIstl7SLExSjLIBcC9wy7syt9IajgCLi41F867TzofDLddGWoWwtXFHzRYtVeRNDTCq8kTQy9VpDEMPSWTRExMdxSbIqSGweDFbK2AYcbi57WRwuTxf0pfcw+NWL9X3mmrq6rn5bL5Eq68Tci+wuLaGRZU3jQj2lO9T/W8Cu6LVSos4ly6r2E7qlbHhZv8JiFkRZEN1YXH8jyPSvZQmpxUo8mYUouLwx2pHDk2xjeJCd5GY+LEkn3mvF6t5tl72egr2gvcXEdZsyQ+lIkcH0FJfM4PoKfWhbZIjFaVSFSJUa1ehERJjuSp8GxDiGXFVZoYmNMt6S1kmngizRkfzqjfW47j4STKHFbOaJmmwgAJ1eEm0cvUexJ9YaHiOI5C+NiVd3Lo+q+69nToSxjdDuCxyzKWW4IOV0YWdGG9WHA/nvFFlMqpYfk1ya8USTyLkqUSZT7aYiKS2rFSqjmz+io8yQKv6ZZmjkniLZu8LFkRUH0VC+4W/SrUXl5M1kDaYMsiQA2zXzWNiI1t3hHjdE6Z78KvaKhXXelyjuRusdVO3NlwsKRJdiqIo3khVUDTedAK9I5GVGtCcFjIJ79xNFLbf3civbxynSuNtcyfAhnamzyy5k0kQ5kP1hwP1SLqehNRsirYOEiMc1y4kPYXECREkG5lBsd4uNx6156aaeGaKPWpEiaKzG7RVDl1LHXKqlmtzyruHU6UuvTW3vFcck5TrrWZvBCfaZHrJIBzMTEeZW9vOpz7K1cVlw+DTCGr00nji/PMcixauAQQQdxBBB8CKzJxaeGW+DbK3RHxK63qrNb5GQexAmFMgxiLnsftDK5w7HRrsnRhqy+Y9LybnXpOyNTzpfvX8oztdT/AOReZr63DNOT7IXLGq+zdPNGKn8q8XrFi2S9rPQVPME/YW8dZ0yQ+lV5HCfgY73PL9abpqlPik+gi2WMIW4ruMMELjNXKmQkiVG1XoSEyQ8Xpkp7C+EZdqqzYxIbvSWyQocjUlh7M4QsZhcvpLu/L/1WfqNJwenHl9P6LFdvFs+Zn9pYAlhPCQsyi2uiyqP3cnTk29T7qlRclHu7N4/NPxX8rqNceq5nuExqypnFxYkMraFGX1lbkR/7qcqnXLhfl7V4o7F5R7sTB/2qVZf3ERzBuEso9XLzRTrm4sBbca0qauCL4niWPgv7K99vRGtWiDK7Gdjx5p5nPBY1HQkuze+6e4Vv9lRxXKXi/p/yVdW8yS8EZLF7Hfbk2IZpzFhcNK0ESKubPIls8rC4G86dN1tb78JrTpPGZPf3Ip+vlJ8jl0pfB46WCNymIwzmzobXAIIYcwQRdTwNjfWr1d1WqTg1+ewq2WWUNOW68T6C7K7ZGNwkOJtYsCHUblkQlXAvwuDboRWRZB1zcX0LiaksoNnjL3yexM//ANlpf/JWHrVi1lqn1UG0cR3cbva9gSBzPBfM2HnVFQc5KC6vA/iUU5PoVd4sLEZcVKqAm7uxtnc8hvPIKL2AA4V6yquNUVXWjFfFdJykebE7T4DFP3UE6lzuV45Imbj6IkUZvK9MsjZDeSJqlE3aewr3khskm88Ek6SAe7NvGm8aHO1ekr1MfS59H+c0WdPdPTv0eXgUyy5lNwQQSCp3qw0Kn+rHeNK8Vq9PKqTjLmvzJv1zjOKnHkyPNSIDERO8ZGV09ZSGXxBuPKr1FjrmproE4KcXF9TpmExAkRJF3OoYeBF69lCSlFSXJnnpRcW0zmXd93NiYvYxEvukbvV/hkFeV7Shw3yNvSy4qkT4jWPNDiQhpEkcJEMpXcaWpyh6pGUU+YjHd4yMInCPplZkzAWIJuvUXHnU6bY8adiyvgRcdtiAm0cZF89h1mXi+Gk9L/tSWPuJrUgqJepJr2S+6+wp56llszb0MxyI+WQb4pFMco+41j5jSnOE4LL5eK3XxIYLTvK53hHhEF6RKRLB5mpTmdwKDV1TONDgenxsINFVjoMpuNx+HSqNtSg8x5FqufEsPmZ5tnwnFoZUDLOCpBJy97GMykrua6Bhrf1BV2i6fctJ+r9H/f1OWR3yaDE4gIQueRdNyLHYDgPSWuw33wvmEaJTWUKhxMh9SSOT6rqY2/GLj+Gnx4Oqx8/z4ip1SjzQ/sPaKrLJHMDC8jKUElsrkIFIRx6LH0b2vfXdXoOzpwVfBnfJn6iLcuJcjhE3arHbOjthJmiLOyyjIjgsOkikA6NqNa9JrUnTXJfmxkaVtaiyL9/zM9hIMSMZHLiklV5S8paVGUyBgxZwWHpA339aq6LPfxx+bDdf/p5eX1PoP5HVYYBydzYiQp9kLGp/iD1LXf8Afl5fQlpcqmOTRYX5zEnnMPhDCp+INec17/V8jQo9UZ2sLoo5ywX8O+jpGja/yIfnQncv02ZXZ2xotsYnFy4l3MWHkOHgiRstgvrSnffMwJG7QWO6vWuyWnjFxW8t8/wZ0MSyvA5Vt2FMPtDEYFGzd0/7OQHU2AcAkbnXdccVO6ren1aufBNc/mVr1ZQuNPK6nevk+202MwUckhvKhMUh5ulrMerKUY9WrMvr7qxxLkJKcVJDHaLDZJkkG6UFW+2gzIfEqHBP1Frz/bdKcI2rps/c/wA+ZpdnWYk4eZUzV5eKwzWIMtWYnTZdisTmhaM/u3Nvst6Q+Jb3V6fsyzjox4bGPrYcNufEoO1+H7vGh/o4iIH/AKkPot71aP8AAap9sVerZ5D9BPZxI8LV5yaNBkpDVaSIjymkyRwdU0rkA8hp0JkGM47Z8UwAmjVwNQSNVPNWGqnqDVyq+cN4sg0mQimIg1iY4iMfu5GHeqP8uU6P4Pr9arCurs9b0X4rl5rp5fAjwtEvAbUjmBMZ1U2dGBV0b2XU6qaRcpV+t15Po/cySwyUJKq94dcRYepRkRwe95T4yOcI3K1wQeNTcsrAJYeTN7VNmh5jEQj3yBT8GNT069b/AOX9B094l++Dz6jf8KjXJkVbwbHseAI32p6ngHcnyJr4dXQxyKGU6FWFxT4WNPKK0t2co7f9jTATPFmeJnDEG7Mkha4ud7Anid97Hfr67svtSNsP8fUeTMzU6TMu9hs0O7U2ljNuSQRJhgnd5gZAGyKWyh2dyLKPRHoi5041sw7nTZkpZf5+ZKs4O3CnyR1fZmEiwOFSBTZIUOZjpfe0jm3Eks3nWbJuUnJjG8LCEbPUiMFhZmLOwPBpGLlfLNbyrzGpu7yyUjRrhwxSE7QUtGwXVgMyj6ykMvxAqvXdwWRl4MZKGYtHzttvac8Cu+GmliPesGaORkJU5hqVIuP517/VelpYSXTH0PPUJw1Uk+v3ITdlsdhJ8PLjIXjEpLh2IbNYZmzEElWN9zWOtU9HFu6OCxrWu4kd3+RiIjBTOdz4lyvULHGhP4lYeVM18k7nj2BpIuNKTL/tZbu4+YlW3uYH4E1idq/6Ofl9UX9I/wBePn9DNTmvHo3iFJT4ki+7EzWmkS/rR3/AwH/OtnsifpSj7M/nxM7tCPoxZddsdlHEYc92LyxMJYurKCCn3lLL94cq19TSrq3AoUWd3NSMTg8QHVXXcwBHnz5GvG2QcW0zeTTWUWEbVUlE4PK1IaODitSnE4Po1RSIskxmrEGKkLaC+7Q/nT5U8a9HmRU8cyk2pssOwdSYpl0WVRrb2XG50+qfK2+kV6idWa5rMeqf8eD9q+aHcKe6G8DtFixhnUJMBewPoSKPpxk7xzG8ceBPLaEl3lbzH5p+D/h8mdT6MniW1QjlHXEV34pyZHhESTgcabEFEocRIZMREqjNkJmYE2AsCsYY62uxvoD6hq1HEKpSfXb7/L6nZ9Ei8Uzn98E6Rwr8TJmv7hSoamMPVj8X9sCZVZ5safH4mOVIyUmV1Yi6925KEZlDC6k5WuAQL5W1Fqd3kLIOT2a8+fzF8HCy1wmLDi4uCDZlYWZTyI/oHeLioqTi8M7genjWRWRxdWBBHQ1Yhbh5RFxGMBtRhGyTN6UJKO7GwIABSQnd6SFSetxwr2OisV9Kn8TF1WarOFeQ2JGxDAm4hUhtdO9ZTdbD2ARe/wBIgcN+f2j2hBRdVTy+r/gfpdPJvjn5IsC9eelYaSiNM9V52DFE5n2t7FPLLI+FUMWu5iuAWUn0mjJ0urEXGmjJbW9e1/8Az/akbKO5s34dvLp+ePvMnW6ZKfF8B2fZe2NqGGHFJ3Uce+SRAgG4Fyt7yPYaAWHhe9bSuopTdW7ZWdfHjjfI6tsrAx4WCPDwiyRrlF954ljzJJJPUms55k8sa2kih7SYnPJHEPoXlbpcMiDzu5+5WJ29eoUqrrJ/Jf3gudnQ47HPovqymmavMwNsiMaeiQvD4nu2zdCPfY/pV7QT4bW/Z/KK+pjxQx7TqVeoMI572q2T/ZZTiEH93ma723RTMdWPJHPHgx+tpi9p6Pi/Vj5mlo9R+yXkRYpK85OJotEpHqvKJwdVqU4nB6N6hg40So3pkRTRKjerdchMke4mIOOo3H9DTLqo2x9pyEnB+wzu1sCJlyMSrKbo49aNxuZT/VxcVSpnKmecexrxXgy20pIj7Hx7SIwlAEsbFJAN2YWIZfqsCCPGmX0xhJOHqvde7+uQReeZLd6hGJMrMdjwpEaDPId0YOvix+ivU/E6Vcrp24nsvH7eLOOWPeS9lYTu1JY5pHOZ24E7gq8lA0A895NV77eN7bJcvzxZFLxLNGquGBvHwGRLKQHUh42O5XXdfodVPRjTKrOCW/J7P3fm69pCUcoc2fillHeWKuLo6n1lYb0bnYm4PI3Gh1lPNb4c5XNe32/nufIit9yeJK7G044kOTDoZxIyKzFNGKglSjaWJ3eufdVqOpl3fCm8Z+v/AAQcFnJO7yld6d4RJkpcrSXCIZ6TKeSSRFxK5rFTlZTmRt+Vt27iCCQRxBIpuk1c9NarIf8AK8GRspjZHhZ6/abIMsiN3vCNAWznmjbsvVrW42r3FPa2kspdvFjHNPmvuYj0l8Z8GPPoVeMxc8us8pRf8GBiotyeUWZj4ZR41hantq614p9FePU19P2dFby3ZVyQRj1YlB9o3ZvxHWqisslvObZpw0taQuG4G8kciSfcTr76jLGTk4KL2FVwiMYtLi3X+dWNNHM/IXa8I67XrjzwieFXVkdQysCGUi4IOhBB3igDne3NiPgbut3wvBtS8A5ScWjHB94+l7VYOu7NxmdfwNTTavPozGIpr2INxWDKBfJKS0iUDg6HpbiA/FNzriRBxJaS02LFNDolpqmQcSHj/a8jS7Fl5G1eBl8YHGKYxPkzxKWugYEozAEjgbN8Kt1KLpSms4e3TmifC+LYGgkb155COSBE+IGb41JOEfVivPL/AK+RLgfVkvA4dIxZFAvqeJJ5sTqx6mk2ylPeTOqKXIsI2qrJHB9WpTODitUThzHtP2im2dtWSVbtFKkTPGTowC5LryYZDrXpdFpK9ZoVF7Si2k/Dr8NypZNwsbOlbP2kso0urAAsjaOt9RccQeDC4PAmsHU6W3TT4LFj6P3Dq7I2LMWS8248v1qvxsngVno4mGBJeuZDAgvQdwNSSWBtr0qSWWdIsUViWOrt6zfko5KOXnvJpspcWEuS/M+/85HUhEsYqcGxim0Mph1Y2vVhSZ12ywNYqEocp8rbiKdjBGMuJZGaCRP2Hge+lMZ9hm9zIP8AlWj2ZDjtfu/lFTWT4YL3nR69KYoUAeEUAZDbHY2xMuBKoTctA1xEx5oRrEfAFeg31n6rs+u7dbMuUauUNnujNNiCj91MrRSexILFrcUb1ZB1UmvPX6Oyp+kvM067YWL0WSFlqo4DcDgmqDrOYHExJFc4DjjkdGOHGu8DIcAxi8cMpubAaknQACpxrbeCSjjdlPgiZGecggMFVAd/drchrcMxYnwtVieIRUF05+/+gjv6RNtSiZ6prjAkRvSpRIklGpEonBwNSmjhz35YNnZo4MUBqjGN/svqpPQMpH363+wLuGcqn13XvX9fQq6mPKRdfJtj4sfhEglJGIwgCB1bLII/3bK3EWAUg3BK6g3r1NlNd8OCxZRjTc6bOKDxk1jYDFRjQDELzXLHNbqjEI56gr9mvNavsBZzRLyf3/PeaNOvyvTXwIp2rGGCSMYnN7JMpiY235Q4GYdRcVh3aDUU+vB+/mvii9C2EuTJRequBmBJepYAQWqSR0bZqYonSmx+LjclAvfMNMgsUU/XPqr568gav1VTisv0V49fLq/LbxINp7cyLBstVuxsrsb3i9ALbcqgbwOt7nfwAe729unt3/PLkdjWlv19hOSVyuWQ5rbm3EjqOf8AWm6lSxnYmo4CuEjT9hYPSmk5BUHndm/4Vu9jw2lPy/PiZnaEt4xNfWyZoUAFABQBHx2BjmQxzRrIh3q6hh468etcaTWGdTa3Rlsb2HtrhZ2j/wAuUGZPAG4cebHwrPu7MpnutvcW69bZHZ7lXL2dxyfuopOseIsT5SKtveaoT7Hn+2SLUdfDqhn/AOJxu7+ySf8Aegt/+lL/AOk3ewl/nVe0fj7OY5rfs4kHN8QSR91EN/fTI9jz/dJEXr4dEU+I2UwkZMS2coxGQLlj01VstyW0sfSJ8KpahOibrisY69f6LFbVkVJkqqY49AoAUFrhzItVrjOZHlpbicHValOIEHtDs8YnDTQcXQ5b8HHpIfJgKZpbXRdGzwfy6/IhZHii0cO2FteXBzpiITldDqDezA6MjjiD+YB3gV71PwMmcFNYZ9Idh+12H2hFmiOWRQO8hJ9ND/yXkw08DpXJeJV4HB4Zp5FVlKuoYHeGAIPka6mSKTEdmcJY5YRH/os8PwiIFInp6rX6cU/ekd76cFsyufYCA+jLOvTvs3+8MaV/0nRvnD6/cj/nXr9xzDtNt2ZMTNFh8RIY0bIPUJLKAHsQgPrXHlVS3QaWEsRgvi/ub+hhKylTtfPy2LjYmy5CmfGu8rv+7dyUQcivqluemm6sq+6KlilJJdUt358xkoRb25FwLKAqgADcALAeAFV928sklgTXToUAFAG/7K4Tu8Ml97/tD971fMLlHlXq9FV3dEU+fN+Zg6mzjtbLerYgKACgAoAKACgAoAKACgDIdtMBldMQu5vQf7Q9RvMXHktYna+nylavc/4NLQW86370Z4CsE0h1ErhFsdWOgjkcEdGDmQ7ujAZPLVBxDJ4TUXEkYLF/JsMRPO6YkRZnLhDAWHp+l6wcaZi3DhXrez7+8ojnmtvh/WClZp3luJjtt7GxeysQjZyjamKeFyAwG+x0IPNTz4irmfAh3eViaNp2e+WnERgJjYlmA07xD3cniy2ysfDLRlCZaN/tfxNMPlhwTC5jxIPs93GfcRJb8qkpwQh6HUPkvmUO3flJedTHhEaFWFjI5He2O8KFuEP1rk8rb6XZqdsRLem7J34rX5L+WU3Y7Bh5wxHoxDN946J+p+6Kx9bZw146v8Zt2bJRRui1ZCQo8roBQAUAS9kYHv5ki4HV/sL63v0X7wq3oqO+uUXy5sRqbe7rb69DpYFerMEKACgAoAKACgAoAKACgAoAYx2FWWNon3MLdRyI6g2PlULIKcXGXJkoScZKSOfPhmjdo39ZDY8jyYdCNa8dqKZU2OEjdhYpxUkPRpSQbJCR1JIg2OiKpcJHiPDFRwhxDTx1FokmMOlRwTTK3aEhjtKOGj/Z5+R+Bar/AGff3c+F8n9RtWOJZ6me7UNHi4e6kNrEMrC11YcRfoSPOtvvcGjLs5WLHI59jOzxX5tw3QjKf5V1XJ8xVnZNkFmMk/ZyKtVINjoQamylFNPDLfCbqRIfE6D2QwuSDOd8jFvujRfyJ86x9ZPisx4C5PLZeVUOBQAUAeE0Abrslszuo+8cWeSxsRqqfRXodbnxtwr0/Z+m7mvL5vn9jE1d3eTwuSL2r5VCgAoAKACgAoAKACgAoAKACgCm7Q7K70CSMftEG7213lfHiOviaoa/RrUQ29ZcvsWdNf3bw+TM7ALi4/K3iCOB6V5fhaeGaTZNjjpsYimyQsNMUCDkeNDQ4ApEeSOlSiMTIcqUpoamRJVqIxGB7QbNaAlluYidDvyfVbpyPkdd+zptQrVh+t9Tc0euTioTe/R+P9/Uz8s9W0i3OwpMfbPfmNafDkY2qS7zK6mh7LbHbENcgiIes26/1VPP8vdVPVXqpe0Q5dEdGRQAABYAWAG4AbgKxW87siKrgBQAUAXvZbY/euJpB+zQ6X+m4/NQd/XTga1+zdHxPvZ8ly9vtKGs1HCuCPPqbmt8yQoAKACgAoAKACgAoAKACgAoAKACgCl2vsoljNENT66e19ZeTfnWbrtCrfTh631LNN/D6MuRCwpDC4/ojQgjgRyrFjFp4ZZkywiiqzGGRLkeSxVycMHYyIE61Vmh0WQZhVeQ+JClFLY1EOUb6EMRncd2Yw0huA0Z/wAs2H4SCB5Crterujtz94+M7YrCZDw/YzCq2Zi8nR2GX3KBemy11zWFhEZxnJ5kaOKMKAqgKoFgALADoKpNtvLIYwLrgBQAUAW2wdhtiDma6xA6tuLW3qn6nhw13aWi0DufHPaP1/op6nVKv0Y8/ob2KMKoVQAoAAAFgANwFejSSWEY7ed2LrpwKACgAoAKACgAoAKACgAoAKACgAoAKAK/G7NDEyRkK/HT0Xt7Y58Mw13bwLVV1Glhbvyfj9xsLXHZ8iNDibHI4KP7J49Ubcw8NeYFZkoTqeJIc0pboXNJSpyydiivnNVJsfFECY1WkOiQpaWxyIklAxDZiB3kfGpJk1JoaKAbrVIHJvmFBwKAAcANSdAALknkAN5qUYuTwuZxtJZZpdi9li1nxIKrwjvqftkbh0GvO26trSdmfuu+H3M2/W/tr+P2NfGgUBVAAAsABYADcAOFbSWDNFUAFABQAUAFABQAUAFABQAUAFABQAUAFABQAUAN4iBXUq6hgeBHuPQ9a5KKksNHU2nlFViNlOvzL5h7EhPuEg1/EG8azbuzk963j2MsQvX7l8CpxcjJ87G6dSLr+NbgedqybtLdXzj8Ny3CUJcmQmnVtVYHwINUGywotEaVqiMSIkj11ImkNM1SSwSPK6AqGMucqKWPJVLH3DdTK6p2bQTZCU4w9Z4LvAdlZnsZbRL4hn9w0Hv8q0qeypy3seF8/t9SnZr4raCyanZmxoYNUW7cXY3Y+fAdBYVs0aaqlegvuZ1t07PWZYU8UFABQAUAFABQAUAFABQAUAFABQAUAFABQAUAFABQAUAFABQBBxWyIJNXiQnnls34hrSp0V2etFPyGRtnH1WzMdotkwwi8akffdv9xNULtDQt1H5v7lurU2vm/oZDEYhgbA/AVm2UQT2RejZJot9kwrIQHF79SPyq3To6Zc1839ytZfYuTNvhuz2GUA90D9ss/wDuJrRho6IcoL6/UpS1NsucmWkcYUWUADkBYe4VaSwIzkVQAUAFABQAUAFAB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MSEhIQEBMVFRUVFRYWFhUVEBYWFhYVFRYWFhUWFhYYHSogGBolHRUVITEiJSkrLi4uFx8zODMtNygtLisBCgoKDg0OGhAQGy0lICUuLi0tLystLS0tLS0rLS0tLS0rLS0tLS0tLS0tLS0tLS8tLS8tLS0tLS0tLS0tLS0tLf/AABEIANsA5gMBEQACEQEDEQH/xAAcAAABBQEBAQAAAAAAAAAAAAAAAgMEBQYHAQj/xABFEAACAQIDBQQFCQUHBAMAAAABAgMAEQQSIQUxQVFhBhNxgSIyUpGhBzNCYnKCkrHBI0Oi0fAUJFNjc7LCg5PD4RWjs//EABsBAAIDAQEBAAAAAAAAAAAAAAADAgQFAQYH/8QAOBEAAgIBAgMECQQBAwUBAAAAAAECAxEEIRIxQQUTUYEiMmFxkaGx0fAjQsHhFDRS8RUzQ2JyBv/aAAwDAQACEQMRAD8A7jQAUAFABQAUAFABQAUAFABQBWbe21HhYw73ZmOWONbZpGtewvuHEk6AUu22NUeKT2J11ysliJhsbj8ViTeaVkU/uoHZFHRnFnc+YB5CvO6jtWyTxDZGtVo64etuyGuw0Y37sFuepbxLHWqX+Za36z+I9wrS5ItcHsvGR+lBPIv1Wm71PDJKSB5W8avUazUrrn3lSyOnfTHuLnZval0dYNoIInY2SZfmXO4A3+bY8Bcg87m1a+n10bHwyWGU7dPwrii8o1VXisFABQAUAFABQAUAFABQAUAFABQAUAFABQAUAFABQAUAFABQAUAFABQBzeeY4rES4ltVu0UPIRIxBYfbYFr8Rk5V5PtbWOdrguS+psaSvghnqyVHDWFKwstljhktuplcxE9ywiatOqwrSRF2rhklRo5FDKwsQRffU52Eq/RY32L2kwL4GZizxANExNy8O6xPFkNgTyZDvvXoOz9V38MPmitqqeCWVyZq6vlUKACgAoAKACgAoAKACgAoAKACgAoAKACgAoAKACgAoAKACgAoAg7dxncYbET/AOHFI48VQkflXJPCbOxWWkYrZeE7uKKP2EVfwgCvm99vFNy8Wb62RZRR1XinJkWyUiVbhU0KbHgasRk4i2huVq67DqRQ4iXusXhpxwlSNuqTHuiD0uyN90Vo9k3cN6XjsdvhxUv2HQ69YZAUAFABQAUAFABQAUAFABQAUAFABQAUAFABQAUAFABQAUAFABQBQduZP7o6f4rxReTyqH/hzVV11nd6ecvYx1Ec2JFREK+cT5m0ydAlX9PWsCJsmiLSr/c7ZK/HuMvVWxYGIjStVTiGpGe7RH0CfZKH3Opq92e/14e9Epr9NnS690YYUAFABQAUAFABQAUAFABQAUAFABQAUAFABQAUAFABQAUAFABQBke2eIzTYXDj6Oed+lgYowfEyOf+nWL25bw6fg8WXdFDMnLwI8RrxM1uabJ0D1d09iwJnElifStDvtsFfg3I8r1RusQ2MSJK9Uk8sckUu0VLtDEN8k8K+XeKz+5VY+Va/ZVfFqI/E5e+GpnSq9uYYUAFABQAUAFABQAUAFABQAUAFABQAUAFABQAUAU22e02HwxyMxeW1xDEM8nS43IOrECk2311LM2NrpnZ6qMzi+1eLk+aWPDr1/ayfoinyasq3tfpWviXq9B/vZVzSTyfOYrEt9mcxD3Q5RVGXaV8uuCzHS1LoM/2Y8JcQOoxmIv/AL6X/n3/AO5k/wDHq/2kmDFYmO3d4qcW4O4mB8e9DH402Hal8ebyLlo6n0IkuLxPfSTyhZi+UEp+zYKgsqqrEqRqx9YasaVqrlq2nJ4fy+5KuruliO5Z7P2rHIcqtZ+KMCrj7p3jqLise/TTgstbeK3RPKZapJVNNx5HGh3vqZ37I8Ih5aW5ORJRIs0lOhEkkHZnD9/jO8+hhlJvzmlUqB4rGWJ/1Fr1XYmmwna/cihrrNlA3dehM0KACgAoAKACgAoAKACgAoAKACgAoAKACgBrE4hI0aSRgiKCWZiAoA3kk7qM4BLJhNsdp5cTdMMWhh/xLZZpB9W/zS9fWP1eOLq+1FH0aviaVGi/dP4FXhsIqCyi2tzzJO8k7yeprBstcnmTNFJRWESlhpLmGRYhqDsDIruq53hzJ53FHeBk8OGqasDiIeMwCsLSLfiDxB5qRqD1FOha48mDxLmNRYqaDeTNHyNu9UdDukHQ69TXJ0VW8vRfyf2+nuItNcty2wuPSRc8bBh8QeIIOoPQ1Rnp5QliSBYfIW81EajuCDPO7usEC5pZNEXgAPWdzwReJ8ANSBWlo9FK6eF5kLbFXHLN7sLZS4WFYVOYi5dyNXkbV3PieHAWHCvZVVxriox5IxJzc5OTLCmEAoAKACgAoAKACgAoAKACgAoAKACgAoAZxeJSJGlkYKiAszHcAN5rjeN2dSzsjnO1tpPjXDyArCpvFCeJG6SUcW4hdy+Nec1/aDsfBDl9TX02lUFxS5nscVYsplvJIWOkuZwcC0tyOCgtR4gPctc4gPQtHEcFqtSTOMdEYO+nwZBsi4nZvFPd/KrCT6Eo29GUGKwbBjJEcknG49FwPouP13j4U2M01wzWV817hjjndD2yVnxbGKFMrpbvWkPoRXvY6ayXsSLaG2pFXdN2c7XlP0fERdqY1rdbm52TsvD4BCzOC72zzSEB5CNwA4KNbIN3U3J9BCFWmh0S8WZU5zul4icT2nXdFGz9WORfiC3wrPv7aor2hmX0HQ0U362xXy7dxDbmVPspc+Za4PuFZlnbt79SKXz+30LMdFWueWVu0ttmJDLPiHVRxz5bnkAlrnoBVeHaGuvnwwk8+xL7DHRTBZaMjP8AKbGGsoxTD2u+K38AW/O1aUdNr2su7D/PYJc6ekTQdnu1q4oEwTyh1F2R3OYDnYkgjqL1S1Go7Q0r9Oe3js19BkK6LOSL+LbOIX6Yb7cY/wCGWuV9u6iPrJP5fnwOS0Vb5bFhh+0vCWMjqjZvMqbEeV60qO3aZbWJx+a+/wAivPQyXqvJb4PHxy/NuCRvG5h4qdRWxVfXas1yT9xUnXKHrIk00gFABQAUAFABQAUAc87TbU/tcxiU/wB3ge3SWZTqTzRDoPrAn6IrC7U1mP0oeZp6KjC45eQxFHXnpyNBkpFqvKRwcVaU5HB1Yja9RecZI8SPclL4joZa5xAGWu8QC1FTiyLHEFWIMgyRHVytipDOP2cJBddG+B6H+dWHBSWVzO12uGz5GWxAlhfvoCUmQEcPSU+tG19CDw5Gxpml1M6ZbPA+2uNsSbhMQJgJrliw3sbsOam+6xuLcLVR1VtspvvHl/nI7BRivRWCUq1UbJDzwFVZ2GVVBZidAFAuTr0pkNPdN4URbtgupyIpids4srCvoj1cxskMROhc8zbxJ3aDT1mnpr0dOOvX2v7FGybm8nQNl/Jbh41He/tn4szMq3+qq7h43NZ1+o1k36ElFfnVolF1LmmyLjPk9bDzw4rAaZZEEkWckGNmCyFS3JSSQTw03WIrbrap1ajDynhrx6Z28TuYKSlE1kmEcb1Plr+VYEqLY84/yXFZF8mMFaXkmNsmoPEbiDYg8wRqPKm12yhLig8P2HGk1hlpgNvSR6S3kXnoHH6N52PU16DR9uSXo37+1fyvt8Clbok94fA0mExaSrnjYMPiDyIOoPQ16OuyFkVKDyjOlFxeGP1MiFABQAUAUPbPajQYe0ZtLM3dRn2SwJZ/uqGbxAHGq+qvVNTmOor7yaRjMHhwiqiiwUAAdBXjbJtttm7yWCwjWqkmcHlFJbOD+HjBZQdxOtcrSlYoy5EJtqLaJeOkVFLG9lF9ASbDkBqas3x4pcMREH4lQm28MTbv4weTOFPuaxpD0V634H9foOU0T0swupBHMG494pLqa2Z3J6VqLgzuTwVxPAMWtWISFsdU1ahIg0PK9W4TFtEHa2EEgzD1h8Rypk8S36jKp8Dw+RQbAQLiHha+WUGRRykWwkHS4KtbmGrjqjbFSfNbeXT4fYZbJw5dTYwwhfVAFMhCMfVRVlJvmV/a3Z0uIwc2HgtnlCpdjYBWdQ5PQLmNuNW6GozUn0FMf7M9nosFAsEI6u5HpSPbV2P6cBpU5zdkssiW+WucJzJ4VqLidyNstLaJJkeaBW3gH+udVrKoT9ZDIza5FfPgfZ9xqhZpGt4FmN2eZi+2XakYO0SKGmYXsdyC9gWA1JJvYdKtdn9nS1GZT2iviwtuUORl9m/KPjIJc7Kh3ZlCMlxyOuo37xfkRXoKNHGj0qZNe95T9/8ARUnZxrE19zt3ZPtNDj4RLEbG3pId6nj4itCq5TyuTXNfnQqTrcd+heU4WFABQBz7tZie9xpX6OHjCj/Uls7/AMIi/Eawe2Lt1Wveamghs5DMK15ybL7JSiq8mRHVFIkzg6opfMB4XNWIxb5kNkKaAMLMARyIB/OrUINciDZAk7PQE5kTum9qFjEb9clg33gatKyzGG8r27/UhsNOMTDvH9pQcgqTgeGiSeWXzqEqqp/+r+K+6+Z1SaHcDtGKe/dtdl9ZCCsiHk6N6S+YqnfpZ1+svPo/MZGWSUDaqifCyTWRYarMJEGhWerEZkGjxnp8Zhwmd24e6kixA+hKjn7JOST+B2qzRLMseP59Sct62vA2qimopsdUU6JBjlwNSQB1NqcsLmRw3sj1JVOgYHwIqacXyZxxkuaFMKJROJjTCkSRNDTCkSRNDLiksmijfs9D38uKK5pXygM2vdqqhQsY+iDYk8SSdd1RtslOpVZwl4fz4jIbPJR9r+zy4mJkIHeqCY345uAv7J3H38Kr6PUz0tqz6vX3eI6cFZExvyX4x45pY1JUhe8H1XQhWuOoaxHG1b3aM5VcF9b3Tx709/gV6IqWYS5Hdti7UE6X3Otg68idxHNTY28+Vaek1UNRDijz6rwKV1LqlhljVoSFAHLUkzy4iQ/TxE3uSQxp/Ci15LtKfFfI3dNHFSJ8QrImxpIQVXkzg8opEmcHkFTriRY+i1frgKkx9Eq5GAtsXkqfCRyIZKXJI6mVW1djRTWZwVdfVlQ5ZE+y44dDcdKWrJ17Ll4PdPyGLcrGxU+G0xA76L/HjT01H+bGN4+svmBVedNV3/b9GXg+T9z/AIfxJptcyyhnVlDxsGVhcMpBBHMEVRxKEnGSw0M2YvvedOjM44njSU+MjnCUnaAh4ZE5o496kVcoeJp+1E1HZmw2bLmiic/SRG96g1c5NozmSJ5wi5j5DmaZxKKyEIObwZ/v5ZySlst7d4wJGhsRGgIuN/pE2+1V/SdmTvXeXPC6Lr/QrUa+FH6dSy/z4jowUq6rMxPJ40K+5ArfH31ovsjT42bXmUl2ldndIstl7SLExSjLIBcC9wy7syt9IajgCLi41F867TzofDLddGWoWwtXFHzRYtVeRNDTCq8kTQy9VpDEMPSWTRExMdxSbIqSGweDFbK2AYcbi57WRwuTxf0pfcw+NWL9X3mmrq6rn5bL5Eq68Tci+wuLaGRZU3jQj2lO9T/W8Cu6LVSos4ly6r2E7qlbHhZv8JiFkRZEN1YXH8jyPSvZQmpxUo8mYUouLwx2pHDk2xjeJCd5GY+LEkn3mvF6t5tl72egr2gvcXEdZsyQ+lIkcH0FJfM4PoKfWhbZIjFaVSFSJUa1ehERJjuSp8GxDiGXFVZoYmNMt6S1kmngizRkfzqjfW47j4STKHFbOaJmmwgAJ1eEm0cvUexJ9YaHiOI5C+NiVd3Lo+q+69nToSxjdDuCxyzKWW4IOV0YWdGG9WHA/nvFFlMqpYfk1ya8USTyLkqUSZT7aYiKS2rFSqjmz+io8yQKv6ZZmjkniLZu8LFkRUH0VC+4W/SrUXl5M1kDaYMsiQA2zXzWNiI1t3hHjdE6Z78KvaKhXXelyjuRusdVO3NlwsKRJdiqIo3khVUDTedAK9I5GVGtCcFjIJ79xNFLbf3civbxynSuNtcyfAhnamzyy5k0kQ5kP1hwP1SLqehNRsirYOEiMc1y4kPYXECREkG5lBsd4uNx6156aaeGaKPWpEiaKzG7RVDl1LHXKqlmtzyruHU6UuvTW3vFcck5TrrWZvBCfaZHrJIBzMTEeZW9vOpz7K1cVlw+DTCGr00nji/PMcixauAQQQdxBBB8CKzJxaeGW+DbK3RHxK63qrNb5GQexAmFMgxiLnsftDK5w7HRrsnRhqy+Y9LybnXpOyNTzpfvX8oztdT/AOReZr63DNOT7IXLGq+zdPNGKn8q8XrFi2S9rPQVPME/YW8dZ0yQ+lV5HCfgY73PL9abpqlPik+gi2WMIW4ruMMELjNXKmQkiVG1XoSEyQ8Xpkp7C+EZdqqzYxIbvSWyQocjUlh7M4QsZhcvpLu/L/1WfqNJwenHl9P6LFdvFs+Zn9pYAlhPCQsyi2uiyqP3cnTk29T7qlRclHu7N4/NPxX8rqNceq5nuExqypnFxYkMraFGX1lbkR/7qcqnXLhfl7V4o7F5R7sTB/2qVZf3ERzBuEso9XLzRTrm4sBbca0qauCL4niWPgv7K99vRGtWiDK7Gdjx5p5nPBY1HQkuze+6e4Vv9lRxXKXi/p/yVdW8yS8EZLF7Hfbk2IZpzFhcNK0ESKubPIls8rC4G86dN1tb78JrTpPGZPf3Ip+vlJ8jl0pfB46WCNymIwzmzobXAIIYcwQRdTwNjfWr1d1WqTg1+ewq2WWUNOW68T6C7K7ZGNwkOJtYsCHUblkQlXAvwuDboRWRZB1zcX0LiaksoNnjL3yexM//ANlpf/JWHrVi1lqn1UG0cR3cbva9gSBzPBfM2HnVFQc5KC6vA/iUU5PoVd4sLEZcVKqAm7uxtnc8hvPIKL2AA4V6yquNUVXWjFfFdJykebE7T4DFP3UE6lzuV45Imbj6IkUZvK9MsjZDeSJqlE3aewr3khskm88Ek6SAe7NvGm8aHO1ekr1MfS59H+c0WdPdPTv0eXgUyy5lNwQQSCp3qw0Kn+rHeNK8Vq9PKqTjLmvzJv1zjOKnHkyPNSIDERO8ZGV09ZSGXxBuPKr1FjrmproE4KcXF9TpmExAkRJF3OoYeBF69lCSlFSXJnnpRcW0zmXd93NiYvYxEvukbvV/hkFeV7Shw3yNvSy4qkT4jWPNDiQhpEkcJEMpXcaWpyh6pGUU+YjHd4yMInCPplZkzAWIJuvUXHnU6bY8adiyvgRcdtiAm0cZF89h1mXi+Gk9L/tSWPuJrUgqJepJr2S+6+wp56llszb0MxyI+WQb4pFMco+41j5jSnOE4LL5eK3XxIYLTvK53hHhEF6RKRLB5mpTmdwKDV1TONDgenxsINFVjoMpuNx+HSqNtSg8x5FqufEsPmZ5tnwnFoZUDLOCpBJy97GMykrua6Bhrf1BV2i6fctJ+r9H/f1OWR3yaDE4gIQueRdNyLHYDgPSWuw33wvmEaJTWUKhxMh9SSOT6rqY2/GLj+Gnx4Oqx8/z4ip1SjzQ/sPaKrLJHMDC8jKUElsrkIFIRx6LH0b2vfXdXoOzpwVfBnfJn6iLcuJcjhE3arHbOjthJmiLOyyjIjgsOkikA6NqNa9JrUnTXJfmxkaVtaiyL9/zM9hIMSMZHLiklV5S8paVGUyBgxZwWHpA339aq6LPfxx+bDdf/p5eX1PoP5HVYYBydzYiQp9kLGp/iD1LXf8Afl5fQlpcqmOTRYX5zEnnMPhDCp+INec17/V8jQo9UZ2sLoo5ywX8O+jpGja/yIfnQncv02ZXZ2xotsYnFy4l3MWHkOHgiRstgvrSnffMwJG7QWO6vWuyWnjFxW8t8/wZ0MSyvA5Vt2FMPtDEYFGzd0/7OQHU2AcAkbnXdccVO6ren1aufBNc/mVr1ZQuNPK6nevk+202MwUckhvKhMUh5ulrMerKUY9WrMvr7qxxLkJKcVJDHaLDZJkkG6UFW+2gzIfEqHBP1Frz/bdKcI2rps/c/wA+ZpdnWYk4eZUzV5eKwzWIMtWYnTZdisTmhaM/u3Nvst6Q+Jb3V6fsyzjox4bGPrYcNufEoO1+H7vGh/o4iIH/AKkPot71aP8AAap9sVerZ5D9BPZxI8LV5yaNBkpDVaSIjymkyRwdU0rkA8hp0JkGM47Z8UwAmjVwNQSNVPNWGqnqDVyq+cN4sg0mQimIg1iY4iMfu5GHeqP8uU6P4Pr9arCurs9b0X4rl5rp5fAjwtEvAbUjmBMZ1U2dGBV0b2XU6qaRcpV+t15Po/cySwyUJKq94dcRYepRkRwe95T4yOcI3K1wQeNTcsrAJYeTN7VNmh5jEQj3yBT8GNT069b/AOX9B094l++Dz6jf8KjXJkVbwbHseAI32p6ngHcnyJr4dXQxyKGU6FWFxT4WNPKK0t2co7f9jTATPFmeJnDEG7Mkha4ud7Anid97Hfr67svtSNsP8fUeTMzU6TMu9hs0O7U2ljNuSQRJhgnd5gZAGyKWyh2dyLKPRHoi5041sw7nTZkpZf5+ZKs4O3CnyR1fZmEiwOFSBTZIUOZjpfe0jm3Eks3nWbJuUnJjG8LCEbPUiMFhZmLOwPBpGLlfLNbyrzGpu7yyUjRrhwxSE7QUtGwXVgMyj6ykMvxAqvXdwWRl4MZKGYtHzttvac8Cu+GmliPesGaORkJU5hqVIuP517/VelpYSXTH0PPUJw1Uk+v3ITdlsdhJ8PLjIXjEpLh2IbNYZmzEElWN9zWOtU9HFu6OCxrWu4kd3+RiIjBTOdz4lyvULHGhP4lYeVM18k7nj2BpIuNKTL/tZbu4+YlW3uYH4E1idq/6Ofl9UX9I/wBePn9DNTmvHo3iFJT4ki+7EzWmkS/rR3/AwH/OtnsifpSj7M/nxM7tCPoxZddsdlHEYc92LyxMJYurKCCn3lLL94cq19TSrq3AoUWd3NSMTg8QHVXXcwBHnz5GvG2QcW0zeTTWUWEbVUlE4PK1IaODitSnE4Po1RSIskxmrEGKkLaC+7Q/nT5U8a9HmRU8cyk2pssOwdSYpl0WVRrb2XG50+qfK2+kV6idWa5rMeqf8eD9q+aHcKe6G8DtFixhnUJMBewPoSKPpxk7xzG8ceBPLaEl3lbzH5p+D/h8mdT6MniW1QjlHXEV34pyZHhESTgcabEFEocRIZMREqjNkJmYE2AsCsYY62uxvoD6hq1HEKpSfXb7/L6nZ9Ei8Uzn98E6Rwr8TJmv7hSoamMPVj8X9sCZVZ5safH4mOVIyUmV1Yi6925KEZlDC6k5WuAQL5W1Fqd3kLIOT2a8+fzF8HCy1wmLDi4uCDZlYWZTyI/oHeLioqTi8M7genjWRWRxdWBBHQ1Yhbh5RFxGMBtRhGyTN6UJKO7GwIABSQnd6SFSetxwr2OisV9Kn8TF1WarOFeQ2JGxDAm4hUhtdO9ZTdbD2ARe/wBIgcN+f2j2hBRdVTy+r/gfpdPJvjn5IsC9eelYaSiNM9V52DFE5n2t7FPLLI+FUMWu5iuAWUn0mjJ0urEXGmjJbW9e1/8Az/akbKO5s34dvLp+ePvMnW6ZKfF8B2fZe2NqGGHFJ3Uce+SRAgG4Fyt7yPYaAWHhe9bSuopTdW7ZWdfHjjfI6tsrAx4WCPDwiyRrlF954ljzJJJPUms55k8sa2kih7SYnPJHEPoXlbpcMiDzu5+5WJ29eoUqrrJ/Jf3gudnQ47HPovqymmavMwNsiMaeiQvD4nu2zdCPfY/pV7QT4bW/Z/KK+pjxQx7TqVeoMI572q2T/ZZTiEH93ma723RTMdWPJHPHgx+tpi9p6Pi/Vj5mlo9R+yXkRYpK85OJotEpHqvKJwdVqU4nB6N6hg40So3pkRTRKjerdchMke4mIOOo3H9DTLqo2x9pyEnB+wzu1sCJlyMSrKbo49aNxuZT/VxcVSpnKmecexrxXgy20pIj7Hx7SIwlAEsbFJAN2YWIZfqsCCPGmX0xhJOHqvde7+uQReeZLd6hGJMrMdjwpEaDPId0YOvix+ivU/E6Vcrp24nsvH7eLOOWPeS9lYTu1JY5pHOZ24E7gq8lA0A895NV77eN7bJcvzxZFLxLNGquGBvHwGRLKQHUh42O5XXdfodVPRjTKrOCW/J7P3fm69pCUcoc2fillHeWKuLo6n1lYb0bnYm4PI3Gh1lPNb4c5XNe32/nufIit9yeJK7G044kOTDoZxIyKzFNGKglSjaWJ3eufdVqOpl3fCm8Z+v/AAQcFnJO7yld6d4RJkpcrSXCIZ6TKeSSRFxK5rFTlZTmRt+Vt27iCCQRxBIpuk1c9NarIf8AK8GRspjZHhZ6/abIMsiN3vCNAWznmjbsvVrW42r3FPa2kspdvFjHNPmvuYj0l8Z8GPPoVeMxc8us8pRf8GBiotyeUWZj4ZR41hantq614p9FePU19P2dFby3ZVyQRj1YlB9o3ZvxHWqisslvObZpw0taQuG4G8kciSfcTr76jLGTk4KL2FVwiMYtLi3X+dWNNHM/IXa8I67XrjzwieFXVkdQysCGUi4IOhBB3igDne3NiPgbut3wvBtS8A5ScWjHB94+l7VYOu7NxmdfwNTTavPozGIpr2INxWDKBfJKS0iUDg6HpbiA/FNzriRBxJaS02LFNDolpqmQcSHj/a8jS7Fl5G1eBl8YHGKYxPkzxKWugYEozAEjgbN8Kt1KLpSms4e3TmifC+LYGgkb155COSBE+IGb41JOEfVivPL/AK+RLgfVkvA4dIxZFAvqeJJ5sTqx6mk2ylPeTOqKXIsI2qrJHB9WpTODitUThzHtP2im2dtWSVbtFKkTPGTowC5LryYZDrXpdFpK9ZoVF7Si2k/Dr8NypZNwsbOlbP2kso0urAAsjaOt9RccQeDC4PAmsHU6W3TT4LFj6P3Dq7I2LMWS8248v1qvxsngVno4mGBJeuZDAgvQdwNSSWBtr0qSWWdIsUViWOrt6zfko5KOXnvJpspcWEuS/M+/85HUhEsYqcGxim0Mph1Y2vVhSZ12ywNYqEocp8rbiKdjBGMuJZGaCRP2Hge+lMZ9hm9zIP8AlWj2ZDjtfu/lFTWT4YL3nR69KYoUAeEUAZDbHY2xMuBKoTctA1xEx5oRrEfAFeg31n6rs+u7dbMuUauUNnujNNiCj91MrRSexILFrcUb1ZB1UmvPX6Oyp+kvM067YWL0WSFlqo4DcDgmqDrOYHExJFc4DjjkdGOHGu8DIcAxi8cMpubAaknQACpxrbeCSjjdlPgiZGecggMFVAd/drchrcMxYnwtVieIRUF05+/+gjv6RNtSiZ6prjAkRvSpRIklGpEonBwNSmjhz35YNnZo4MUBqjGN/svqpPQMpH363+wLuGcqn13XvX9fQq6mPKRdfJtj4sfhEglJGIwgCB1bLII/3bK3EWAUg3BK6g3r1NlNd8OCxZRjTc6bOKDxk1jYDFRjQDELzXLHNbqjEI56gr9mvNavsBZzRLyf3/PeaNOvyvTXwIp2rGGCSMYnN7JMpiY235Q4GYdRcVh3aDUU+vB+/mvii9C2EuTJRequBmBJepYAQWqSR0bZqYonSmx+LjclAvfMNMgsUU/XPqr568gav1VTisv0V49fLq/LbxINp7cyLBstVuxsrsb3i9ALbcqgbwOt7nfwAe729unt3/PLkdjWlv19hOSVyuWQ5rbm3EjqOf8AWm6lSxnYmo4CuEjT9hYPSmk5BUHndm/4Vu9jw2lPy/PiZnaEt4xNfWyZoUAFABQBHx2BjmQxzRrIh3q6hh468etcaTWGdTa3Rlsb2HtrhZ2j/wAuUGZPAG4cebHwrPu7MpnutvcW69bZHZ7lXL2dxyfuopOseIsT5SKtveaoT7Hn+2SLUdfDqhn/AOJxu7+ySf8Aegt/+lL/AOk3ewl/nVe0fj7OY5rfs4kHN8QSR91EN/fTI9jz/dJEXr4dEU+I2UwkZMS2coxGQLlj01VstyW0sfSJ8KpahOibrisY69f6LFbVkVJkqqY49AoAUFrhzItVrjOZHlpbicHValOIEHtDs8YnDTQcXQ5b8HHpIfJgKZpbXRdGzwfy6/IhZHii0cO2FteXBzpiITldDqDezA6MjjiD+YB3gV71PwMmcFNYZ9Idh+12H2hFmiOWRQO8hJ9ND/yXkw08DpXJeJV4HB4Zp5FVlKuoYHeGAIPka6mSKTEdmcJY5YRH/os8PwiIFInp6rX6cU/ekd76cFsyufYCA+jLOvTvs3+8MaV/0nRvnD6/cj/nXr9xzDtNt2ZMTNFh8RIY0bIPUJLKAHsQgPrXHlVS3QaWEsRgvi/ub+hhKylTtfPy2LjYmy5CmfGu8rv+7dyUQcivqluemm6sq+6KlilJJdUt358xkoRb25FwLKAqgADcALAeAFV928sklgTXToUAFAG/7K4Tu8Ml97/tD971fMLlHlXq9FV3dEU+fN+Zg6mzjtbLerYgKACgAoAKACgAoAKACgDIdtMBldMQu5vQf7Q9RvMXHktYna+nylavc/4NLQW86370Z4CsE0h1ErhFsdWOgjkcEdGDmQ7ujAZPLVBxDJ4TUXEkYLF/JsMRPO6YkRZnLhDAWHp+l6wcaZi3DhXrez7+8ojnmtvh/WClZp3luJjtt7GxeysQjZyjamKeFyAwG+x0IPNTz4irmfAh3eViaNp2e+WnERgJjYlmA07xD3cniy2ysfDLRlCZaN/tfxNMPlhwTC5jxIPs93GfcRJb8qkpwQh6HUPkvmUO3flJedTHhEaFWFjI5He2O8KFuEP1rk8rb6XZqdsRLem7J34rX5L+WU3Y7Bh5wxHoxDN946J+p+6Kx9bZw146v8Zt2bJRRui1ZCQo8roBQAUAS9kYHv5ki4HV/sL63v0X7wq3oqO+uUXy5sRqbe7rb69DpYFerMEKACgAoAKACgAoAKACgAoAYx2FWWNon3MLdRyI6g2PlULIKcXGXJkoScZKSOfPhmjdo39ZDY8jyYdCNa8dqKZU2OEjdhYpxUkPRpSQbJCR1JIg2OiKpcJHiPDFRwhxDTx1FokmMOlRwTTK3aEhjtKOGj/Z5+R+Bar/AGff3c+F8n9RtWOJZ6me7UNHi4e6kNrEMrC11YcRfoSPOtvvcGjLs5WLHI59jOzxX5tw3QjKf5V1XJ8xVnZNkFmMk/ZyKtVINjoQamylFNPDLfCbqRIfE6D2QwuSDOd8jFvujRfyJ86x9ZPisx4C5PLZeVUOBQAUAeE0Abrslszuo+8cWeSxsRqqfRXodbnxtwr0/Z+m7mvL5vn9jE1d3eTwuSL2r5VCgAoAKACgAoAKACgAoAKACgCm7Q7K70CSMftEG7213lfHiOviaoa/RrUQ29ZcvsWdNf3bw+TM7ALi4/K3iCOB6V5fhaeGaTZNjjpsYimyQsNMUCDkeNDQ4ApEeSOlSiMTIcqUpoamRJVqIxGB7QbNaAlluYidDvyfVbpyPkdd+zptQrVh+t9Tc0euTioTe/R+P9/Uz8s9W0i3OwpMfbPfmNafDkY2qS7zK6mh7LbHbENcgiIes26/1VPP8vdVPVXqpe0Q5dEdGRQAABYAWAG4AbgKxW87siKrgBQAUAXvZbY/euJpB+zQ6X+m4/NQd/XTga1+zdHxPvZ8ly9vtKGs1HCuCPPqbmt8yQoAKACgAoAKACgAoAKACgAoAKACgCl2vsoljNENT66e19ZeTfnWbrtCrfTh631LNN/D6MuRCwpDC4/ojQgjgRyrFjFp4ZZkywiiqzGGRLkeSxVycMHYyIE61Vmh0WQZhVeQ+JClFLY1EOUb6EMRncd2Yw0huA0Z/wAs2H4SCB5Crterujtz94+M7YrCZDw/YzCq2Zi8nR2GX3KBemy11zWFhEZxnJ5kaOKMKAqgKoFgALADoKpNtvLIYwLrgBQAUAW2wdhtiDma6xA6tuLW3qn6nhw13aWi0DufHPaP1/op6nVKv0Y8/ob2KMKoVQAoAAAFgANwFejSSWEY7ed2LrpwKACgAoAKACgAoAKACgAoAKACgAoAKAK/G7NDEyRkK/HT0Xt7Y58Mw13bwLVV1Glhbvyfj9xsLXHZ8iNDibHI4KP7J49Ubcw8NeYFZkoTqeJIc0pboXNJSpyydiivnNVJsfFECY1WkOiQpaWxyIklAxDZiB3kfGpJk1JoaKAbrVIHJvmFBwKAAcANSdAALknkAN5qUYuTwuZxtJZZpdi9li1nxIKrwjvqftkbh0GvO26trSdmfuu+H3M2/W/tr+P2NfGgUBVAAAsABYADcAOFbSWDNFUAFABQAUAFABQAUAFABQAUAFABQAUAFABQAUAN4iBXUq6hgeBHuPQ9a5KKksNHU2nlFViNlOvzL5h7EhPuEg1/EG8azbuzk963j2MsQvX7l8CpxcjJ87G6dSLr+NbgedqybtLdXzj8Ny3CUJcmQmnVtVYHwINUGywotEaVqiMSIkj11ImkNM1SSwSPK6AqGMucqKWPJVLH3DdTK6p2bQTZCU4w9Z4LvAdlZnsZbRL4hn9w0Hv8q0qeypy3seF8/t9SnZr4raCyanZmxoYNUW7cXY3Y+fAdBYVs0aaqlegvuZ1t07PWZYU8UFABQAUAFABQAUAFABQAUAFABQAUAFABQAUAFABQAUAFABQBBxWyIJNXiQnnls34hrSp0V2etFPyGRtnH1WzMdotkwwi8akffdv9xNULtDQt1H5v7lurU2vm/oZDEYhgbA/AVm2UQT2RejZJot9kwrIQHF79SPyq3To6Zc1839ytZfYuTNvhuz2GUA90D9ss/wDuJrRho6IcoL6/UpS1NsucmWkcYUWUADkBYe4VaSwIzkVQAUAFABQAUAFAB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Уеб програмиране – програми и езици за програмира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433" y="2903522"/>
            <a:ext cx="4876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eb Development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82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web-sajt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4224" y="2115426"/>
            <a:ext cx="4030920" cy="3023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C6E97-D2C0-43D1-9FDD-98716A26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6" y="468537"/>
            <a:ext cx="9783481" cy="1400530"/>
          </a:xfrm>
        </p:spPr>
        <p:txBody>
          <a:bodyPr>
            <a:normAutofit/>
          </a:bodyPr>
          <a:lstStyle/>
          <a:p>
            <a:r>
              <a:rPr lang="sr-Cyrl-RS" sz="4000" b="1" dirty="0"/>
              <a:t>Шта треба да има добар </a:t>
            </a:r>
            <a:r>
              <a:rPr lang="sr-Cyrl-RS" sz="4000" b="1" dirty="0" smtClean="0"/>
              <a:t>веб сајт</a:t>
            </a:r>
            <a:r>
              <a:rPr lang="sr-Cyrl-RS" sz="4000" b="1" dirty="0"/>
              <a:t>: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7758904" y="2653"/>
            <a:ext cx="1901228" cy="60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 smtClean="0"/>
              <a:t>Да поновимо</a:t>
            </a:r>
            <a:endParaRPr lang="en-US" dirty="0"/>
          </a:p>
        </p:txBody>
      </p:sp>
      <p:pic>
        <p:nvPicPr>
          <p:cNvPr id="11" name="Picture 10" descr="Web Development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3892" y="554021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50002" y="1240325"/>
            <a:ext cx="2810070" cy="1919335"/>
          </a:xfrm>
          <a:prstGeom prst="cloudCallout">
            <a:avLst>
              <a:gd name="adj1" fmla="val 94667"/>
              <a:gd name="adj2" fmla="val 59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dirty="0">
                <a:latin typeface="Arial" panose="020B0604020202020204" pitchFamily="34" charset="0"/>
                <a:cs typeface="Arial" panose="020B0604020202020204" pitchFamily="34" charset="0"/>
              </a:rPr>
              <a:t>Занимљив, користан и </a:t>
            </a:r>
            <a:r>
              <a:rPr lang="sr-Cyrl-R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квалитетан</a:t>
            </a:r>
          </a:p>
          <a:p>
            <a:pPr algn="ctr"/>
            <a:r>
              <a:rPr lang="sr-Cyrl-RS" sz="2200" dirty="0">
                <a:latin typeface="Arial" panose="020B0604020202020204" pitchFamily="34" charset="0"/>
                <a:cs typeface="Arial" panose="020B0604020202020204" pitchFamily="34" charset="0"/>
              </a:rPr>
              <a:t>садржај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132306" y="4076302"/>
            <a:ext cx="3154102" cy="1901229"/>
          </a:xfrm>
          <a:prstGeom prst="cloudCallout">
            <a:avLst>
              <a:gd name="adj1" fmla="val 80196"/>
              <a:gd name="adj2" fmla="val -40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dirty="0">
                <a:latin typeface="Arial" panose="020B0604020202020204" pitchFamily="34" charset="0"/>
                <a:cs typeface="Arial" panose="020B0604020202020204" pitchFamily="34" charset="0"/>
              </a:rPr>
              <a:t>Модеран и једноставан изглед странице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8246322" y="4391790"/>
            <a:ext cx="2827620" cy="1999033"/>
          </a:xfrm>
          <a:prstGeom prst="cloudCallout">
            <a:avLst>
              <a:gd name="adj1" fmla="val -91382"/>
              <a:gd name="adj2" fmla="val -40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dirty="0">
                <a:latin typeface="Arial" panose="020B0604020202020204" pitchFamily="34" charset="0"/>
                <a:cs typeface="Arial" panose="020B0604020202020204" pitchFamily="34" charset="0"/>
              </a:rPr>
              <a:t>Једноставан приступ сајту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8086745" y="2398324"/>
            <a:ext cx="2897025" cy="1736405"/>
          </a:xfrm>
          <a:prstGeom prst="cloudCallout">
            <a:avLst>
              <a:gd name="adj1" fmla="val -79430"/>
              <a:gd name="adj2" fmla="val 1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dirty="0">
                <a:latin typeface="Arial" panose="020B0604020202020204" pitchFamily="34" charset="0"/>
                <a:cs typeface="Arial" panose="020B0604020202020204" pitchFamily="34" charset="0"/>
              </a:rPr>
              <a:t>Провјерене и тачне податке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86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1" y="630802"/>
            <a:ext cx="9594852" cy="1400530"/>
          </a:xfrm>
        </p:spPr>
        <p:txBody>
          <a:bodyPr/>
          <a:lstStyle/>
          <a:p>
            <a:r>
              <a:rPr lang="ru-RU" sz="4000" b="1" dirty="0"/>
              <a:t>Постоје два начина креирања </a:t>
            </a:r>
            <a:r>
              <a:rPr lang="ru-RU" sz="4000" b="1" dirty="0" smtClean="0"/>
              <a:t>сајта:</a:t>
            </a:r>
            <a:r>
              <a:rPr lang="bs-Latn-BA" sz="4000" b="1" dirty="0" smtClean="0"/>
              <a:t/>
            </a:r>
            <a:br>
              <a:rPr lang="bs-Latn-BA" sz="40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u="sng" dirty="0"/>
              <a:t/>
            </a:r>
            <a:br>
              <a:rPr lang="ru-RU" sz="4400" b="1" u="sng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Самостална израда шаблона</a:t>
            </a:r>
            <a:r>
              <a:rPr lang="bs-Latn-BA" sz="2800" dirty="0" smtClean="0"/>
              <a:t>.</a:t>
            </a:r>
          </a:p>
          <a:p>
            <a:r>
              <a:rPr lang="ru-RU" sz="2800" dirty="0" smtClean="0"/>
              <a:t>Путем </a:t>
            </a:r>
            <a:r>
              <a:rPr lang="ru-RU" sz="2800" dirty="0"/>
              <a:t>готових </a:t>
            </a:r>
            <a:r>
              <a:rPr lang="ru-RU" sz="2800" dirty="0" smtClean="0"/>
              <a:t>шаблона</a:t>
            </a:r>
            <a:r>
              <a:rPr lang="bs-Latn-BA" sz="2800" dirty="0" smtClean="0"/>
              <a:t>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7" name="Picture 18" descr="Joomla! | Linke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066" y="3571333"/>
            <a:ext cx="1027467" cy="10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Izrada sajta Wordpress - CMS sistem za editovanje sadrža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744" y="3571333"/>
            <a:ext cx="2134932" cy="98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eb Development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736164" y="6914"/>
            <a:ext cx="1901228" cy="60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 smtClean="0"/>
              <a:t>Да поновимо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012" y="5443028"/>
            <a:ext cx="2026073" cy="963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262" y="5471495"/>
            <a:ext cx="992776" cy="992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825" y="5478103"/>
            <a:ext cx="3409950" cy="10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1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Microsoft Office Publisher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2052918"/>
            <a:ext cx="11506955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2600" dirty="0" smtClean="0"/>
              <a:t>Готове шаблоне сте почели израђивали у </a:t>
            </a:r>
            <a:r>
              <a:rPr lang="en-US" sz="2600" b="1" dirty="0"/>
              <a:t>Microsoft Office Publisher</a:t>
            </a:r>
            <a:endParaRPr lang="sr-Cyrl-RS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dirty="0" smtClean="0"/>
              <a:t>Научили сте: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dirty="0" smtClean="0"/>
              <a:t>Како </a:t>
            </a:r>
            <a:r>
              <a:rPr lang="sr-Cyrl-RS" sz="2600" dirty="0"/>
              <a:t>се креира почетна страница, </a:t>
            </a:r>
            <a:endParaRPr lang="bs-Latn-BA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bs-Latn-BA" sz="2600" dirty="0" smtClean="0"/>
              <a:t>K</a:t>
            </a:r>
            <a:r>
              <a:rPr lang="sr-Cyrl-RS" sz="2600" dirty="0" smtClean="0"/>
              <a:t>ако </a:t>
            </a:r>
            <a:r>
              <a:rPr lang="sr-Cyrl-RS" sz="2600" dirty="0"/>
              <a:t>се додају нове </a:t>
            </a:r>
            <a:r>
              <a:rPr lang="sr-Cyrl-RS" sz="2600" dirty="0" smtClean="0"/>
              <a:t>странице</a:t>
            </a:r>
            <a:r>
              <a:rPr lang="bs-Latn-BA" sz="2600" dirty="0" smtClean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dirty="0"/>
              <a:t>У</a:t>
            </a:r>
            <a:r>
              <a:rPr lang="sr-Cyrl-RS" sz="2600" dirty="0" smtClean="0"/>
              <a:t>нос </a:t>
            </a:r>
            <a:r>
              <a:rPr lang="sr-Cyrl-RS" sz="2600" dirty="0"/>
              <a:t>и поравнање текста коришћењем </a:t>
            </a:r>
            <a:r>
              <a:rPr lang="sr-Cyrl-RS" sz="2600" dirty="0" smtClean="0"/>
              <a:t>табела и </a:t>
            </a:r>
            <a:endParaRPr lang="bs-Latn-BA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dirty="0"/>
              <a:t>У</a:t>
            </a:r>
            <a:r>
              <a:rPr lang="sr-Cyrl-RS" sz="2600" dirty="0" smtClean="0"/>
              <a:t>нос </a:t>
            </a:r>
            <a:r>
              <a:rPr lang="sr-Cyrl-RS" sz="2600" dirty="0"/>
              <a:t>графичких </a:t>
            </a:r>
            <a:r>
              <a:rPr lang="sr-Cyrl-RS" sz="2600" dirty="0" smtClean="0"/>
              <a:t>елемената.</a:t>
            </a:r>
            <a:endParaRPr lang="en-US" sz="2600" dirty="0"/>
          </a:p>
        </p:txBody>
      </p:sp>
      <p:pic>
        <p:nvPicPr>
          <p:cNvPr id="4" name="Picture 3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izenzbilliger.de/1077/microsoft-publisher-2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3107898"/>
            <a:ext cx="2085519" cy="20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54272" y="5338"/>
            <a:ext cx="1901228" cy="60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 smtClean="0"/>
              <a:t>Да поновимо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74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44" y="194377"/>
            <a:ext cx="9404723" cy="1027841"/>
          </a:xfrm>
        </p:spPr>
        <p:txBody>
          <a:bodyPr/>
          <a:lstStyle/>
          <a:p>
            <a:r>
              <a:rPr lang="bs-Cyrl-BA" b="1" dirty="0" smtClean="0"/>
              <a:t>Навигација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79" y="1337694"/>
            <a:ext cx="9580055" cy="4195481"/>
          </a:xfrm>
        </p:spPr>
        <p:txBody>
          <a:bodyPr>
            <a:normAutofit fontScale="92500" lnSpcReduction="10000"/>
          </a:bodyPr>
          <a:lstStyle/>
          <a:p>
            <a:r>
              <a:rPr lang="bs-Cyrl-BA" sz="2800" b="1" dirty="0" smtClean="0"/>
              <a:t>Навигација</a:t>
            </a:r>
            <a:r>
              <a:rPr lang="bs-Cyrl-BA" sz="2800" dirty="0" smtClean="0"/>
              <a:t>-систем интерактивних елемената који омогућава кориснику кретање из странице на страницу сајта.</a:t>
            </a:r>
          </a:p>
          <a:p>
            <a:r>
              <a:rPr lang="bs-Cyrl-BA" sz="2800" dirty="0" smtClean="0"/>
              <a:t>Навигација мора бити једноставна и јасна сваком кориснику који посјети веб страницу.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Cyrl-BA" sz="2800" dirty="0" smtClean="0"/>
              <a:t>Треба да одговори на питања:</a:t>
            </a:r>
          </a:p>
          <a:p>
            <a:r>
              <a:rPr lang="bs-Cyrl-BA" sz="2800" dirty="0" smtClean="0"/>
              <a:t>Гдје сам?</a:t>
            </a:r>
          </a:p>
          <a:p>
            <a:r>
              <a:rPr lang="bs-Cyrl-BA" sz="2800" dirty="0" smtClean="0"/>
              <a:t>Гдје сам био?</a:t>
            </a:r>
          </a:p>
          <a:p>
            <a:r>
              <a:rPr lang="bs-Cyrl-BA" sz="2800" dirty="0" smtClean="0"/>
              <a:t>Куда могу ићи?</a:t>
            </a:r>
          </a:p>
          <a:p>
            <a:pPr marL="0" indent="0">
              <a:buNone/>
            </a:pPr>
            <a:endParaRPr lang="bs-Cyrl-BA" sz="2800" dirty="0" smtClean="0"/>
          </a:p>
        </p:txBody>
      </p:sp>
      <p:pic>
        <p:nvPicPr>
          <p:cNvPr id="4" name="Picture 4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1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384" y="1152983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s-Cyrl-BA" sz="2400" dirty="0" smtClean="0"/>
              <a:t>Пет до десет навигационих елемената је више него довољно на просјечној веб страници.</a:t>
            </a:r>
          </a:p>
          <a:p>
            <a:endParaRPr lang="bs-Cyrl-BA" dirty="0"/>
          </a:p>
        </p:txBody>
      </p:sp>
      <p:pic>
        <p:nvPicPr>
          <p:cNvPr id="4" name="Picture 4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630" y="5043932"/>
            <a:ext cx="8873684" cy="1498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2871" r="-109" b="48105"/>
          <a:stretch/>
        </p:blipFill>
        <p:spPr>
          <a:xfrm>
            <a:off x="823619" y="2447920"/>
            <a:ext cx="9049706" cy="24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7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-72" b="5021"/>
          <a:stretch/>
        </p:blipFill>
        <p:spPr>
          <a:xfrm>
            <a:off x="805756" y="2186457"/>
            <a:ext cx="7704501" cy="45702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67072" y="2230636"/>
            <a:ext cx="407407" cy="4345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95179" y="2348331"/>
            <a:ext cx="407407" cy="4345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49" y="208839"/>
            <a:ext cx="9404723" cy="1147527"/>
          </a:xfrm>
        </p:spPr>
        <p:txBody>
          <a:bodyPr/>
          <a:lstStyle/>
          <a:p>
            <a:r>
              <a:rPr lang="bs-Cyrl-BA" sz="4000" b="1" dirty="0" smtClean="0"/>
              <a:t>Додавање навигације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92" y="1038930"/>
            <a:ext cx="8946541" cy="4195481"/>
          </a:xfrm>
        </p:spPr>
        <p:txBody>
          <a:bodyPr/>
          <a:lstStyle/>
          <a:p>
            <a:r>
              <a:rPr lang="bs-Cyrl-BA" dirty="0" smtClean="0"/>
              <a:t>Можете на више начина:</a:t>
            </a:r>
            <a:r>
              <a:rPr lang="bs-Latn-BA" dirty="0" smtClean="0"/>
              <a:t> </a:t>
            </a:r>
            <a:endParaRPr lang="bs-Cyrl-BA" dirty="0" smtClean="0"/>
          </a:p>
          <a:p>
            <a:r>
              <a:rPr lang="bs-Cyrl-BA" dirty="0" smtClean="0"/>
              <a:t>Први начин</a:t>
            </a:r>
            <a:r>
              <a:rPr lang="bs-Latn-BA" dirty="0" smtClean="0"/>
              <a:t>: </a:t>
            </a:r>
            <a:r>
              <a:rPr lang="bs-Cyrl-BA" dirty="0" smtClean="0"/>
              <a:t>Одредимо мјесто гдје постављамо навигацију (слектујемо једну или више ријечи</a:t>
            </a:r>
            <a:endParaRPr lang="en-US" dirty="0"/>
          </a:p>
        </p:txBody>
      </p:sp>
      <p:pic>
        <p:nvPicPr>
          <p:cNvPr id="4" name="Picture 4" descr="Web Development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33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eb Developme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1406" y="451589"/>
            <a:ext cx="2522899" cy="19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412" t="29460" r="29500" b="35594"/>
          <a:stretch/>
        </p:blipFill>
        <p:spPr>
          <a:xfrm>
            <a:off x="5138755" y="2817008"/>
            <a:ext cx="6455121" cy="343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8230" y="1236651"/>
            <a:ext cx="9569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У отвореном програмском прозору бирамо са којо</a:t>
            </a:r>
            <a:r>
              <a:rPr lang="bs-Cyrl-BA" sz="2400" dirty="0"/>
              <a:t>м</a:t>
            </a:r>
            <a:r>
              <a:rPr lang="bs-Cyrl-BA" sz="2400" dirty="0" smtClean="0"/>
              <a:t> страницом желимо да повежемо селектовану ријеч и из које фасцикле: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8230" y="3522728"/>
            <a:ext cx="42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Постојећег документа интернета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8230" y="4217269"/>
            <a:ext cx="458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Са странице</a:t>
            </a:r>
            <a:r>
              <a:rPr lang="bs-Latn-BA" dirty="0" smtClean="0"/>
              <a:t> </a:t>
            </a:r>
            <a:r>
              <a:rPr lang="bs-Cyrl-BA" dirty="0" smtClean="0"/>
              <a:t>из истог документа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309450" y="3740016"/>
            <a:ext cx="112262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204251" y="4401935"/>
            <a:ext cx="122782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8230" y="4776695"/>
            <a:ext cx="469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Са креираним документом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648547" y="4993330"/>
            <a:ext cx="1765425" cy="56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230" y="5461317"/>
            <a:ext cx="431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Са неком мејл адресом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flipV="1">
            <a:off x="3268301" y="5691702"/>
            <a:ext cx="214567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77742" y="5613365"/>
            <a:ext cx="760492" cy="43456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09439" y="4532640"/>
            <a:ext cx="896295" cy="24405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1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1690</TotalTime>
  <Words>598</Words>
  <Application>Microsoft Office PowerPoint</Application>
  <PresentationFormat>Custom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Израда веб сајта </vt:lpstr>
      <vt:lpstr>Шта је Веб сајт? </vt:lpstr>
      <vt:lpstr>Шта треба да има добар веб сајт:</vt:lpstr>
      <vt:lpstr>Постоје два начина креирања сајта:   </vt:lpstr>
      <vt:lpstr>Microsoft Office Publisher</vt:lpstr>
      <vt:lpstr>Навигација</vt:lpstr>
      <vt:lpstr>Slide 7</vt:lpstr>
      <vt:lpstr>Додавање навигације </vt:lpstr>
      <vt:lpstr>Slide 9</vt:lpstr>
      <vt:lpstr>Slide 10</vt:lpstr>
      <vt:lpstr>Slide 11</vt:lpstr>
      <vt:lpstr>Страница контакти води на почетну страницу.</vt:lpstr>
      <vt:lpstr>Линк</vt:lpstr>
      <vt:lpstr>Додавње линка</vt:lpstr>
      <vt:lpstr>Преглед Веб сајта у веб читачу</vt:lpstr>
      <vt:lpstr>Slide 16</vt:lpstr>
      <vt:lpstr>Изглед Веб странице у веб читачу</vt:lpstr>
      <vt:lpstr>Чување сајта</vt:lpstr>
      <vt:lpstr>Slide 19</vt:lpstr>
      <vt:lpstr>Објављивање веб сајта</vt:lpstr>
      <vt:lpstr>Провјера веб сајта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Додавање навигације!</dc:title>
  <dc:creator>America PC 10</dc:creator>
  <cp:lastModifiedBy>S</cp:lastModifiedBy>
  <cp:revision>69</cp:revision>
  <dcterms:created xsi:type="dcterms:W3CDTF">2020-05-12T19:57:10Z</dcterms:created>
  <dcterms:modified xsi:type="dcterms:W3CDTF">2020-05-18T14:54:26Z</dcterms:modified>
</cp:coreProperties>
</file>