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001196-FBDF-4DC3-A68A-961298214566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C69AE0-B7F7-431E-9CC5-959E35080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01196-FBDF-4DC3-A68A-961298214566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69AE0-B7F7-431E-9CC5-959E35080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001196-FBDF-4DC3-A68A-961298214566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C69AE0-B7F7-431E-9CC5-959E35080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01196-FBDF-4DC3-A68A-961298214566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69AE0-B7F7-431E-9CC5-959E35080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001196-FBDF-4DC3-A68A-961298214566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2C69AE0-B7F7-431E-9CC5-959E35080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01196-FBDF-4DC3-A68A-961298214566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69AE0-B7F7-431E-9CC5-959E35080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01196-FBDF-4DC3-A68A-961298214566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69AE0-B7F7-431E-9CC5-959E35080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01196-FBDF-4DC3-A68A-961298214566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69AE0-B7F7-431E-9CC5-959E35080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001196-FBDF-4DC3-A68A-961298214566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69AE0-B7F7-431E-9CC5-959E35080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01196-FBDF-4DC3-A68A-961298214566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69AE0-B7F7-431E-9CC5-959E35080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01196-FBDF-4DC3-A68A-961298214566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C69AE0-B7F7-431E-9CC5-959E350808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001196-FBDF-4DC3-A68A-961298214566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2C69AE0-B7F7-431E-9CC5-959E35080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 revision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0" cap="none" dirty="0" smtClean="0">
                <a:solidFill>
                  <a:schemeClr val="tx1"/>
                </a:solidFill>
              </a:rPr>
              <a:t>Look at the example and complete the sentences with the 1</a:t>
            </a:r>
            <a:r>
              <a:rPr lang="en-US" sz="2400" b="0" cap="none" baseline="30000" dirty="0" smtClean="0">
                <a:solidFill>
                  <a:schemeClr val="tx1"/>
                </a:solidFill>
              </a:rPr>
              <a:t>st</a:t>
            </a:r>
            <a:r>
              <a:rPr lang="en-US" sz="2400" b="0" cap="none" dirty="0" smtClean="0">
                <a:solidFill>
                  <a:schemeClr val="tx1"/>
                </a:solidFill>
              </a:rPr>
              <a:t> Conditional:</a:t>
            </a:r>
            <a:br>
              <a:rPr lang="en-US" sz="2400" b="0" cap="none" dirty="0" smtClean="0">
                <a:solidFill>
                  <a:schemeClr val="tx1"/>
                </a:solidFill>
              </a:rPr>
            </a:br>
            <a:r>
              <a:rPr lang="en-US" sz="2400" b="0" cap="none" dirty="0" smtClean="0">
                <a:solidFill>
                  <a:srgbClr val="FFFF00"/>
                </a:solidFill>
              </a:rPr>
              <a:t>“If they don’t study harder, they won’t pass the exam.”</a:t>
            </a:r>
            <a:endParaRPr lang="en-US" sz="2400" b="0" cap="none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If it is sunny tomorrow, I ______ (water) the plants.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You won’t sleep if you ______ (watch) this scary movie.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If you ______ (want) my book, I will give it to you.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If it is sunny tomorrow, I </a:t>
            </a:r>
            <a:r>
              <a:rPr lang="en-US" sz="1800" b="1" dirty="0" smtClean="0">
                <a:solidFill>
                  <a:srgbClr val="FF0000"/>
                </a:solidFill>
              </a:rPr>
              <a:t>will water </a:t>
            </a:r>
            <a:r>
              <a:rPr lang="en-US" sz="1800" dirty="0" smtClean="0"/>
              <a:t>the plants.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You won’t sleep if you </a:t>
            </a:r>
            <a:r>
              <a:rPr lang="en-US" sz="1800" b="1" dirty="0" smtClean="0">
                <a:solidFill>
                  <a:srgbClr val="FF0000"/>
                </a:solidFill>
              </a:rPr>
              <a:t>watch</a:t>
            </a:r>
            <a:r>
              <a:rPr lang="en-US" sz="1800" dirty="0" smtClean="0"/>
              <a:t> this scary movie.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If you </a:t>
            </a:r>
            <a:r>
              <a:rPr lang="en-US" sz="1800" b="1" dirty="0" smtClean="0">
                <a:solidFill>
                  <a:srgbClr val="FF0000"/>
                </a:solidFill>
              </a:rPr>
              <a:t>want </a:t>
            </a:r>
            <a:r>
              <a:rPr lang="en-US" sz="1800" dirty="0" smtClean="0"/>
              <a:t>my book, I will give it to you.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Stay home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Stay well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Practice social distancing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Heart 3"/>
          <p:cNvSpPr/>
          <p:nvPr/>
        </p:nvSpPr>
        <p:spPr>
          <a:xfrm>
            <a:off x="714348" y="3571876"/>
            <a:ext cx="1643074" cy="105727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4786314" y="3357562"/>
            <a:ext cx="2071702" cy="14859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n 5"/>
          <p:cNvSpPr/>
          <p:nvPr/>
        </p:nvSpPr>
        <p:spPr>
          <a:xfrm>
            <a:off x="2714612" y="5072074"/>
            <a:ext cx="1700218" cy="120015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Match the following definitions with the correct words: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in the future                            a. journey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kind of green color             b. from now 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long trip                                 c. butcher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Australian wilderness            d. emerald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man who sells meat             e. outback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6000760" y="5500702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the future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kind of green color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long trip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Australian wilderness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man who sells meat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b. from now on</a:t>
            </a:r>
          </a:p>
          <a:p>
            <a:r>
              <a:rPr lang="en-US" dirty="0" smtClean="0"/>
              <a:t>d. emerald</a:t>
            </a:r>
          </a:p>
          <a:p>
            <a:endParaRPr lang="en-US" dirty="0" smtClean="0"/>
          </a:p>
          <a:p>
            <a:r>
              <a:rPr lang="en-US" dirty="0" smtClean="0"/>
              <a:t>a. journey</a:t>
            </a:r>
          </a:p>
          <a:p>
            <a:r>
              <a:rPr lang="en-US" dirty="0" smtClean="0"/>
              <a:t>e. outback</a:t>
            </a:r>
          </a:p>
          <a:p>
            <a:endParaRPr lang="en-US" dirty="0" smtClean="0"/>
          </a:p>
          <a:p>
            <a:r>
              <a:rPr lang="en-US" dirty="0" smtClean="0"/>
              <a:t>c. butcher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Choose the correct verb form: present simple or present continuous.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 usually GO/ AM GOING to bed at 11p.m, but tonight I STAY/ AM STAYING up until midnight.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She always HAS/ IS HAVING cheese for breakfast.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Where is Sam? – He SWIMS/ IS SWIMMING in the pool.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2285992"/>
            <a:ext cx="64294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 usually </a:t>
            </a:r>
            <a:r>
              <a:rPr lang="en-US" sz="2400" dirty="0" smtClean="0">
                <a:solidFill>
                  <a:srgbClr val="FF0000"/>
                </a:solidFill>
              </a:rPr>
              <a:t>GO</a:t>
            </a:r>
            <a:r>
              <a:rPr lang="en-US" sz="2400" dirty="0" smtClean="0"/>
              <a:t> to bed at 11p.m, but tonight I  </a:t>
            </a:r>
            <a:r>
              <a:rPr lang="en-US" sz="2400" dirty="0" smtClean="0">
                <a:solidFill>
                  <a:srgbClr val="FF0000"/>
                </a:solidFill>
              </a:rPr>
              <a:t>AM STAYING </a:t>
            </a:r>
            <a:r>
              <a:rPr lang="en-US" sz="2400" dirty="0" smtClean="0"/>
              <a:t>up until midnight.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She always </a:t>
            </a:r>
            <a:r>
              <a:rPr lang="en-US" sz="2400" dirty="0" smtClean="0">
                <a:solidFill>
                  <a:srgbClr val="FF0000"/>
                </a:solidFill>
              </a:rPr>
              <a:t>HAS</a:t>
            </a:r>
            <a:r>
              <a:rPr lang="en-US" sz="2400" dirty="0" smtClean="0"/>
              <a:t> cheese for breakfast.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Where is Sam? – He </a:t>
            </a:r>
            <a:r>
              <a:rPr lang="en-US" sz="2400" dirty="0" smtClean="0">
                <a:solidFill>
                  <a:srgbClr val="FF0000"/>
                </a:solidFill>
              </a:rPr>
              <a:t>IS SWIMMING </a:t>
            </a:r>
            <a:r>
              <a:rPr lang="en-US" sz="2400" dirty="0" smtClean="0"/>
              <a:t>in the pool.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sentences with the Past Simple of the verbs in brackets.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_________ (give) me a letter yesterday, but I _________ (not open)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______Sarah __________ (listen) to music last night?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I ________ (not be) at the playground an hour ago.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2976" y="1928802"/>
            <a:ext cx="60722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They </a:t>
            </a:r>
            <a:r>
              <a:rPr lang="en-US" sz="2400" u="sng" dirty="0" smtClean="0">
                <a:solidFill>
                  <a:srgbClr val="FF0000"/>
                </a:solidFill>
              </a:rPr>
              <a:t>GAVE</a:t>
            </a:r>
            <a:r>
              <a:rPr lang="en-US" sz="2400" dirty="0" smtClean="0"/>
              <a:t> me a letter yesterday, but I </a:t>
            </a:r>
            <a:r>
              <a:rPr lang="en-US" sz="2400" u="sng" dirty="0" smtClean="0">
                <a:solidFill>
                  <a:srgbClr val="FF0000"/>
                </a:solidFill>
              </a:rPr>
              <a:t>DIDN’T OPEN </a:t>
            </a:r>
            <a:r>
              <a:rPr lang="en-US" sz="2400" dirty="0" smtClean="0"/>
              <a:t>it.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u="sng" dirty="0" smtClean="0">
                <a:solidFill>
                  <a:srgbClr val="FF0000"/>
                </a:solidFill>
              </a:rPr>
              <a:t>DID </a:t>
            </a:r>
            <a:r>
              <a:rPr lang="en-US" sz="2400" dirty="0" smtClean="0"/>
              <a:t>Sarah </a:t>
            </a:r>
            <a:r>
              <a:rPr lang="en-US" sz="2400" u="sng" dirty="0" smtClean="0">
                <a:solidFill>
                  <a:srgbClr val="FF0000"/>
                </a:solidFill>
              </a:rPr>
              <a:t>LISTEN</a:t>
            </a:r>
            <a:r>
              <a:rPr lang="en-US" sz="2400" dirty="0" smtClean="0"/>
              <a:t> to music last night?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/>
            <a:r>
              <a:rPr lang="en-US" sz="2400" dirty="0" smtClean="0"/>
              <a:t>3. </a:t>
            </a:r>
            <a:r>
              <a:rPr lang="en-US" sz="2400" dirty="0" smtClean="0"/>
              <a:t> </a:t>
            </a:r>
            <a:r>
              <a:rPr lang="en-US" sz="2400" dirty="0" smtClean="0"/>
              <a:t>I </a:t>
            </a:r>
            <a:r>
              <a:rPr lang="en-US" sz="2400" u="sng" dirty="0" smtClean="0">
                <a:solidFill>
                  <a:srgbClr val="FF0000"/>
                </a:solidFill>
              </a:rPr>
              <a:t>WASN’T</a:t>
            </a:r>
            <a:r>
              <a:rPr lang="en-US" sz="2400" dirty="0" smtClean="0"/>
              <a:t> at the playground an hour ago.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Underline the correct form of the adjective in the following sentences:</a:t>
            </a:r>
          </a:p>
          <a:p>
            <a:pPr>
              <a:buNone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An elephant is HEAVY/ HEAVIER than a rhino.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 think she is BEAUTIFUL/ THE MOST BEAUTIFUL girl in the world.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Don’t go and see it. It is WORSE/ THE WORST film ever.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1997839"/>
            <a:ext cx="58579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An elephant is HEAVY/ </a:t>
            </a:r>
            <a:r>
              <a:rPr lang="en-US" sz="2400" u="sng" dirty="0" smtClean="0">
                <a:solidFill>
                  <a:srgbClr val="FF0000"/>
                </a:solidFill>
              </a:rPr>
              <a:t>HEAVIER </a:t>
            </a:r>
            <a:r>
              <a:rPr lang="en-US" sz="2400" dirty="0" smtClean="0"/>
              <a:t>than a rhino.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 think she is BEAUTIFUL/ </a:t>
            </a:r>
            <a:r>
              <a:rPr lang="en-US" sz="2400" u="sng" dirty="0" smtClean="0">
                <a:solidFill>
                  <a:srgbClr val="FF0000"/>
                </a:solidFill>
              </a:rPr>
              <a:t>THE MOST BEAUTIFUL </a:t>
            </a:r>
            <a:r>
              <a:rPr lang="en-US" sz="2400" dirty="0" smtClean="0"/>
              <a:t>girl in the world.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Don’t go and see it. It is WORSE/ </a:t>
            </a:r>
            <a:r>
              <a:rPr lang="en-US" sz="2400" u="sng" dirty="0" smtClean="0">
                <a:solidFill>
                  <a:srgbClr val="FF0000"/>
                </a:solidFill>
              </a:rPr>
              <a:t>THE WORST</a:t>
            </a:r>
            <a:r>
              <a:rPr lang="en-US" sz="2400" u="sng" dirty="0" smtClean="0"/>
              <a:t> </a:t>
            </a:r>
            <a:r>
              <a:rPr lang="en-US" sz="2400" dirty="0" smtClean="0"/>
              <a:t>film ever.</a:t>
            </a:r>
          </a:p>
          <a:p>
            <a:pPr marL="457200" indent="-457200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295</TotalTime>
  <Words>457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 revision</vt:lpstr>
      <vt:lpstr>vocabulary</vt:lpstr>
      <vt:lpstr>vocabulary</vt:lpstr>
      <vt:lpstr>grammar</vt:lpstr>
      <vt:lpstr>Slide 5</vt:lpstr>
      <vt:lpstr>Slide 6</vt:lpstr>
      <vt:lpstr>Slide 7</vt:lpstr>
      <vt:lpstr>Slide 8</vt:lpstr>
      <vt:lpstr>Slide 9</vt:lpstr>
      <vt:lpstr>Look at the example and complete the sentences with the 1st Conditional: “If they don’t study harder, they won’t pass the exam.”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for the written examination</dc:title>
  <dc:creator>Racunar</dc:creator>
  <cp:lastModifiedBy>Racunar</cp:lastModifiedBy>
  <cp:revision>60</cp:revision>
  <dcterms:created xsi:type="dcterms:W3CDTF">2020-04-29T17:45:14Z</dcterms:created>
  <dcterms:modified xsi:type="dcterms:W3CDTF">2020-05-02T06:40:54Z</dcterms:modified>
</cp:coreProperties>
</file>