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348B9A-663B-4B41-926A-CE62938223A8}" type="datetimeFigureOut">
              <a:rPr lang="sr-Latn-BA" smtClean="0"/>
              <a:t>23.4.2020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4A52C2-54E3-4FA6-A752-59EB3D1BCE85}" type="slidenum">
              <a:rPr lang="sr-Latn-BA" smtClean="0"/>
              <a:t>‹#›</a:t>
            </a:fld>
            <a:endParaRPr lang="sr-Latn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720524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Сјеверна Европа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573016"/>
            <a:ext cx="3309803" cy="2108693"/>
          </a:xfrm>
        </p:spPr>
        <p:txBody>
          <a:bodyPr>
            <a:noAutofit/>
          </a:bodyPr>
          <a:lstStyle/>
          <a:p>
            <a:pPr algn="ctr"/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Краљевина</a:t>
            </a:r>
            <a:endParaRPr lang="sr-Latn-BA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Шведска</a:t>
            </a:r>
            <a:endParaRPr lang="sr-Latn-BA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4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тановништво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44932" cy="3508977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Швеђани (90 %)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Германи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80% живи у градовима,југ земље, Стокхолм-Гетеборг-Малме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 животни стандар</a:t>
            </a:r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3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Становништво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416940" cy="3508977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Највећи и главни град Стокхолм (Венеција сјевера)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Упсала (универзитетски град)</a:t>
            </a:r>
          </a:p>
          <a:p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3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Већи градови Шведске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Стокхолм</a:t>
            </a:r>
          </a:p>
          <a:p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sr-Cyrl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Малме</a:t>
            </a:r>
          </a:p>
          <a:p>
            <a:endParaRPr lang="sr-Latn-B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D:\KORISNIK\Pictures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852936"/>
            <a:ext cx="295232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D:\KORISNIK\Pictures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331236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0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Привреда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>
            <a:normAutofit fontScale="85000" lnSpcReduction="20000"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Високоразвијена инд. земља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Природна богатства:шуме, ријеке и руда жељеза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Извози:дрвену грађу, папир, целулозу,олово,жељезо и сребро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Развијена производња машина,авиона, аутомобила, бродова,индустрија намјештаја,......</a:t>
            </a:r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08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ведске робне марке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038" y="2492896"/>
            <a:ext cx="2984946" cy="345638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5" y="2276872"/>
            <a:ext cx="3312368" cy="3672408"/>
          </a:xfrm>
        </p:spPr>
      </p:pic>
    </p:spTree>
    <p:extLst>
      <p:ext uri="{BB962C8B-B14F-4D97-AF65-F5344CB8AC3E}">
        <p14:creationId xmlns:p14="http://schemas.microsoft.com/office/powerpoint/2010/main" val="204204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ведске робне марке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963" y="2348880"/>
            <a:ext cx="3348037" cy="37444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275" y="2204864"/>
            <a:ext cx="2907109" cy="3744416"/>
          </a:xfrm>
        </p:spPr>
      </p:pic>
    </p:spTree>
    <p:extLst>
      <p:ext uri="{BB962C8B-B14F-4D97-AF65-F5344CB8AC3E}">
        <p14:creationId xmlns:p14="http://schemas.microsoft.com/office/powerpoint/2010/main" val="191369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Домаћи задатак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Зашто да посјетим Шведску ?</a:t>
            </a:r>
            <a:endParaRPr lang="sr-Cyrl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sr-Cyrl-BA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D:\KORISNIK\Pictures\leuku_al_0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52936"/>
            <a:ext cx="288032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KORISNIK\Pictures\sweden-gothenburg-liseber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2852936"/>
            <a:ext cx="3764657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46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KORISNIK\Pictures\svedska-zasta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1098550"/>
            <a:ext cx="6985000" cy="466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4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008" y="980728"/>
            <a:ext cx="3300984" cy="864096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Општи подаци</a:t>
            </a:r>
            <a:endParaRPr lang="sr-Latn-BA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1844824"/>
            <a:ext cx="4229858" cy="3807825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Површина/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4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295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km2</a:t>
            </a:r>
            <a:endParaRPr lang="sr-Latn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становника</a:t>
            </a:r>
          </a:p>
          <a:p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500 000</a:t>
            </a:r>
            <a:endParaRPr lang="sr-Latn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Стокхолм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70 000)</a:t>
            </a:r>
            <a:r>
              <a:rPr lang="sr-Latn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Језик / шведски</a:t>
            </a:r>
            <a:endParaRPr lang="sr-Latn-B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sr-Cyrl-B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Валута / шведска круна</a:t>
            </a:r>
            <a:endParaRPr lang="sr-Latn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 descr="D:\KORISNIK\Pictures\download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63" r="29563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520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Географски положај</a:t>
            </a:r>
            <a:endParaRPr lang="sr-Latn-BA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sr-Cyrl-B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Заузима источни дио Скандинавског полуострва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B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Нордијска и балтичка земља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r-Cyrl-B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Граничи са Норвешком, Финском и Данском</a:t>
            </a:r>
            <a:endParaRPr lang="sr-Latn-BA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6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KORISNIK\Pictures\Svedske-kar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64704"/>
            <a:ext cx="7776864" cy="5616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84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Оресундски мост - тунел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D:\KORISNIK\Pictures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8880"/>
            <a:ext cx="7488832" cy="39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67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052736"/>
            <a:ext cx="7024744" cy="889168"/>
          </a:xfrm>
        </p:spPr>
        <p:txBody>
          <a:bodyPr>
            <a:noAutofit/>
          </a:bodyPr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Рељеф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16832"/>
            <a:ext cx="6777317" cy="3915797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Балтички штит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Скандинавске планине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Низије, југ Шведске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Ледничка ерозија</a:t>
            </a:r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06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Клима и вегетација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Умјереноконтинентална (степе и листопадне шуме)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Оштра континентална (тајге)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Поларна клима (тундра)</a:t>
            </a:r>
          </a:p>
          <a:p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2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Хидрографија</a:t>
            </a:r>
            <a:endParaRPr lang="sr-Latn-BA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Ријечна мрежа густа, ријеке кратког тока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Слив Балтичког мора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Торне (</a:t>
            </a:r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најдужа), </a:t>
            </a:r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Дал,..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Језера (ледничког поријекла)</a:t>
            </a:r>
          </a:p>
          <a:p>
            <a:r>
              <a:rPr lang="sr-Cyrl-B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Највећа Венер и Ветер</a:t>
            </a:r>
          </a:p>
          <a:p>
            <a:endParaRPr lang="sr-Latn-B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74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228</TotalTime>
  <Words>189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Сјеверна Европа</vt:lpstr>
      <vt:lpstr>PowerPoint Presentation</vt:lpstr>
      <vt:lpstr>Општи подаци</vt:lpstr>
      <vt:lpstr>Географски положај</vt:lpstr>
      <vt:lpstr>PowerPoint Presentation</vt:lpstr>
      <vt:lpstr>Оресундски мост - тунел</vt:lpstr>
      <vt:lpstr>Рељеф</vt:lpstr>
      <vt:lpstr>Клима и вегетација</vt:lpstr>
      <vt:lpstr>Хидрографија</vt:lpstr>
      <vt:lpstr>Становништво</vt:lpstr>
      <vt:lpstr>Становништво</vt:lpstr>
      <vt:lpstr>Већи градови Шведске</vt:lpstr>
      <vt:lpstr>Привреда</vt:lpstr>
      <vt:lpstr>шведске робне марке</vt:lpstr>
      <vt:lpstr>шведске робне марке</vt:lpstr>
      <vt:lpstr>Домаћи задатак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Sjeverna Evropa</dc:title>
  <dc:creator>Korisnik;Tanja Rodić</dc:creator>
  <cp:lastModifiedBy>Korisnik</cp:lastModifiedBy>
  <cp:revision>19</cp:revision>
  <dcterms:created xsi:type="dcterms:W3CDTF">2020-04-21T12:05:14Z</dcterms:created>
  <dcterms:modified xsi:type="dcterms:W3CDTF">2020-04-23T10:12:51Z</dcterms:modified>
</cp:coreProperties>
</file>