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61838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odrazumevani odeljak" id="{986AAA7A-CB29-415E-B811-DC4E4FB63260}">
          <p14:sldIdLst>
            <p14:sldId id="256"/>
            <p14:sldId id="257"/>
            <p14:sldId id="258"/>
          </p14:sldIdLst>
        </p14:section>
        <p14:section name="Sekcija bez naslova" id="{9E2696F8-D8EA-4FB7-AD70-25B4EF495571}">
          <p14:sldIdLst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8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684103" y="5349903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506743" y="4853412"/>
            <a:ext cx="11249700" cy="1222375"/>
          </a:xfrm>
        </p:spPr>
        <p:txBody>
          <a:bodyPr anchor="t"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06743" y="3886200"/>
            <a:ext cx="112497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Latn-CS" smtClean="0"/>
              <a:t>Kliknite i uredite stil podnaslova mastera</a:t>
            </a:r>
            <a:endParaRPr kumimoji="0" lang="en-US"/>
          </a:p>
        </p:txBody>
      </p:sp>
      <p:sp>
        <p:nvSpPr>
          <p:cNvPr id="16" name="Čuvar mesta za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13.4.2020</a:t>
            </a:fld>
            <a:endParaRPr lang="sr-Latn-CS"/>
          </a:p>
        </p:txBody>
      </p:sp>
      <p:sp>
        <p:nvSpPr>
          <p:cNvPr id="2" name="Čuvar mesta za podnožj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5" name="Čuvar mesta za broj slajda 14"/>
          <p:cNvSpPr>
            <a:spLocks noGrp="1"/>
          </p:cNvSpPr>
          <p:nvPr>
            <p:ph type="sldNum" sz="quarter" idx="12"/>
          </p:nvPr>
        </p:nvSpPr>
        <p:spPr>
          <a:xfrm>
            <a:off x="10945654" y="6473952"/>
            <a:ext cx="1009433" cy="246888"/>
          </a:xfrm>
        </p:spPr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13.4.2020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121378" y="549277"/>
            <a:ext cx="2432368" cy="5851525"/>
          </a:xfrm>
        </p:spPr>
        <p:txBody>
          <a:bodyPr vert="eaVert"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608092" y="549277"/>
            <a:ext cx="8310589" cy="5851525"/>
          </a:xfrm>
        </p:spPr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13.4.2020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27" name="Čuvar mesta za sadržaj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25" name="Čuvar mesta za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13.4.2020</a:t>
            </a:fld>
            <a:endParaRPr lang="sr-Latn-CS"/>
          </a:p>
        </p:txBody>
      </p:sp>
      <p:sp>
        <p:nvSpPr>
          <p:cNvPr id="19" name="Čuvar mesta za podnožje 18"/>
          <p:cNvSpPr>
            <a:spLocks noGrp="1"/>
          </p:cNvSpPr>
          <p:nvPr>
            <p:ph type="ftr" sz="quarter" idx="11"/>
          </p:nvPr>
        </p:nvSpPr>
        <p:spPr>
          <a:xfrm>
            <a:off x="4763386" y="76201"/>
            <a:ext cx="3851249" cy="288925"/>
          </a:xfrm>
        </p:spPr>
        <p:txBody>
          <a:bodyPr/>
          <a:lstStyle/>
          <a:p>
            <a:endParaRPr lang="sr-Latn-CS"/>
          </a:p>
        </p:txBody>
      </p:sp>
      <p:sp>
        <p:nvSpPr>
          <p:cNvPr id="16" name="Čuvar mesta za broj slajda 15"/>
          <p:cNvSpPr>
            <a:spLocks noGrp="1"/>
          </p:cNvSpPr>
          <p:nvPr>
            <p:ph type="sldNum" sz="quarter" idx="12"/>
          </p:nvPr>
        </p:nvSpPr>
        <p:spPr>
          <a:xfrm>
            <a:off x="10945654" y="6473952"/>
            <a:ext cx="1009433" cy="246888"/>
          </a:xfrm>
        </p:spPr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684103" y="3444903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Čuvar mesta za tekst 5"/>
          <p:cNvSpPr>
            <a:spLocks noGrp="1"/>
          </p:cNvSpPr>
          <p:nvPr>
            <p:ph type="body" idx="1"/>
          </p:nvPr>
        </p:nvSpPr>
        <p:spPr>
          <a:xfrm>
            <a:off x="506743" y="1676400"/>
            <a:ext cx="112497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19" name="Čuvar mesta za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13.4.2020</a:t>
            </a:fld>
            <a:endParaRPr lang="sr-Latn-CS"/>
          </a:p>
        </p:txBody>
      </p:sp>
      <p:sp>
        <p:nvSpPr>
          <p:cNvPr id="11" name="Čuvar mesta za podnožj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6" name="Čuvar mesta za broj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240038" y="2947086"/>
            <a:ext cx="11553746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401341" y="457200"/>
            <a:ext cx="11553746" cy="841248"/>
          </a:xfrm>
        </p:spPr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14" name="Čuvar mesta za sadržaj 13"/>
          <p:cNvSpPr>
            <a:spLocks noGrp="1"/>
          </p:cNvSpPr>
          <p:nvPr>
            <p:ph sz="half" idx="1"/>
          </p:nvPr>
        </p:nvSpPr>
        <p:spPr>
          <a:xfrm>
            <a:off x="405394" y="1600200"/>
            <a:ext cx="5574176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13" name="Čuvar mesta za sadržaj 12"/>
          <p:cNvSpPr>
            <a:spLocks noGrp="1"/>
          </p:cNvSpPr>
          <p:nvPr>
            <p:ph sz="half" idx="2"/>
          </p:nvPr>
        </p:nvSpPr>
        <p:spPr>
          <a:xfrm>
            <a:off x="6182268" y="1600200"/>
            <a:ext cx="577687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21" name="Čuvar mesta za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13.4.2020</a:t>
            </a:fld>
            <a:endParaRPr lang="sr-Latn-CS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1" name="Čuvar mesta za broj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405395" y="5410200"/>
            <a:ext cx="11452397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13" name="Čuvar mesta za tekst 12"/>
          <p:cNvSpPr>
            <a:spLocks noGrp="1"/>
          </p:cNvSpPr>
          <p:nvPr>
            <p:ph type="body" idx="1"/>
          </p:nvPr>
        </p:nvSpPr>
        <p:spPr>
          <a:xfrm>
            <a:off x="374330" y="666750"/>
            <a:ext cx="5706589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25" name="Čuvar mesta za tekst 24"/>
          <p:cNvSpPr>
            <a:spLocks noGrp="1"/>
          </p:cNvSpPr>
          <p:nvPr>
            <p:ph type="body" sz="half" idx="3"/>
          </p:nvPr>
        </p:nvSpPr>
        <p:spPr>
          <a:xfrm>
            <a:off x="6178045" y="666750"/>
            <a:ext cx="5708830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quarter" idx="2"/>
          </p:nvPr>
        </p:nvSpPr>
        <p:spPr>
          <a:xfrm>
            <a:off x="374330" y="1316038"/>
            <a:ext cx="5706589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28" name="Čuvar mesta za sadržaj 27"/>
          <p:cNvSpPr>
            <a:spLocks noGrp="1"/>
          </p:cNvSpPr>
          <p:nvPr>
            <p:ph sz="quarter" idx="4"/>
          </p:nvPr>
        </p:nvSpPr>
        <p:spPr>
          <a:xfrm>
            <a:off x="6182973" y="1316038"/>
            <a:ext cx="57039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10" name="Čuvar mesta za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13.4.2020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10945654" y="6477000"/>
            <a:ext cx="1013487" cy="246888"/>
          </a:xfrm>
        </p:spPr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Prava linija spajanja 10"/>
          <p:cNvSpPr>
            <a:spLocks noChangeShapeType="1"/>
          </p:cNvSpPr>
          <p:nvPr/>
        </p:nvSpPr>
        <p:spPr bwMode="auto">
          <a:xfrm>
            <a:off x="684103" y="6019801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401341" y="457200"/>
            <a:ext cx="11553746" cy="841248"/>
          </a:xfrm>
        </p:spPr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12" name="Čuvar mesta za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13.4.2020</a:t>
            </a:fld>
            <a:endParaRPr lang="sr-Latn-CS"/>
          </a:p>
        </p:txBody>
      </p:sp>
      <p:sp>
        <p:nvSpPr>
          <p:cNvPr id="21" name="Čuvar mesta za podnožj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13.4.2020</a:t>
            </a:fld>
            <a:endParaRPr lang="sr-Latn-CS"/>
          </a:p>
        </p:txBody>
      </p:sp>
      <p:sp>
        <p:nvSpPr>
          <p:cNvPr id="24" name="Čuvar mesta za podnožj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a linija spajanja 7"/>
          <p:cNvSpPr>
            <a:spLocks noChangeShapeType="1"/>
          </p:cNvSpPr>
          <p:nvPr/>
        </p:nvSpPr>
        <p:spPr bwMode="auto">
          <a:xfrm>
            <a:off x="684103" y="5849118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608092" y="5486400"/>
            <a:ext cx="112497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26" name="Čuvar mesta za tekst 25"/>
          <p:cNvSpPr>
            <a:spLocks noGrp="1"/>
          </p:cNvSpPr>
          <p:nvPr>
            <p:ph type="body" idx="2"/>
          </p:nvPr>
        </p:nvSpPr>
        <p:spPr>
          <a:xfrm>
            <a:off x="608093" y="609600"/>
            <a:ext cx="4001161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14" name="Čuvar mesta za sadržaj 13"/>
          <p:cNvSpPr>
            <a:spLocks noGrp="1"/>
          </p:cNvSpPr>
          <p:nvPr>
            <p:ph sz="half" idx="1"/>
          </p:nvPr>
        </p:nvSpPr>
        <p:spPr>
          <a:xfrm>
            <a:off x="4754941" y="609600"/>
            <a:ext cx="71028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25" name="Čuvar mesta za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13.4.2020</a:t>
            </a:fld>
            <a:endParaRPr lang="sr-Latn-CS"/>
          </a:p>
        </p:txBody>
      </p:sp>
      <p:sp>
        <p:nvSpPr>
          <p:cNvPr id="29" name="Čuvar mesta za podnožj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Čuvar mesta za sliku 12"/>
          <p:cNvSpPr>
            <a:spLocks noGrp="1"/>
          </p:cNvSpPr>
          <p:nvPr>
            <p:ph type="pic" idx="1"/>
          </p:nvPr>
        </p:nvSpPr>
        <p:spPr>
          <a:xfrm>
            <a:off x="4662038" y="616634"/>
            <a:ext cx="6689011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Latn-CS" smtClean="0"/>
              <a:t>Kliknite na ikonu i dodajte sliku</a:t>
            </a:r>
            <a:endParaRPr kumimoji="0" lang="en-US" dirty="0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13.4.2020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1" name="Čuvar mesta za broj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506743" y="4993760"/>
            <a:ext cx="7803846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26" name="Čuvar mesta za tekst 25"/>
          <p:cNvSpPr>
            <a:spLocks noGrp="1"/>
          </p:cNvSpPr>
          <p:nvPr>
            <p:ph type="body" sz="half" idx="2"/>
          </p:nvPr>
        </p:nvSpPr>
        <p:spPr>
          <a:xfrm>
            <a:off x="506743" y="5533218"/>
            <a:ext cx="7803846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684103" y="1050899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Čuvar mesta za tekst 7"/>
          <p:cNvSpPr>
            <a:spLocks noGrp="1"/>
          </p:cNvSpPr>
          <p:nvPr>
            <p:ph type="body" idx="1"/>
          </p:nvPr>
        </p:nvSpPr>
        <p:spPr>
          <a:xfrm>
            <a:off x="405395" y="1554163"/>
            <a:ext cx="11553746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Latn-CS" smtClean="0"/>
              <a:t>Kliknite i uredite tekst</a:t>
            </a:r>
          </a:p>
          <a:p>
            <a:pPr lvl="1" eaLnBrk="1" latinLnBrk="0" hangingPunct="1"/>
            <a:r>
              <a:rPr kumimoji="0" lang="sr-Latn-CS" smtClean="0"/>
              <a:t>Drugi nivo</a:t>
            </a:r>
          </a:p>
          <a:p>
            <a:pPr lvl="2" eaLnBrk="1" latinLnBrk="0" hangingPunct="1"/>
            <a:r>
              <a:rPr kumimoji="0" lang="sr-Latn-CS" smtClean="0"/>
              <a:t>Treći nivo</a:t>
            </a:r>
          </a:p>
          <a:p>
            <a:pPr lvl="3" eaLnBrk="1" latinLnBrk="0" hangingPunct="1"/>
            <a:r>
              <a:rPr kumimoji="0" lang="sr-Latn-CS" smtClean="0"/>
              <a:t>Četvrti nivo</a:t>
            </a:r>
          </a:p>
          <a:p>
            <a:pPr lvl="4" eaLnBrk="1" latinLnBrk="0" hangingPunct="1"/>
            <a:r>
              <a:rPr kumimoji="0" lang="sr-Latn-CS" smtClean="0"/>
              <a:t>Peti nivo</a:t>
            </a:r>
            <a:endParaRPr kumimoji="0" lang="en-US"/>
          </a:p>
        </p:txBody>
      </p:sp>
      <p:sp>
        <p:nvSpPr>
          <p:cNvPr id="11" name="Čuvar mesta za datum 10"/>
          <p:cNvSpPr>
            <a:spLocks noGrp="1"/>
          </p:cNvSpPr>
          <p:nvPr>
            <p:ph type="dt" sz="half" idx="2"/>
          </p:nvPr>
        </p:nvSpPr>
        <p:spPr>
          <a:xfrm>
            <a:off x="8614635" y="76201"/>
            <a:ext cx="3344505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5EB143-DC6C-420A-9F3D-B0C1D8BBA21A}" type="datetimeFigureOut">
              <a:rPr lang="sr-Latn-CS" smtClean="0"/>
              <a:pPr/>
              <a:t>13.4.2020</a:t>
            </a:fld>
            <a:endParaRPr lang="sr-Latn-CS"/>
          </a:p>
        </p:txBody>
      </p:sp>
      <p:sp>
        <p:nvSpPr>
          <p:cNvPr id="28" name="Čuvar mesta za podnožje 27"/>
          <p:cNvSpPr>
            <a:spLocks noGrp="1"/>
          </p:cNvSpPr>
          <p:nvPr>
            <p:ph type="ftr" sz="quarter" idx="3"/>
          </p:nvPr>
        </p:nvSpPr>
        <p:spPr>
          <a:xfrm>
            <a:off x="4155294" y="76201"/>
            <a:ext cx="4459341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4"/>
          </p:nvPr>
        </p:nvSpPr>
        <p:spPr>
          <a:xfrm>
            <a:off x="10945654" y="6477001"/>
            <a:ext cx="1013487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Čuvar mesta za naslov 9"/>
          <p:cNvSpPr>
            <a:spLocks noGrp="1"/>
          </p:cNvSpPr>
          <p:nvPr>
            <p:ph type="title"/>
          </p:nvPr>
        </p:nvSpPr>
        <p:spPr>
          <a:xfrm>
            <a:off x="405395" y="457200"/>
            <a:ext cx="11553746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9" name="Prava linija spajanja 8"/>
          <p:cNvSpPr>
            <a:spLocks noChangeShapeType="1"/>
          </p:cNvSpPr>
          <p:nvPr/>
        </p:nvSpPr>
        <p:spPr bwMode="auto">
          <a:xfrm>
            <a:off x="684103" y="1050899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a linija spajanja 11"/>
          <p:cNvSpPr>
            <a:spLocks noChangeShapeType="1"/>
          </p:cNvSpPr>
          <p:nvPr/>
        </p:nvSpPr>
        <p:spPr bwMode="auto">
          <a:xfrm>
            <a:off x="684103" y="1057987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6743" y="2924946"/>
            <a:ext cx="11249700" cy="1224135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Јединство живе природе - </a:t>
            </a:r>
            <a:endParaRPr lang="sr-Latn-C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6743" y="1628800"/>
            <a:ext cx="11249700" cy="1080120"/>
          </a:xfrm>
        </p:spPr>
        <p:txBody>
          <a:bodyPr>
            <a:noAutofit/>
          </a:bodyPr>
          <a:lstStyle/>
          <a:p>
            <a:pPr algn="ctr"/>
            <a:r>
              <a:rPr lang="sr-Cyrl-RS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Природа и друштво</a:t>
            </a:r>
            <a:endParaRPr lang="sr-Latn-CS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74" y="3861048"/>
            <a:ext cx="3511682" cy="2448272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1029" name="Picture 5" descr="12170836261139366797ib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800000" flipH="1" flipV="1">
            <a:off x="5352944" y="548680"/>
            <a:ext cx="1064161" cy="1028700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8" name="Picture 7" descr="animated-forest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7103" y="3861048"/>
            <a:ext cx="3563112" cy="2412872"/>
          </a:xfrm>
          <a:prstGeom prst="rect">
            <a:avLst/>
          </a:prstGeom>
        </p:spPr>
      </p:pic>
      <p:pic>
        <p:nvPicPr>
          <p:cNvPr id="9" name="Picture 8" descr="liv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8751" y="3861048"/>
            <a:ext cx="316835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3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12161838" cy="4221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287" y="1628800"/>
            <a:ext cx="11205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Станишта могу бити: ливаде, ријеке, баре, језера, мора, </a:t>
            </a:r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шуме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....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530" y="548680"/>
            <a:ext cx="11827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Станишта су мјеста гдје живе различите биљке и животиње.</a:t>
            </a:r>
            <a:endParaRPr lang="sr-Cyrl-RS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92287" y="188640"/>
            <a:ext cx="11553746" cy="41764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Биљке </a:t>
            </a: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животиње које настањују одређено станиште </a:t>
            </a: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чине</a:t>
            </a:r>
          </a:p>
          <a:p>
            <a:pPr>
              <a:buNone/>
            </a:pPr>
            <a:r>
              <a:rPr lang="sr-Cyrl-R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ЖИВОТНУ </a:t>
            </a:r>
            <a:r>
              <a:rPr lang="sr-Cyrl-R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ЗАЈЕДНИЦУ</a:t>
            </a:r>
            <a:r>
              <a:rPr lang="sr-Cyrl-R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r-Cyrl-R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Биљке и животиње у једном станишту су </a:t>
            </a:r>
            <a:r>
              <a:rPr lang="sr-Cyrl-R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МЕЂУСОБНО</a:t>
            </a:r>
          </a:p>
          <a:p>
            <a:pPr>
              <a:buNone/>
            </a:pP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повезани</a:t>
            </a: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sr-Latn-C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stanista3-161031200309-thumbnail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375" y="2753544"/>
            <a:ext cx="98277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7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5395" y="332656"/>
            <a:ext cx="11553746" cy="792088"/>
          </a:xfrm>
        </p:spPr>
        <p:txBody>
          <a:bodyPr>
            <a:normAutofit/>
          </a:bodyPr>
          <a:lstStyle/>
          <a:p>
            <a:pPr algn="ctr"/>
            <a:r>
              <a:rPr lang="sr-Cyrl-R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Станишта</a:t>
            </a:r>
            <a:r>
              <a:rPr lang="sr-Cyrl-R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sr-Cyrl-R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шуме </a:t>
            </a:r>
            <a:endParaRPr lang="sr-Latn-CS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Latn-CS" dirty="0"/>
          </a:p>
        </p:txBody>
      </p:sp>
      <p:pic>
        <p:nvPicPr>
          <p:cNvPr id="6" name="Picture 5" descr="su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9831" y="1196753"/>
            <a:ext cx="9782175" cy="528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9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4000" t="-11000" r="-1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2367" y="4365104"/>
            <a:ext cx="10689431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Шуме су станишта многих дивљих </a:t>
            </a: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животиња: </a:t>
            </a:r>
            <a:endParaRPr lang="sr-Cyrl-R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8391" y="4869160"/>
            <a:ext cx="576901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дивљач: срна, дивља свиња, </a:t>
            </a: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зец; </a:t>
            </a:r>
            <a:endParaRPr lang="sr-Cyrl-R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8391" y="5373216"/>
            <a:ext cx="508594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звијери</a:t>
            </a: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вук, лисица, </a:t>
            </a: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медвјед.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unnamed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2407" y="2708920"/>
            <a:ext cx="1440160" cy="1529796"/>
          </a:xfrm>
          <a:prstGeom prst="rect">
            <a:avLst/>
          </a:prstGeom>
        </p:spPr>
      </p:pic>
      <p:pic>
        <p:nvPicPr>
          <p:cNvPr id="8" name="Picture 7" descr="unnamed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3140968"/>
            <a:ext cx="1553107" cy="1340768"/>
          </a:xfrm>
          <a:prstGeom prst="rect">
            <a:avLst/>
          </a:prstGeom>
        </p:spPr>
      </p:pic>
      <p:pic>
        <p:nvPicPr>
          <p:cNvPr id="9" name="Picture 8" descr="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2608" y="3429000"/>
            <a:ext cx="806300" cy="1049198"/>
          </a:xfrm>
          <a:prstGeom prst="rect">
            <a:avLst/>
          </a:prstGeom>
        </p:spPr>
      </p:pic>
      <p:pic>
        <p:nvPicPr>
          <p:cNvPr id="11" name="Picture 3" descr="C:\Users\PC\AppData\Local\Microsoft\Windows\Temporary Internet Files\Content.IE5\0VP59M4Q\Wolf_vector_image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321279" y="3645024"/>
            <a:ext cx="1970229" cy="1481336"/>
          </a:xfrm>
          <a:prstGeom prst="rect">
            <a:avLst/>
          </a:prstGeom>
          <a:noFill/>
        </p:spPr>
      </p:pic>
      <p:pic>
        <p:nvPicPr>
          <p:cNvPr id="12" name="Picture 11" descr="running-fox-clipart-2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29118" y="5085184"/>
            <a:ext cx="2432720" cy="965202"/>
          </a:xfrm>
          <a:prstGeom prst="rect">
            <a:avLst/>
          </a:prstGeom>
        </p:spPr>
      </p:pic>
      <p:pic>
        <p:nvPicPr>
          <p:cNvPr id="13" name="Picture 2" descr="C:\Users\PC\AppData\Local\Microsoft\Windows\Temporary Internet Files\Content.IE5\CANN6MPX\animal-160462_960_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1119" y="3140968"/>
            <a:ext cx="1440160" cy="122774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40359" y="6093296"/>
            <a:ext cx="5496441" cy="494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шумама живе разне врсте птица</a:t>
            </a:r>
            <a:r>
              <a:rPr lang="sr-Latn-C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Cyrl-R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sova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41758" y="1340768"/>
            <a:ext cx="720080" cy="1216768"/>
          </a:xfrm>
          <a:prstGeom prst="rect">
            <a:avLst/>
          </a:prstGeom>
        </p:spPr>
      </p:pic>
      <p:pic>
        <p:nvPicPr>
          <p:cNvPr id="18" name="Picture 17" descr="jastre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37303" y="980728"/>
            <a:ext cx="843558" cy="1124744"/>
          </a:xfrm>
          <a:prstGeom prst="rect">
            <a:avLst/>
          </a:prstGeom>
        </p:spPr>
      </p:pic>
      <p:pic>
        <p:nvPicPr>
          <p:cNvPr id="19" name="Picture 18" descr="2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545415" y="2564904"/>
            <a:ext cx="657519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437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станишта</a:t>
            </a:r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ливаде и воде </a:t>
            </a:r>
            <a:endParaRPr lang="sr-Latn-C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iva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12161838" cy="5328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558" y="1268760"/>
            <a:ext cx="11521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Воде (ријеке, језера, баре, мора) су станишта многим животињама које живе у води и поред </a:t>
            </a:r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воде.</a:t>
            </a:r>
            <a:endParaRPr lang="sr-Cyrl-RS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8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968351" y="0"/>
            <a:ext cx="11553746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водама живе разне врсте риба, а поред воде станиште проналазе </a:t>
            </a:r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жабе, роде, комарци, корњаче, чапље…</a:t>
            </a:r>
          </a:p>
          <a:p>
            <a:pPr marL="0" indent="0">
              <a:buNone/>
            </a:pP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Latn-C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kornja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4695" y="1700808"/>
            <a:ext cx="3132487" cy="1685156"/>
          </a:xfrm>
          <a:prstGeom prst="rect">
            <a:avLst/>
          </a:prstGeom>
        </p:spPr>
      </p:pic>
      <p:pic>
        <p:nvPicPr>
          <p:cNvPr id="9" name="Picture 8" descr="zab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609311" y="4453314"/>
            <a:ext cx="1249062" cy="1108542"/>
          </a:xfrm>
          <a:prstGeom prst="rect">
            <a:avLst/>
          </a:prstGeom>
        </p:spPr>
      </p:pic>
      <p:pic>
        <p:nvPicPr>
          <p:cNvPr id="1026" name="Picture 2" descr="C:\Users\PC\AppData\Local\Microsoft\Windows\Temporary Internet Files\Content.IE5\G9NX09Q9\stork_PNG3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393287" y="764704"/>
            <a:ext cx="2180108" cy="2741651"/>
          </a:xfrm>
          <a:prstGeom prst="rect">
            <a:avLst/>
          </a:prstGeom>
          <a:noFill/>
        </p:spPr>
      </p:pic>
      <p:pic>
        <p:nvPicPr>
          <p:cNvPr id="12" name="Picture 11" descr="caplj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2407" y="1628800"/>
            <a:ext cx="1485599" cy="1876807"/>
          </a:xfrm>
          <a:prstGeom prst="rect">
            <a:avLst/>
          </a:prstGeom>
        </p:spPr>
      </p:pic>
      <p:pic>
        <p:nvPicPr>
          <p:cNvPr id="1027" name="Picture 3" descr="C:\Users\PC\AppData\Local\Microsoft\Windows\Temporary Internet Files\Content.IE5\G9NX09Q9\mosquito_PNG1814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5055" y="1484784"/>
            <a:ext cx="603501" cy="325287"/>
          </a:xfrm>
          <a:prstGeom prst="rect">
            <a:avLst/>
          </a:prstGeom>
          <a:noFill/>
        </p:spPr>
      </p:pic>
      <p:pic>
        <p:nvPicPr>
          <p:cNvPr id="14" name="Picture 3" descr="C:\Users\PC\AppData\Local\Microsoft\Windows\Temporary Internet Files\Content.IE5\G9NX09Q9\mosquito_PNG18145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809111" y="2291660"/>
            <a:ext cx="576064" cy="310499"/>
          </a:xfrm>
          <a:prstGeom prst="rect">
            <a:avLst/>
          </a:prstGeom>
          <a:noFill/>
        </p:spPr>
      </p:pic>
      <p:pic>
        <p:nvPicPr>
          <p:cNvPr id="15" name="Picture 3" descr="C:\Users\PC\AppData\Local\Microsoft\Windows\Temporary Internet Files\Content.IE5\G9NX09Q9\mosquito_PNG18145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271" y="1178345"/>
            <a:ext cx="504056" cy="271686"/>
          </a:xfrm>
          <a:prstGeom prst="rect">
            <a:avLst/>
          </a:prstGeom>
          <a:noFill/>
        </p:spPr>
      </p:pic>
      <p:pic>
        <p:nvPicPr>
          <p:cNvPr id="1029" name="Picture 5" descr="C:\Users\PC\AppData\Local\Microsoft\Windows\Temporary Internet Files\Content.IE5\MT7G69CS\mosquito_PNG18177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0679" y="1268760"/>
            <a:ext cx="1003040" cy="66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08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5395" y="332656"/>
            <a:ext cx="11553746" cy="720080"/>
          </a:xfrm>
        </p:spPr>
        <p:txBody>
          <a:bodyPr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Ланци исхране</a:t>
            </a:r>
            <a:endParaRPr lang="sr-Latn-C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20279" y="1196752"/>
            <a:ext cx="11553746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Чланови неке животне заједнице (и биљке и животиње) 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највише </a:t>
            </a: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 међусобно </a:t>
            </a: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повезани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преко 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начина </a:t>
            </a:r>
            <a:r>
              <a:rPr lang="sr-Cyrl-R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исхране – </a:t>
            </a:r>
            <a:r>
              <a:rPr lang="sr-Cyrl-R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ЛАНЦА ИСХРАНЕ.</a:t>
            </a:r>
          </a:p>
          <a:p>
            <a:pPr marL="0" indent="0">
              <a:buNone/>
            </a:pPr>
            <a:endParaRPr lang="sr-Latn-C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mrkv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94700" flipH="1">
            <a:off x="1705445" y="5076407"/>
            <a:ext cx="1519168" cy="1556791"/>
          </a:xfrm>
          <a:prstGeom prst="rect">
            <a:avLst/>
          </a:prstGeom>
        </p:spPr>
      </p:pic>
      <p:pic>
        <p:nvPicPr>
          <p:cNvPr id="6" name="Picture 5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712767" y="4581128"/>
            <a:ext cx="1447800" cy="1883950"/>
          </a:xfrm>
          <a:prstGeom prst="rect">
            <a:avLst/>
          </a:prstGeom>
        </p:spPr>
      </p:pic>
      <p:pic>
        <p:nvPicPr>
          <p:cNvPr id="7" name="Picture 6" descr="fo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1119" y="4149080"/>
            <a:ext cx="2685983" cy="21877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344615" y="5877272"/>
            <a:ext cx="1296144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440959" y="5877272"/>
            <a:ext cx="1296144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33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12567" y="260648"/>
            <a:ext cx="60801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Зада</a:t>
            </a:r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так</a:t>
            </a:r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за самосталан рад:</a:t>
            </a:r>
            <a:br>
              <a:rPr lang="sr-Cyrl-RS" sz="3200" b="1" dirty="0" smtClean="0">
                <a:latin typeface="Arial" pitchFamily="34" charset="0"/>
                <a:cs typeface="Arial" pitchFamily="34" charset="0"/>
              </a:rPr>
            </a:br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Радна </a:t>
            </a:r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свеска, стр. 36</a:t>
            </a:r>
            <a:br>
              <a:rPr lang="sr-Cyrl-RS" sz="3200" b="1" dirty="0" smtClean="0">
                <a:latin typeface="Arial" pitchFamily="34" charset="0"/>
                <a:cs typeface="Arial" pitchFamily="34" charset="0"/>
              </a:rPr>
            </a:b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apl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51" y="2636912"/>
            <a:ext cx="1428601" cy="1804799"/>
          </a:xfrm>
          <a:prstGeom prst="rect">
            <a:avLst/>
          </a:prstGeom>
        </p:spPr>
      </p:pic>
      <p:pic>
        <p:nvPicPr>
          <p:cNvPr id="9" name="Picture 8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2727" y="2636912"/>
            <a:ext cx="695625" cy="905182"/>
          </a:xfrm>
          <a:prstGeom prst="rect">
            <a:avLst/>
          </a:prstGeom>
        </p:spPr>
      </p:pic>
      <p:pic>
        <p:nvPicPr>
          <p:cNvPr id="10" name="Picture 9" descr="unnamed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097143" y="1628800"/>
            <a:ext cx="1656184" cy="1759265"/>
          </a:xfrm>
          <a:prstGeom prst="rect">
            <a:avLst/>
          </a:prstGeom>
        </p:spPr>
      </p:pic>
      <p:pic>
        <p:nvPicPr>
          <p:cNvPr id="11" name="Picture 10" descr="kornjac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6943" y="3356992"/>
            <a:ext cx="2061659" cy="1109092"/>
          </a:xfrm>
          <a:prstGeom prst="rect">
            <a:avLst/>
          </a:prstGeom>
        </p:spPr>
      </p:pic>
      <p:pic>
        <p:nvPicPr>
          <p:cNvPr id="12" name="Picture 5" descr="C:\Users\PC\AppData\Local\Microsoft\Windows\Temporary Internet Files\Content.IE5\MT7G69CS\mosquito_PNG18177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0559" y="1340768"/>
            <a:ext cx="895028" cy="596685"/>
          </a:xfrm>
          <a:prstGeom prst="rect">
            <a:avLst/>
          </a:prstGeom>
          <a:noFill/>
        </p:spPr>
      </p:pic>
      <p:pic>
        <p:nvPicPr>
          <p:cNvPr id="14" name="Picture 3" descr="C:\Users\PC\AppData\Local\Microsoft\Windows\Temporary Internet Files\Content.IE5\G9NX09Q9\mosquito_PNG18145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249271" y="1113315"/>
            <a:ext cx="576064" cy="310499"/>
          </a:xfrm>
          <a:prstGeom prst="rect">
            <a:avLst/>
          </a:prstGeom>
          <a:noFill/>
        </p:spPr>
      </p:pic>
      <p:pic>
        <p:nvPicPr>
          <p:cNvPr id="15" name="Picture 3" descr="C:\Users\PC\AppData\Local\Microsoft\Windows\Temporary Internet Files\Content.IE5\G9NX09Q9\mosquito_PNG18145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37303" y="260648"/>
            <a:ext cx="504056" cy="271686"/>
          </a:xfrm>
          <a:prstGeom prst="rect">
            <a:avLst/>
          </a:prstGeom>
          <a:noFill/>
        </p:spPr>
      </p:pic>
      <p:pic>
        <p:nvPicPr>
          <p:cNvPr id="16" name="Picture 15" descr="running-fox-clipart-2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18367" flipH="1">
            <a:off x="3488631" y="1916832"/>
            <a:ext cx="1440160" cy="571395"/>
          </a:xfrm>
          <a:prstGeom prst="rect">
            <a:avLst/>
          </a:prstGeom>
        </p:spPr>
      </p:pic>
      <p:pic>
        <p:nvPicPr>
          <p:cNvPr id="17" name="Picture 16" descr="2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0359" y="1916832"/>
            <a:ext cx="433616" cy="836712"/>
          </a:xfrm>
          <a:prstGeom prst="rect">
            <a:avLst/>
          </a:prstGeom>
        </p:spPr>
      </p:pic>
      <p:pic>
        <p:nvPicPr>
          <p:cNvPr id="18" name="Picture 17" descr="sova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61439" y="1556792"/>
            <a:ext cx="549623" cy="9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3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eko putovanje">
  <a:themeElements>
    <a:clrScheme name="Daleko 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aleko 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eko 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316</TotalTime>
  <Words>172</Words>
  <Application>Microsoft Office PowerPoint</Application>
  <PresentationFormat>Custom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Daleko putovanje</vt:lpstr>
      <vt:lpstr>- Јединство живе природе - </vt:lpstr>
      <vt:lpstr>Slide 2</vt:lpstr>
      <vt:lpstr>Slide 3</vt:lpstr>
      <vt:lpstr>Станишта: шуме </vt:lpstr>
      <vt:lpstr>Slide 5</vt:lpstr>
      <vt:lpstr>станишта: ливаде и воде </vt:lpstr>
      <vt:lpstr>Slide 7</vt:lpstr>
      <vt:lpstr>Ланци исхране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Nastavnik</dc:creator>
  <cp:lastModifiedBy>PC</cp:lastModifiedBy>
  <cp:revision>13</cp:revision>
  <dcterms:created xsi:type="dcterms:W3CDTF">2020-04-11T13:41:51Z</dcterms:created>
  <dcterms:modified xsi:type="dcterms:W3CDTF">2020-04-13T22:29:38Z</dcterms:modified>
</cp:coreProperties>
</file>