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9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28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25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7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3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67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49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78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93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03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69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7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6" y="561703"/>
            <a:ext cx="9557173" cy="3489133"/>
          </a:xfrm>
        </p:spPr>
        <p:txBody>
          <a:bodyPr anchor="ctr"/>
          <a:lstStyle/>
          <a:p>
            <a:pPr algn="r"/>
            <a:r>
              <a:rPr lang="de-DE" sz="4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Lektion 26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4800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wir schreiben eine E-Mail</a:t>
            </a:r>
            <a:endParaRPr lang="en-GB" sz="48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153989"/>
            <a:ext cx="8825658" cy="161979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KURSBUCH</a:t>
            </a:r>
            <a:r>
              <a:rPr lang="de-D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de-DE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„Beste Freunde“</a:t>
            </a:r>
          </a:p>
          <a:p>
            <a:r>
              <a:rPr lang="de-D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Deutsch für jugendliche, A2.1</a:t>
            </a:r>
          </a:p>
          <a:p>
            <a:r>
              <a:rPr lang="de-DE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8. Klasse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741780"/>
            <a:ext cx="2240422" cy="224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4" y="102390"/>
            <a:ext cx="10347385" cy="164803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83771" y="1853754"/>
            <a:ext cx="10726208" cy="42596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de-DE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→ ANREDE:</a:t>
            </a:r>
            <a:r>
              <a:rPr lang="de-DE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Lieb</a:t>
            </a:r>
            <a:r>
              <a:rPr lang="de-DE" sz="22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e Frau </a:t>
            </a:r>
            <a:r>
              <a:rPr lang="de-DE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Mall, / Lieb</a:t>
            </a:r>
            <a:r>
              <a:rPr lang="de-DE" sz="22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er Herr </a:t>
            </a:r>
            <a:r>
              <a:rPr lang="de-DE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Mall,</a:t>
            </a:r>
          </a:p>
          <a:p>
            <a:pPr marL="0" indent="0" algn="just">
              <a:buNone/>
            </a:pPr>
            <a:r>
              <a:rPr lang="de-DE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→ EINLEITUNG (sich vorstellen): </a:t>
            </a:r>
            <a:r>
              <a:rPr lang="de-DE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ich bin Anna Klein. Ich bin 14 Jahre alt und gehe in die Gutenberg-Schule in Köln.</a:t>
            </a:r>
          </a:p>
          <a:p>
            <a:pPr marL="0" indent="0" algn="just">
              <a:buNone/>
            </a:pPr>
            <a:r>
              <a:rPr lang="de-DE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→ GRUND DES SCHREIBENS: </a:t>
            </a:r>
            <a:r>
              <a:rPr lang="de-DE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Meine Schulkameraden und ich möchten mit einem Videofilm an Ihrem Wettbewerb teilnehmen. Unser Film hat den Titel </a:t>
            </a:r>
            <a:r>
              <a:rPr lang="de-DE" sz="2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„Unsere Klasse“</a:t>
            </a:r>
            <a:r>
              <a:rPr lang="de-DE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. Wir würden unsere Schule und unsere Klasse vorstellen.</a:t>
            </a:r>
            <a:endParaRPr lang="de-DE" sz="2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de-DE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→ SCHLUSS: </a:t>
            </a:r>
            <a:r>
              <a:rPr lang="de-DE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Vielen Dank im Voraus für Ihre Zeit. Wir freuen uns auf Ihre Antwort. </a:t>
            </a:r>
          </a:p>
          <a:p>
            <a:pPr marL="0" indent="0" algn="just">
              <a:buNone/>
            </a:pPr>
            <a:r>
              <a:rPr lang="de-DE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sr-Latn-BA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de-DE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GRÜßUNG: </a:t>
            </a:r>
            <a:r>
              <a:rPr lang="de-DE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Liebe Grüße. / Viele Grüße. / Bis bald. / Mit freundlichen Grüßen. </a:t>
            </a:r>
            <a:r>
              <a:rPr lang="de-DE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</a:t>
            </a:r>
            <a:endParaRPr lang="de-DE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de-DE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→ UNTERSCHRIFT: </a:t>
            </a:r>
            <a:r>
              <a:rPr lang="de-DE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Anna Klein </a:t>
            </a:r>
            <a:r>
              <a:rPr lang="de-DE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                                                                                      </a:t>
            </a:r>
            <a:endParaRPr lang="de-DE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r">
              <a:buNone/>
            </a:pPr>
            <a:r>
              <a:rPr lang="de-DE" sz="1700" b="1" i="1" dirty="0">
                <a:solidFill>
                  <a:srgbClr val="004EE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 Ca. 50 Wörter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54" y="4164248"/>
            <a:ext cx="1313925" cy="131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Die HAUSAUFGABE:</a:t>
            </a:r>
            <a:br>
              <a:rPr lang="de-DE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arbeitsbuch, SEITE 72, 14a, 14b</a:t>
            </a:r>
            <a:br>
              <a:rPr lang="de-DE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e-DE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4" y="1853754"/>
            <a:ext cx="7184571" cy="3867777"/>
          </a:xfrm>
        </p:spPr>
      </p:pic>
    </p:spTree>
    <p:extLst>
      <p:ext uri="{BB962C8B-B14F-4D97-AF65-F5344CB8AC3E}">
        <p14:creationId xmlns:p14="http://schemas.microsoft.com/office/powerpoint/2010/main" val="6746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4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Vielen Dank für eure Aufmerksamkeit!</a:t>
            </a:r>
          </a:p>
          <a:p>
            <a:pPr marL="0" indent="0" algn="ctr">
              <a:buNone/>
            </a:pPr>
            <a:r>
              <a:rPr lang="de-DE" sz="44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AUF WIEDERSEHEN</a:t>
            </a:r>
            <a:endParaRPr lang="en-GB" sz="44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4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609" y="130628"/>
            <a:ext cx="9404723" cy="1438963"/>
          </a:xfrm>
        </p:spPr>
        <p:txBody>
          <a:bodyPr>
            <a:normAutofit fontScale="90000"/>
          </a:bodyPr>
          <a:lstStyle/>
          <a:p>
            <a:r>
              <a:rPr lang="de-DE" sz="2000" b="1" u="sng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Aufgabe 5a (Seite 50)</a:t>
            </a:r>
            <a:r>
              <a:rPr lang="de-DE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e-DE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e-DE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→ Lies die E-Mail.</a:t>
            </a:r>
            <a:br>
              <a:rPr lang="de-DE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de-DE" sz="2000" u="sng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Wer schreibt?</a:t>
            </a:r>
            <a:br>
              <a:rPr lang="de-DE" sz="2000" u="sng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de-DE" sz="2000" u="sng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wen?</a:t>
            </a:r>
            <a:br>
              <a:rPr lang="de-DE" sz="2000" u="sng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de-DE" sz="2000" u="sng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Warum? </a:t>
            </a:r>
            <a:endParaRPr lang="en-GB" sz="1600" u="sng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867988"/>
            <a:ext cx="8294915" cy="4140926"/>
          </a:xfrm>
        </p:spPr>
      </p:pic>
      <p:cxnSp>
        <p:nvCxnSpPr>
          <p:cNvPr id="9" name="Straight Connector 8"/>
          <p:cNvCxnSpPr/>
          <p:nvPr/>
        </p:nvCxnSpPr>
        <p:spPr>
          <a:xfrm flipV="1">
            <a:off x="3396343" y="5747657"/>
            <a:ext cx="4206240" cy="391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304903" y="3814354"/>
            <a:ext cx="1227908" cy="39189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696789" y="4284617"/>
            <a:ext cx="6217920" cy="7837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42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195943"/>
            <a:ext cx="9603275" cy="1959428"/>
          </a:xfrm>
        </p:spPr>
        <p:txBody>
          <a:bodyPr>
            <a:normAutofit fontScale="90000"/>
          </a:bodyPr>
          <a:lstStyle/>
          <a:p>
            <a:r>
              <a:rPr lang="de-DE" sz="1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WICHTIGE INFORMATIONEN</a:t>
            </a:r>
            <a:r>
              <a:rPr lang="de-DE" sz="18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br>
              <a:rPr lang="de-DE" sz="18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1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e-DE" sz="1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MEDIEN – AG: 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→ Gutenberg-Schule (in Köln), 20 Schülerinnen und Schüler (8. und 9. Klasse</a:t>
            </a:r>
            <a:r>
              <a:rPr lang="de-DE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br>
              <a:rPr lang="de-DE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PROJEKT: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→ Videofilm „Beste Freunde“; gefilmt in der Schule, im Café, auf dem Schulhof, im Park und auf der Straße; Musik von der Schülerband </a:t>
            </a:r>
            <a:r>
              <a:rPr lang="de-DE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„Die Gutenbergs“</a:t>
            </a:r>
            <a:br>
              <a:rPr lang="de-DE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e-DE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e-DE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e-DE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e-DE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e-DE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Unbekannte </a:t>
            </a:r>
            <a:r>
              <a:rPr lang="de-DE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Wörter:</a:t>
            </a:r>
            <a:r>
              <a:rPr lang="de-DE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e-DE" u="sng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e-DE" u="sng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→ der </a:t>
            </a:r>
            <a:r>
              <a:rPr lang="de-DE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Wettbewerb 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der Contest, das Spiel </a:t>
            </a:r>
            <a:b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(z.B. </a:t>
            </a:r>
            <a:r>
              <a:rPr lang="de-DE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ein 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sportlicher Wettbewerb; an einem Wettbewerb teilnehmen...)</a:t>
            </a:r>
            <a:b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→ AG – </a:t>
            </a:r>
            <a:r>
              <a:rPr lang="de-DE" sz="18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de-DE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rbeits</a:t>
            </a:r>
            <a:r>
              <a:rPr lang="de-DE" sz="18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</a:t>
            </a:r>
            <a:r>
              <a:rPr lang="de-DE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emeinschaft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18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de-DE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rbeits</a:t>
            </a:r>
            <a:r>
              <a:rPr lang="de-DE" sz="18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</a:t>
            </a:r>
            <a:r>
              <a:rPr lang="de-DE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ruppe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de-DE" sz="1800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971" y="2105804"/>
            <a:ext cx="2354942" cy="1345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095" y="3541557"/>
            <a:ext cx="3219894" cy="271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62594" y="2015732"/>
            <a:ext cx="10347385" cy="39801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de-DE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85555" y="2394248"/>
            <a:ext cx="1645920" cy="1306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4" y="794606"/>
            <a:ext cx="10347385" cy="211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391887"/>
            <a:ext cx="9603275" cy="146186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→ ANREDE: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Lieb</a:t>
            </a:r>
            <a:r>
              <a:rPr lang="de-DE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e Frau 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Mall, / Lieb</a:t>
            </a:r>
            <a:r>
              <a:rPr lang="de-DE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er Herr 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Mall,</a:t>
            </a:r>
          </a:p>
          <a:p>
            <a:pPr marL="0" indent="0" algn="just">
              <a:buNone/>
            </a:pP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4" y="102390"/>
            <a:ext cx="10347385" cy="171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903" y="457201"/>
            <a:ext cx="10035951" cy="139655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23" y="2015732"/>
            <a:ext cx="10347385" cy="3450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→ ANREDE: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Lieb</a:t>
            </a:r>
            <a:r>
              <a:rPr lang="de-DE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e Frau 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Mall, / Lieb</a:t>
            </a:r>
            <a:r>
              <a:rPr lang="de-DE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er Herr 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Mall,</a:t>
            </a:r>
          </a:p>
          <a:p>
            <a:pPr marL="0" indent="0" algn="just">
              <a:buNone/>
            </a:pPr>
            <a:r>
              <a:rPr lang="de-D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→ EINLEITUNG (sich vorstellen): 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ich bin Anna Klein. Ich bin 14 Jahre alt und gehe in die Gutenberg-Schule in Köln</a:t>
            </a:r>
            <a:r>
              <a:rPr lang="de-D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23" y="136399"/>
            <a:ext cx="10347385" cy="161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1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57" y="287383"/>
            <a:ext cx="9879197" cy="156637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7" y="2015732"/>
            <a:ext cx="10334322" cy="3450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→ ANREDE: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Lieb</a:t>
            </a:r>
            <a:r>
              <a:rPr lang="de-DE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e Frau 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Mall, / Lieb</a:t>
            </a:r>
            <a:r>
              <a:rPr lang="de-DE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er Herr 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Mall,</a:t>
            </a:r>
          </a:p>
          <a:p>
            <a:pPr marL="0" indent="0" algn="just">
              <a:buNone/>
            </a:pPr>
            <a:r>
              <a:rPr lang="de-D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→ EINLEITUNG (sich vorstellen): 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ich bin Anna Klein. Ich bin 14 Jahre alt und gehe in die Gutenberg-Schule in Köln.</a:t>
            </a:r>
          </a:p>
          <a:p>
            <a:pPr marL="0" indent="0" algn="just">
              <a:buNone/>
            </a:pPr>
            <a:r>
              <a:rPr lang="de-D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→ GRUND DES SCHREIBENS: 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Meine Schulkameraden und ich möchten mit einem Videofilm an Ihrem Wettbewerb teilnehmen. Unser Film hat den Titel </a:t>
            </a:r>
            <a:r>
              <a:rPr lang="de-DE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„Unsere Klasse“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. Wir würden unsere Schule und unsere Klasse vorstellen</a:t>
            </a:r>
            <a:r>
              <a:rPr lang="de-D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4" y="102390"/>
            <a:ext cx="10347385" cy="171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275" y="365761"/>
            <a:ext cx="10166580" cy="14879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595" y="2015732"/>
            <a:ext cx="10347384" cy="3450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→ ANREDE: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Lieb</a:t>
            </a:r>
            <a:r>
              <a:rPr lang="de-DE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e Frau 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Mall, / Lieb</a:t>
            </a:r>
            <a:r>
              <a:rPr lang="de-DE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er Herr 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Mall,</a:t>
            </a:r>
          </a:p>
          <a:p>
            <a:pPr marL="0" indent="0" algn="just">
              <a:buNone/>
            </a:pPr>
            <a:r>
              <a:rPr lang="de-D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→ EINLEITUNG (sich vorstellen): 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ich bin Anna Klein. Ich bin 14 Jahre alt und gehe in die Gutenberg-Schule in Köln.</a:t>
            </a:r>
          </a:p>
          <a:p>
            <a:pPr marL="0" indent="0" algn="just">
              <a:buNone/>
            </a:pPr>
            <a:r>
              <a:rPr lang="de-D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→ GRUND DES SCHREIBENS: 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Meine Schulkameraden und ich möchten mit einem Videofilm an Ihrem Wettbewerb teilnehmen. Unser Film hat den Titel </a:t>
            </a:r>
            <a:r>
              <a:rPr lang="de-DE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„Unsere Klasse“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. Wir würden unsere Schule und unsere Klasse vorstellen.</a:t>
            </a:r>
            <a:endParaRPr lang="de-DE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de-D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→ SCHLUSS: 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Vielen Dank im Voraus für Ihre Zeit. Wir freuen uns auf Ihre Antwort. </a:t>
            </a:r>
          </a:p>
          <a:p>
            <a:pPr marL="0" indent="0" algn="just">
              <a:buNone/>
            </a:pP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4" y="102390"/>
            <a:ext cx="10347385" cy="171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10058400" cy="345061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de-D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→ ANREDE: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Lieb</a:t>
            </a:r>
            <a:r>
              <a:rPr lang="de-DE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e Frau 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Mall, / Lieb</a:t>
            </a:r>
            <a:r>
              <a:rPr lang="de-DE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er Herr 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Mall,</a:t>
            </a:r>
          </a:p>
          <a:p>
            <a:pPr marL="0" indent="0" algn="just">
              <a:buNone/>
            </a:pPr>
            <a:r>
              <a:rPr lang="de-D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→ EINLEITUNG (sich vorstellen): 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ich bin Anna Klein. Ich bin 14 Jahre alt und gehe in die Gutenberg-Schule in Köln.</a:t>
            </a:r>
          </a:p>
          <a:p>
            <a:pPr marL="0" indent="0" algn="just">
              <a:buNone/>
            </a:pPr>
            <a:r>
              <a:rPr lang="de-D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→ GRUND DES SCHREIBENS: 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Meine Schulkameraden und ich möchten mit einem Videofilm an Ihrem Wettbewerb teilnehmen. Unser Film hat den Titel </a:t>
            </a:r>
            <a:r>
              <a:rPr lang="de-DE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„Unsere Klasse“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. Wir würden unsere Schule und unsere Klasse vorstellen.</a:t>
            </a:r>
            <a:endParaRPr lang="de-DE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de-D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→ SCHLUSS: 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Vielen Dank im Voraus für Ihre Zeit. Wir freuen uns auf Ihre Antwort. </a:t>
            </a:r>
          </a:p>
          <a:p>
            <a:pPr marL="0" indent="0" algn="just">
              <a:buNone/>
            </a:pPr>
            <a:r>
              <a:rPr lang="de-D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sr-Latn-BA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de-D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GRÜßUNG: 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Liebe Grüße. / Viele Grüße. / Bis bald. / Mit freundlichen Grüßen.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4" y="102390"/>
            <a:ext cx="10347385" cy="171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355</TotalTime>
  <Words>479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 Light</vt:lpstr>
      <vt:lpstr>Gill Sans MT</vt:lpstr>
      <vt:lpstr>Gallery</vt:lpstr>
      <vt:lpstr>Lektion 26 wir schreiben eine E-Mail</vt:lpstr>
      <vt:lpstr>Aufgabe 5a (Seite 50)  → Lies die E-Mail. → Wer schreibt? → An wen? → Warum? </vt:lpstr>
      <vt:lpstr>WICHTIGE INFORMATIONEN:  MEDIEN – AG: → Gutenberg-Schule (in Köln), 20 Schülerinnen und Schüler (8. und 9. Klasse)  PROJEKT: → Videofilm „Beste Freunde“; gefilmt in der Schule, im Café, auf dem Schulhof, im Park und auf der Straße; Musik von der Schülerband „Die Gutenbergs“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Die HAUSAUFGABE: arbeitsbuch, SEITE 72, 14a, 14b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 6. KLASSE Das Thema: Meine Familie</dc:title>
  <dc:creator>Windows User</dc:creator>
  <cp:lastModifiedBy>Windows User</cp:lastModifiedBy>
  <cp:revision>35</cp:revision>
  <dcterms:created xsi:type="dcterms:W3CDTF">2020-03-23T21:10:59Z</dcterms:created>
  <dcterms:modified xsi:type="dcterms:W3CDTF">2020-04-05T20:24:58Z</dcterms:modified>
</cp:coreProperties>
</file>