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1"/>
  </p:notesMasterIdLst>
  <p:sldIdLst>
    <p:sldId id="265" r:id="rId2"/>
    <p:sldId id="256" r:id="rId3"/>
    <p:sldId id="257" r:id="rId4"/>
    <p:sldId id="261" r:id="rId5"/>
    <p:sldId id="262" r:id="rId6"/>
    <p:sldId id="264" r:id="rId7"/>
    <p:sldId id="260" r:id="rId8"/>
    <p:sldId id="258" r:id="rId9"/>
    <p:sldId id="266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792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6A8CD-DE7C-4D83-8720-B08ADD11578B}" type="datetimeFigureOut">
              <a:rPr lang="bs-Latn-BA" smtClean="0"/>
              <a:pPr/>
              <a:t>8.4.2020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D0588-A3D8-46D2-9928-BF02B5584F21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261409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D0588-A3D8-46D2-9928-BF02B5584F21}" type="slidenum">
              <a:rPr lang="bs-Latn-BA" smtClean="0"/>
              <a:pPr/>
              <a:t>6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3950255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12CF98-D5EA-44DC-9E28-3D76568B8F25}" type="datetimeFigureOut">
              <a:rPr lang="bs-Latn-BA" smtClean="0"/>
              <a:pPr/>
              <a:t>8.4.2020</a:t>
            </a:fld>
            <a:endParaRPr lang="bs-Latn-B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1EF3BA-810A-46C8-ABA1-1A7AA4F44CFD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2CF98-D5EA-44DC-9E28-3D76568B8F25}" type="datetimeFigureOut">
              <a:rPr lang="bs-Latn-BA" smtClean="0"/>
              <a:pPr/>
              <a:t>8.4.2020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EF3BA-810A-46C8-ABA1-1A7AA4F44CFD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2CF98-D5EA-44DC-9E28-3D76568B8F25}" type="datetimeFigureOut">
              <a:rPr lang="bs-Latn-BA" smtClean="0"/>
              <a:pPr/>
              <a:t>8.4.2020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EF3BA-810A-46C8-ABA1-1A7AA4F44CFD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2CF98-D5EA-44DC-9E28-3D76568B8F25}" type="datetimeFigureOut">
              <a:rPr lang="bs-Latn-BA" smtClean="0"/>
              <a:pPr/>
              <a:t>8.4.2020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EF3BA-810A-46C8-ABA1-1A7AA4F44CFD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2CF98-D5EA-44DC-9E28-3D76568B8F25}" type="datetimeFigureOut">
              <a:rPr lang="bs-Latn-BA" smtClean="0"/>
              <a:pPr/>
              <a:t>8.4.2020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EF3BA-810A-46C8-ABA1-1A7AA4F44CFD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2CF98-D5EA-44DC-9E28-3D76568B8F25}" type="datetimeFigureOut">
              <a:rPr lang="bs-Latn-BA" smtClean="0"/>
              <a:pPr/>
              <a:t>8.4.2020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EF3BA-810A-46C8-ABA1-1A7AA4F44CFD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2CF98-D5EA-44DC-9E28-3D76568B8F25}" type="datetimeFigureOut">
              <a:rPr lang="bs-Latn-BA" smtClean="0"/>
              <a:pPr/>
              <a:t>8.4.2020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EF3BA-810A-46C8-ABA1-1A7AA4F44CFD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2CF98-D5EA-44DC-9E28-3D76568B8F25}" type="datetimeFigureOut">
              <a:rPr lang="bs-Latn-BA" smtClean="0"/>
              <a:pPr/>
              <a:t>8.4.2020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EF3BA-810A-46C8-ABA1-1A7AA4F44CFD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2CF98-D5EA-44DC-9E28-3D76568B8F25}" type="datetimeFigureOut">
              <a:rPr lang="bs-Latn-BA" smtClean="0"/>
              <a:pPr/>
              <a:t>8.4.2020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EF3BA-810A-46C8-ABA1-1A7AA4F44CFD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112CF98-D5EA-44DC-9E28-3D76568B8F25}" type="datetimeFigureOut">
              <a:rPr lang="bs-Latn-BA" smtClean="0"/>
              <a:pPr/>
              <a:t>8.4.2020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EF3BA-810A-46C8-ABA1-1A7AA4F44CFD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12CF98-D5EA-44DC-9E28-3D76568B8F25}" type="datetimeFigureOut">
              <a:rPr lang="bs-Latn-BA" smtClean="0"/>
              <a:pPr/>
              <a:t>8.4.2020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1EF3BA-810A-46C8-ABA1-1A7AA4F44CFD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112CF98-D5EA-44DC-9E28-3D76568B8F25}" type="datetimeFigureOut">
              <a:rPr lang="bs-Latn-BA" smtClean="0"/>
              <a:pPr/>
              <a:t>8.4.2020</a:t>
            </a:fld>
            <a:endParaRPr lang="bs-Latn-B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91EF3BA-810A-46C8-ABA1-1A7AA4F44CFD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uski jezik - nivo B1 - RU-SLOVO Škola ruskog jezika Beogra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640"/>
            <a:ext cx="6336704" cy="5160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75298" y="4437112"/>
            <a:ext cx="70567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7200" dirty="0"/>
              <a:t>р</a:t>
            </a:r>
            <a:r>
              <a:rPr lang="sr-Cyrl-BA" sz="7200" dirty="0" smtClean="0"/>
              <a:t>усский </a:t>
            </a:r>
            <a:r>
              <a:rPr lang="sr-Cyrl-BA" sz="7200" dirty="0"/>
              <a:t>язык </a:t>
            </a:r>
            <a:endParaRPr lang="sr-Cyrl-BA" sz="7200" dirty="0" smtClean="0"/>
          </a:p>
          <a:p>
            <a:pPr algn="r"/>
            <a:r>
              <a:rPr lang="sr-Cyrl-BA" dirty="0" smtClean="0"/>
              <a:t/>
            </a:r>
            <a:br>
              <a:rPr lang="sr-Cyrl-BA" dirty="0" smtClean="0"/>
            </a:br>
            <a:r>
              <a:rPr lang="sr-Cyrl-BA" sz="3600" dirty="0" smtClean="0"/>
              <a:t>шестой </a:t>
            </a:r>
            <a:r>
              <a:rPr lang="sr-Cyrl-BA" sz="3600" dirty="0"/>
              <a:t>класс</a:t>
            </a:r>
            <a:endParaRPr lang="bs-Latn-BA" sz="3600" dirty="0"/>
          </a:p>
        </p:txBody>
      </p:sp>
    </p:spTree>
    <p:extLst>
      <p:ext uri="{BB962C8B-B14F-4D97-AF65-F5344CB8AC3E}">
        <p14:creationId xmlns:p14="http://schemas.microsoft.com/office/powerpoint/2010/main" xmlns="" val="104959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s-Cyrl-BA" sz="7200" dirty="0" smtClean="0">
                <a:solidFill>
                  <a:schemeClr val="accent2"/>
                </a:solidFill>
              </a:rPr>
              <a:t>РАСПОР</a:t>
            </a:r>
            <a:r>
              <a:rPr lang="ru-RU" sz="7200" dirty="0" smtClean="0">
                <a:solidFill>
                  <a:schemeClr val="accent2"/>
                </a:solidFill>
              </a:rPr>
              <a:t>Я</a:t>
            </a:r>
            <a:r>
              <a:rPr lang="bs-Cyrl-BA" sz="7200" dirty="0" smtClean="0">
                <a:solidFill>
                  <a:schemeClr val="accent2"/>
                </a:solidFill>
              </a:rPr>
              <a:t>ДОК ДНЯ</a:t>
            </a:r>
            <a:endParaRPr lang="bs-Latn-BA" sz="7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150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s-Cyrl-BA" dirty="0" smtClean="0">
                <a:solidFill>
                  <a:srgbClr val="00B0F0"/>
                </a:solidFill>
              </a:rPr>
              <a:t>ПОНЕДЕЛЬНИК</a:t>
            </a:r>
          </a:p>
          <a:p>
            <a:pPr marL="0" indent="0">
              <a:buNone/>
            </a:pPr>
            <a:r>
              <a:rPr lang="bs-Cyrl-BA" dirty="0" smtClean="0">
                <a:solidFill>
                  <a:srgbClr val="00B0F0"/>
                </a:solidFill>
              </a:rPr>
              <a:t>           ВТОРНИК</a:t>
            </a:r>
          </a:p>
          <a:p>
            <a:pPr marL="0" indent="0">
              <a:buNone/>
            </a:pPr>
            <a:r>
              <a:rPr lang="bs-Cyrl-BA" dirty="0">
                <a:solidFill>
                  <a:srgbClr val="00B0F0"/>
                </a:solidFill>
              </a:rPr>
              <a:t> </a:t>
            </a:r>
            <a:r>
              <a:rPr lang="bs-Cyrl-BA" dirty="0" smtClean="0">
                <a:solidFill>
                  <a:srgbClr val="00B0F0"/>
                </a:solidFill>
              </a:rPr>
              <a:t>                   СРЕДА</a:t>
            </a:r>
          </a:p>
          <a:p>
            <a:pPr marL="0" indent="0">
              <a:buNone/>
            </a:pPr>
            <a:r>
              <a:rPr lang="bs-Cyrl-BA" dirty="0">
                <a:solidFill>
                  <a:srgbClr val="00B0F0"/>
                </a:solidFill>
              </a:rPr>
              <a:t> </a:t>
            </a:r>
            <a:r>
              <a:rPr lang="bs-Cyrl-BA" dirty="0" smtClean="0">
                <a:solidFill>
                  <a:srgbClr val="00B0F0"/>
                </a:solidFill>
              </a:rPr>
              <a:t>                           ЧЕТВЕРГ</a:t>
            </a:r>
          </a:p>
          <a:p>
            <a:pPr marL="0" indent="0">
              <a:buNone/>
            </a:pPr>
            <a:r>
              <a:rPr lang="bs-Cyrl-BA" dirty="0">
                <a:solidFill>
                  <a:srgbClr val="00B0F0"/>
                </a:solidFill>
              </a:rPr>
              <a:t> </a:t>
            </a:r>
            <a:r>
              <a:rPr lang="bs-Cyrl-BA" dirty="0" smtClean="0">
                <a:solidFill>
                  <a:srgbClr val="00B0F0"/>
                </a:solidFill>
              </a:rPr>
              <a:t>                                  ПЯТНИЦА</a:t>
            </a:r>
          </a:p>
          <a:p>
            <a:pPr marL="0" indent="0">
              <a:buNone/>
            </a:pPr>
            <a:r>
              <a:rPr lang="bs-Cyrl-BA" dirty="0">
                <a:solidFill>
                  <a:srgbClr val="00B0F0"/>
                </a:solidFill>
              </a:rPr>
              <a:t> </a:t>
            </a:r>
            <a:r>
              <a:rPr lang="bs-Cyrl-BA" dirty="0" smtClean="0">
                <a:solidFill>
                  <a:srgbClr val="00B0F0"/>
                </a:solidFill>
              </a:rPr>
              <a:t>                                          СУББОТА</a:t>
            </a:r>
          </a:p>
          <a:p>
            <a:pPr marL="0" indent="0">
              <a:buNone/>
            </a:pPr>
            <a:r>
              <a:rPr lang="bs-Cyrl-BA" dirty="0">
                <a:solidFill>
                  <a:srgbClr val="00B0F0"/>
                </a:solidFill>
              </a:rPr>
              <a:t> </a:t>
            </a:r>
            <a:r>
              <a:rPr lang="bs-Cyrl-BA" dirty="0" smtClean="0">
                <a:solidFill>
                  <a:srgbClr val="00B0F0"/>
                </a:solidFill>
              </a:rPr>
              <a:t>                                                   ВОСКРЕСЕНЬЕ</a:t>
            </a:r>
          </a:p>
          <a:p>
            <a:pPr marL="0" indent="0">
              <a:buNone/>
            </a:pPr>
            <a:endParaRPr lang="bs-Cyrl-BA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bs-Cyrl-BA" dirty="0" smtClean="0">
                <a:solidFill>
                  <a:srgbClr val="00B0F0"/>
                </a:solidFill>
              </a:rPr>
              <a:t>Какой сегодня день?     </a:t>
            </a:r>
            <a:br>
              <a:rPr lang="bs-Cyrl-BA" dirty="0" smtClean="0">
                <a:solidFill>
                  <a:srgbClr val="00B0F0"/>
                </a:solidFill>
              </a:rPr>
            </a:br>
            <a:r>
              <a:rPr lang="bs-Cyrl-BA" dirty="0" smtClean="0">
                <a:solidFill>
                  <a:srgbClr val="00B0F0"/>
                </a:solidFill>
              </a:rPr>
              <a:t>Сегодня </a:t>
            </a:r>
            <a:r>
              <a:rPr lang="bs-Cyrl-BA" u="sng" dirty="0" smtClean="0">
                <a:solidFill>
                  <a:srgbClr val="00B0F0"/>
                </a:solidFill>
              </a:rPr>
              <a:t>четверг</a:t>
            </a:r>
            <a:r>
              <a:rPr lang="bs-Cyrl-BA" dirty="0" smtClean="0">
                <a:solidFill>
                  <a:srgbClr val="00B0F0"/>
                </a:solidFill>
              </a:rPr>
              <a:t>.  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B0F0"/>
                </a:solidFill>
              </a:rPr>
              <a:t>Какой </a:t>
            </a:r>
            <a:r>
              <a:rPr lang="ru-RU" dirty="0">
                <a:solidFill>
                  <a:srgbClr val="00B0F0"/>
                </a:solidFill>
              </a:rPr>
              <a:t>день будет завтра</a:t>
            </a:r>
            <a:r>
              <a:rPr lang="ru-RU" dirty="0" smtClean="0">
                <a:solidFill>
                  <a:srgbClr val="00B0F0"/>
                </a:solidFill>
              </a:rPr>
              <a:t>?</a:t>
            </a:r>
            <a:endParaRPr lang="ru-RU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B0F0"/>
                </a:solidFill>
              </a:rPr>
              <a:t>Завтра будет </a:t>
            </a:r>
            <a:r>
              <a:rPr lang="ru-RU" u="sng" dirty="0" smtClean="0">
                <a:solidFill>
                  <a:srgbClr val="00B0F0"/>
                </a:solidFill>
              </a:rPr>
              <a:t>пятница</a:t>
            </a:r>
            <a:r>
              <a:rPr lang="ru-RU" dirty="0" smtClean="0">
                <a:solidFill>
                  <a:srgbClr val="00B0F0"/>
                </a:solidFill>
              </a:rPr>
              <a:t>.</a:t>
            </a:r>
            <a:r>
              <a:rPr lang="bs-Cyrl-BA" dirty="0" smtClean="0">
                <a:solidFill>
                  <a:srgbClr val="00B0F0"/>
                </a:solidFill>
              </a:rPr>
              <a:t>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bs-Cyrl-BA" dirty="0" smtClean="0">
                <a:solidFill>
                  <a:schemeClr val="accent2"/>
                </a:solidFill>
              </a:rPr>
              <a:t>ДНИ НЕДЕЛИ:</a:t>
            </a:r>
            <a:endParaRPr lang="bs-Latn-BA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18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2215683" cy="18756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bs-Cyrl-BA" dirty="0"/>
          </a:p>
          <a:p>
            <a:r>
              <a:rPr lang="bs-Cyrl-BA" dirty="0" smtClean="0"/>
              <a:t>Вчера</a:t>
            </a:r>
          </a:p>
          <a:p>
            <a:r>
              <a:rPr lang="bs-Cyrl-BA" dirty="0" smtClean="0"/>
              <a:t>Сегодня</a:t>
            </a:r>
          </a:p>
          <a:p>
            <a:r>
              <a:rPr lang="bs-Cyrl-BA" dirty="0" smtClean="0"/>
              <a:t>Завтра</a:t>
            </a:r>
            <a:endParaRPr lang="bs-Cyrl-BA" dirty="0"/>
          </a:p>
          <a:p>
            <a:endParaRPr lang="bs-Cyrl-B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152" y="1268760"/>
            <a:ext cx="2444080" cy="216024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bs-Cyrl-BA" dirty="0" smtClean="0"/>
          </a:p>
          <a:p>
            <a:r>
              <a:rPr lang="bs-Cyrl-BA" dirty="0" smtClean="0"/>
              <a:t>Утром</a:t>
            </a:r>
          </a:p>
          <a:p>
            <a:r>
              <a:rPr lang="bs-Cyrl-BA" dirty="0" smtClean="0"/>
              <a:t>Днём</a:t>
            </a:r>
          </a:p>
          <a:p>
            <a:r>
              <a:rPr lang="bs-Cyrl-BA" dirty="0" smtClean="0"/>
              <a:t>Вечером </a:t>
            </a:r>
          </a:p>
          <a:p>
            <a:r>
              <a:rPr lang="bs-Cyrl-BA" dirty="0" smtClean="0"/>
              <a:t>Ночью</a:t>
            </a:r>
          </a:p>
          <a:p>
            <a:endParaRPr lang="bs-Cyrl-BA" dirty="0"/>
          </a:p>
          <a:p>
            <a:endParaRPr lang="bs-Cyrl-BA" dirty="0" smtClean="0"/>
          </a:p>
          <a:p>
            <a:endParaRPr lang="bs-Cyrl-BA" dirty="0" smtClean="0"/>
          </a:p>
          <a:p>
            <a:endParaRPr lang="bs-Cyrl-BA" dirty="0"/>
          </a:p>
          <a:p>
            <a:endParaRPr lang="bs-Cyrl-BA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Cyrl-BA" dirty="0" smtClean="0">
                <a:solidFill>
                  <a:schemeClr val="accent2"/>
                </a:solidFill>
              </a:rPr>
              <a:t>		Наречия времени</a:t>
            </a:r>
            <a:br>
              <a:rPr lang="bs-Cyrl-BA" dirty="0" smtClean="0">
                <a:solidFill>
                  <a:schemeClr val="accent2"/>
                </a:solidFill>
              </a:rPr>
            </a:br>
            <a:r>
              <a:rPr lang="bs-Cyrl-BA" dirty="0">
                <a:solidFill>
                  <a:schemeClr val="accent2"/>
                </a:solidFill>
              </a:rPr>
              <a:t>	</a:t>
            </a:r>
            <a:r>
              <a:rPr lang="bs-Cyrl-BA" i="1" dirty="0" smtClean="0">
                <a:solidFill>
                  <a:srgbClr val="00B0F0"/>
                </a:solidFill>
              </a:rPr>
              <a:t>Когда?</a:t>
            </a:r>
            <a:endParaRPr lang="bs-Latn-BA" i="1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9145" y="3933056"/>
            <a:ext cx="3456384" cy="181588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bs-Cyrl-BA" sz="2800" dirty="0">
                <a:solidFill>
                  <a:prstClr val="black"/>
                </a:solidFill>
              </a:rPr>
              <a:t>Я </a:t>
            </a:r>
            <a:r>
              <a:rPr lang="bs-Cyrl-BA" sz="2800" dirty="0">
                <a:solidFill>
                  <a:srgbClr val="FF0000"/>
                </a:solidFill>
              </a:rPr>
              <a:t>утром</a:t>
            </a:r>
            <a:r>
              <a:rPr lang="bs-Cyrl-BA" sz="2800" dirty="0">
                <a:solidFill>
                  <a:prstClr val="black"/>
                </a:solidFill>
              </a:rPr>
              <a:t> встаю </a:t>
            </a:r>
            <a:r>
              <a:rPr lang="bs-Cyrl-BA" sz="2800" dirty="0">
                <a:solidFill>
                  <a:srgbClr val="FF0000"/>
                </a:solidFill>
              </a:rPr>
              <a:t>рано</a:t>
            </a:r>
            <a:r>
              <a:rPr lang="bs-Cyrl-BA" sz="2800" dirty="0">
                <a:solidFill>
                  <a:prstClr val="black"/>
                </a:solidFill>
              </a:rPr>
              <a:t>, а </a:t>
            </a:r>
            <a:r>
              <a:rPr lang="bs-Cyrl-BA" sz="2800" dirty="0">
                <a:solidFill>
                  <a:srgbClr val="FF0000"/>
                </a:solidFill>
              </a:rPr>
              <a:t>вечером</a:t>
            </a:r>
            <a:r>
              <a:rPr lang="bs-Cyrl-BA" sz="2800" dirty="0">
                <a:solidFill>
                  <a:prstClr val="black"/>
                </a:solidFill>
              </a:rPr>
              <a:t> ложусь спать </a:t>
            </a:r>
            <a:r>
              <a:rPr lang="bs-Cyrl-BA" sz="2800" dirty="0">
                <a:solidFill>
                  <a:srgbClr val="FF0000"/>
                </a:solidFill>
              </a:rPr>
              <a:t>поздно</a:t>
            </a:r>
            <a:r>
              <a:rPr lang="bs-Cyrl-BA" sz="2800" dirty="0">
                <a:solidFill>
                  <a:prstClr val="black"/>
                </a:solidFill>
              </a:rPr>
              <a:t>.</a:t>
            </a:r>
            <a:endParaRPr lang="bs-Latn-BA" sz="28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114" y="4004940"/>
            <a:ext cx="4176464" cy="181588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bs-Cyrl-BA" sz="2800" dirty="0">
                <a:solidFill>
                  <a:prstClr val="black"/>
                </a:solidFill>
              </a:rPr>
              <a:t>У нас </a:t>
            </a:r>
            <a:r>
              <a:rPr lang="bs-Cyrl-BA" sz="2800" dirty="0">
                <a:solidFill>
                  <a:srgbClr val="FF0000"/>
                </a:solidFill>
              </a:rPr>
              <a:t>сегодня</a:t>
            </a:r>
            <a:r>
              <a:rPr lang="bs-Cyrl-BA" sz="2800" dirty="0">
                <a:solidFill>
                  <a:prstClr val="black"/>
                </a:solidFill>
              </a:rPr>
              <a:t> уроки русского языка, а </a:t>
            </a:r>
            <a:r>
              <a:rPr lang="bs-Cyrl-BA" sz="2800" dirty="0">
                <a:solidFill>
                  <a:srgbClr val="FF0000"/>
                </a:solidFill>
              </a:rPr>
              <a:t>завтра</a:t>
            </a:r>
            <a:r>
              <a:rPr lang="bs-Cyrl-BA" sz="2800" dirty="0">
                <a:solidFill>
                  <a:prstClr val="black"/>
                </a:solidFill>
              </a:rPr>
              <a:t> будет математика.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5856" y="1412776"/>
            <a:ext cx="2376264" cy="19697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09728" lvl="0">
              <a:spcBef>
                <a:spcPts val="400"/>
              </a:spcBef>
              <a:buClr>
                <a:srgbClr val="2DA2BF"/>
              </a:buClr>
              <a:buSzPct val="68000"/>
            </a:pPr>
            <a:endParaRPr lang="bs-Cyrl-BA" sz="2800" dirty="0">
              <a:solidFill>
                <a:prstClr val="black"/>
              </a:solidFill>
            </a:endParaRP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bs-Cyrl-BA" sz="2800" dirty="0">
                <a:solidFill>
                  <a:prstClr val="black"/>
                </a:solidFill>
              </a:rPr>
              <a:t>Рано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bs-Cyrl-BA" sz="2800" dirty="0" smtClean="0">
                <a:solidFill>
                  <a:prstClr val="black"/>
                </a:solidFill>
              </a:rPr>
              <a:t>Поздно</a:t>
            </a:r>
          </a:p>
          <a:p>
            <a:pPr marL="109728" lvl="0">
              <a:spcBef>
                <a:spcPts val="400"/>
              </a:spcBef>
              <a:buClr>
                <a:srgbClr val="2DA2BF"/>
              </a:buClr>
              <a:buSzPct val="68000"/>
            </a:pPr>
            <a:endParaRPr lang="bs-Cyrl-BA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25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216" y="277419"/>
            <a:ext cx="8229600" cy="1143000"/>
          </a:xfrm>
        </p:spPr>
        <p:txBody>
          <a:bodyPr/>
          <a:lstStyle/>
          <a:p>
            <a:r>
              <a:rPr lang="bs-Cyrl-BA" dirty="0" smtClean="0">
                <a:solidFill>
                  <a:schemeClr val="accent2"/>
                </a:solidFill>
              </a:rPr>
              <a:t>КОТОРЫЙ ЧАС?</a:t>
            </a:r>
            <a:endParaRPr lang="bs-Latn-BA" dirty="0">
              <a:solidFill>
                <a:schemeClr val="accent2"/>
              </a:solidFill>
            </a:endParaRPr>
          </a:p>
        </p:txBody>
      </p:sp>
      <p:pic>
        <p:nvPicPr>
          <p:cNvPr id="3" name="Picture 2" descr="C:\Users\DELL\Desktop\92127308_552011722111226_4035972564663664640_n (1).jpg"/>
          <p:cNvPicPr/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00" t="17334" r="2500" b="14667"/>
          <a:stretch/>
        </p:blipFill>
        <p:spPr bwMode="auto">
          <a:xfrm>
            <a:off x="190676" y="1279033"/>
            <a:ext cx="4389120" cy="23317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" name="Picture 3" descr="C:\Users\DELL\Desktop\92573041_2880210028727302_4051664103125549056_n.jpg"/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t="17334" r="3167" b="16000"/>
          <a:stretch/>
        </p:blipFill>
        <p:spPr bwMode="auto">
          <a:xfrm>
            <a:off x="4579796" y="1416287"/>
            <a:ext cx="4395586" cy="22081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07704" y="11967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1.</a:t>
            </a:r>
            <a:endParaRPr lang="bs-Latn-BA" dirty="0"/>
          </a:p>
        </p:txBody>
      </p:sp>
      <p:sp>
        <p:nvSpPr>
          <p:cNvPr id="6" name="TextBox 5"/>
          <p:cNvSpPr txBox="1"/>
          <p:nvPr/>
        </p:nvSpPr>
        <p:spPr>
          <a:xfrm>
            <a:off x="4355976" y="129272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2.</a:t>
            </a:r>
            <a:endParaRPr lang="bs-Latn-BA" dirty="0"/>
          </a:p>
        </p:txBody>
      </p:sp>
      <p:sp>
        <p:nvSpPr>
          <p:cNvPr id="7" name="TextBox 6"/>
          <p:cNvSpPr txBox="1"/>
          <p:nvPr/>
        </p:nvSpPr>
        <p:spPr>
          <a:xfrm>
            <a:off x="6516215" y="1292729"/>
            <a:ext cx="397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3.</a:t>
            </a:r>
            <a:endParaRPr lang="bs-Latn-BA" dirty="0"/>
          </a:p>
        </p:txBody>
      </p:sp>
      <p:sp>
        <p:nvSpPr>
          <p:cNvPr id="8" name="TextBox 7"/>
          <p:cNvSpPr txBox="1"/>
          <p:nvPr/>
        </p:nvSpPr>
        <p:spPr>
          <a:xfrm>
            <a:off x="8604448" y="129272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4.</a:t>
            </a:r>
            <a:endParaRPr lang="bs-Latn-BA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3723635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1. Ровно час</a:t>
            </a:r>
            <a:endParaRPr lang="bs-Latn-BA" dirty="0"/>
          </a:p>
        </p:txBody>
      </p:sp>
      <p:sp>
        <p:nvSpPr>
          <p:cNvPr id="10" name="TextBox 9"/>
          <p:cNvSpPr txBox="1"/>
          <p:nvPr/>
        </p:nvSpPr>
        <p:spPr>
          <a:xfrm>
            <a:off x="2483768" y="3723635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2. Три часа</a:t>
            </a:r>
            <a:endParaRPr lang="bs-Latn-BA" dirty="0"/>
          </a:p>
        </p:txBody>
      </p:sp>
      <p:sp>
        <p:nvSpPr>
          <p:cNvPr id="11" name="TextBox 10"/>
          <p:cNvSpPr txBox="1"/>
          <p:nvPr/>
        </p:nvSpPr>
        <p:spPr>
          <a:xfrm>
            <a:off x="4860032" y="3723635"/>
            <a:ext cx="2053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3. п</a:t>
            </a:r>
            <a:r>
              <a:rPr lang="ru-RU" dirty="0" smtClean="0"/>
              <a:t>я</a:t>
            </a:r>
            <a:r>
              <a:rPr lang="sr-Cyrl-BA" dirty="0" smtClean="0"/>
              <a:t>ть часов</a:t>
            </a:r>
            <a:endParaRPr lang="bs-Latn-BA" dirty="0"/>
          </a:p>
        </p:txBody>
      </p:sp>
      <p:sp>
        <p:nvSpPr>
          <p:cNvPr id="12" name="TextBox 11"/>
          <p:cNvSpPr txBox="1"/>
          <p:nvPr/>
        </p:nvSpPr>
        <p:spPr>
          <a:xfrm>
            <a:off x="7175182" y="3723635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4.Четыре часа тридцать минут</a:t>
            </a:r>
            <a:endParaRPr lang="bs-Latn-BA" dirty="0"/>
          </a:p>
        </p:txBody>
      </p:sp>
      <p:sp>
        <p:nvSpPr>
          <p:cNvPr id="13" name="TextBox 12"/>
          <p:cNvSpPr txBox="1"/>
          <p:nvPr/>
        </p:nvSpPr>
        <p:spPr>
          <a:xfrm>
            <a:off x="395536" y="4581128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BA" sz="2800" dirty="0" smtClean="0"/>
              <a:t>Который час сейчас?</a:t>
            </a:r>
          </a:p>
          <a:p>
            <a:r>
              <a:rPr lang="sr-Cyrl-BA" sz="2800" dirty="0" smtClean="0"/>
              <a:t>    Сейчас  </a:t>
            </a:r>
            <a:r>
              <a:rPr lang="sr-Cyrl-BA" sz="2800" dirty="0" smtClean="0">
                <a:solidFill>
                  <a:srgbClr val="00B0F0"/>
                </a:solidFill>
              </a:rPr>
              <a:t>12 часов</a:t>
            </a:r>
            <a:r>
              <a:rPr lang="sr-Cyrl-BA" sz="2800" dirty="0" smtClean="0"/>
              <a:t>.</a:t>
            </a:r>
            <a:endParaRPr lang="bs-Latn-BA" sz="2800" dirty="0"/>
          </a:p>
        </p:txBody>
      </p:sp>
    </p:spTree>
    <p:extLst>
      <p:ext uri="{BB962C8B-B14F-4D97-AF65-F5344CB8AC3E}">
        <p14:creationId xmlns:p14="http://schemas.microsoft.com/office/powerpoint/2010/main" xmlns="" val="44333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Cyrl-BA" dirty="0" smtClean="0">
                <a:solidFill>
                  <a:schemeClr val="accent2"/>
                </a:solidFill>
              </a:rPr>
              <a:t>СТИХИ</a:t>
            </a:r>
            <a:endParaRPr lang="bs-Latn-BA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556792"/>
            <a:ext cx="35283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Cyrl-BA" dirty="0"/>
              <a:t>Г</a:t>
            </a:r>
            <a:r>
              <a:rPr lang="sr-Cyrl-BA" dirty="0" smtClean="0"/>
              <a:t>оворят: часы  стоят,</a:t>
            </a:r>
          </a:p>
          <a:p>
            <a:r>
              <a:rPr lang="sr-Cyrl-BA" dirty="0" smtClean="0"/>
              <a:t>Говорят: часы  спешат,</a:t>
            </a:r>
          </a:p>
          <a:p>
            <a:r>
              <a:rPr lang="sr-Cyrl-BA" dirty="0" smtClean="0"/>
              <a:t>Говорят: часы  идут,</a:t>
            </a:r>
          </a:p>
          <a:p>
            <a:r>
              <a:rPr lang="sr-Cyrl-BA" dirty="0" smtClean="0"/>
              <a:t>Но немножко отстают.</a:t>
            </a:r>
          </a:p>
          <a:p>
            <a:r>
              <a:rPr lang="sr-Cyrl-BA" dirty="0" smtClean="0"/>
              <a:t>Мы смотрели с Мишкой вместе, </a:t>
            </a:r>
          </a:p>
          <a:p>
            <a:r>
              <a:rPr lang="sr-Cyrl-BA" dirty="0" smtClean="0"/>
              <a:t>А часы стоят на месте.</a:t>
            </a:r>
            <a:endParaRPr lang="bs-Latn-BA" dirty="0"/>
          </a:p>
        </p:txBody>
      </p:sp>
      <p:pic>
        <p:nvPicPr>
          <p:cNvPr id="4" name="Picture 3" descr="C:\Users\DELL\Desktop\91875685_645353916318776_4631387475795771392_n.jpg"/>
          <p:cNvPicPr/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618" t="6852" r="11878" b="3640"/>
          <a:stretch/>
        </p:blipFill>
        <p:spPr bwMode="auto">
          <a:xfrm>
            <a:off x="4317182" y="1577197"/>
            <a:ext cx="3916680" cy="31851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98257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692696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BA" dirty="0" smtClean="0"/>
          </a:p>
          <a:p>
            <a:endParaRPr lang="sr-Cyrl-BA" dirty="0"/>
          </a:p>
          <a:p>
            <a:endParaRPr lang="sr-Cyrl-BA" dirty="0" smtClean="0"/>
          </a:p>
          <a:p>
            <a:endParaRPr lang="bs-Latn-BA" dirty="0"/>
          </a:p>
        </p:txBody>
      </p:sp>
      <p:pic>
        <p:nvPicPr>
          <p:cNvPr id="2050" name="Picture 2" descr="C:\Users\DELL\Desktop\img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22105" y="818710"/>
            <a:ext cx="6240693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Elbow Connector 4"/>
          <p:cNvCxnSpPr/>
          <p:nvPr/>
        </p:nvCxnSpPr>
        <p:spPr>
          <a:xfrm rot="10800000">
            <a:off x="1350636" y="818710"/>
            <a:ext cx="360040" cy="234026"/>
          </a:xfrm>
          <a:prstGeom prst="bentConnector3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rot="16200000" flipV="1">
            <a:off x="4427984" y="764704"/>
            <a:ext cx="504056" cy="72008"/>
          </a:xfrm>
          <a:prstGeom prst="bentConnector3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5400000" flipH="1" flipV="1">
            <a:off x="6691735" y="661338"/>
            <a:ext cx="494768" cy="288036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 flipV="1">
            <a:off x="7452320" y="2780928"/>
            <a:ext cx="396044" cy="144016"/>
          </a:xfrm>
          <a:prstGeom prst="bentConnector3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>
            <a:off x="7452320" y="4293096"/>
            <a:ext cx="504056" cy="288032"/>
          </a:xfrm>
          <a:prstGeom prst="bentConnector3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 rot="16200000" flipH="1">
            <a:off x="5688124" y="5409220"/>
            <a:ext cx="720080" cy="648072"/>
          </a:xfrm>
          <a:prstGeom prst="bentConnector3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5400000">
            <a:off x="3815916" y="5625244"/>
            <a:ext cx="576064" cy="72008"/>
          </a:xfrm>
          <a:prstGeom prst="bentConnector3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rot="5400000">
            <a:off x="1133618" y="5283206"/>
            <a:ext cx="540060" cy="432048"/>
          </a:xfrm>
          <a:prstGeom prst="bentConnector3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/>
          <p:nvPr/>
        </p:nvCxnSpPr>
        <p:spPr>
          <a:xfrm rot="10800000">
            <a:off x="1043612" y="2420888"/>
            <a:ext cx="360037" cy="228724"/>
          </a:xfrm>
          <a:prstGeom prst="bentConnector3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1" name="TextBox 2060"/>
          <p:cNvSpPr txBox="1"/>
          <p:nvPr/>
        </p:nvSpPr>
        <p:spPr>
          <a:xfrm>
            <a:off x="-25307" y="6340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о</a:t>
            </a:r>
            <a:r>
              <a:rPr lang="sr-Cyrl-BA" dirty="0" smtClean="0"/>
              <a:t>тход ко сну</a:t>
            </a:r>
            <a:endParaRPr lang="bs-Latn-BA" dirty="0"/>
          </a:p>
        </p:txBody>
      </p:sp>
      <p:sp>
        <p:nvSpPr>
          <p:cNvPr id="2063" name="TextBox 2062"/>
          <p:cNvSpPr txBox="1"/>
          <p:nvPr/>
        </p:nvSpPr>
        <p:spPr>
          <a:xfrm>
            <a:off x="4103948" y="1886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подъём</a:t>
            </a:r>
            <a:endParaRPr lang="bs-Latn-BA" dirty="0"/>
          </a:p>
        </p:txBody>
      </p:sp>
      <p:sp>
        <p:nvSpPr>
          <p:cNvPr id="2065" name="TextBox 2064"/>
          <p:cNvSpPr txBox="1"/>
          <p:nvPr/>
        </p:nvSpPr>
        <p:spPr>
          <a:xfrm>
            <a:off x="6660232" y="18864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с</a:t>
            </a:r>
            <a:r>
              <a:rPr lang="sr-Cyrl-BA" dirty="0" smtClean="0"/>
              <a:t>боры в школу</a:t>
            </a:r>
            <a:endParaRPr lang="bs-Latn-BA" dirty="0"/>
          </a:p>
        </p:txBody>
      </p:sp>
      <p:sp>
        <p:nvSpPr>
          <p:cNvPr id="2067" name="TextBox 2066"/>
          <p:cNvSpPr txBox="1"/>
          <p:nvPr/>
        </p:nvSpPr>
        <p:spPr>
          <a:xfrm>
            <a:off x="7848364" y="2646204"/>
            <a:ext cx="118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завтрак</a:t>
            </a:r>
            <a:endParaRPr lang="bs-Latn-BA" dirty="0"/>
          </a:p>
        </p:txBody>
      </p:sp>
      <p:sp>
        <p:nvSpPr>
          <p:cNvPr id="2068" name="TextBox 2067"/>
          <p:cNvSpPr txBox="1"/>
          <p:nvPr/>
        </p:nvSpPr>
        <p:spPr>
          <a:xfrm>
            <a:off x="7956376" y="4293096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занятия в школе</a:t>
            </a:r>
            <a:endParaRPr lang="bs-Latn-BA" dirty="0"/>
          </a:p>
        </p:txBody>
      </p:sp>
      <p:sp>
        <p:nvSpPr>
          <p:cNvPr id="2070" name="TextBox 2069"/>
          <p:cNvSpPr txBox="1"/>
          <p:nvPr/>
        </p:nvSpPr>
        <p:spPr>
          <a:xfrm>
            <a:off x="6048164" y="6131480"/>
            <a:ext cx="1214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о</a:t>
            </a:r>
            <a:r>
              <a:rPr lang="sr-Cyrl-BA" dirty="0" smtClean="0"/>
              <a:t>бед</a:t>
            </a:r>
            <a:endParaRPr lang="bs-Latn-BA" dirty="0"/>
          </a:p>
        </p:txBody>
      </p:sp>
      <p:sp>
        <p:nvSpPr>
          <p:cNvPr id="2071" name="TextBox 2070"/>
          <p:cNvSpPr txBox="1"/>
          <p:nvPr/>
        </p:nvSpPr>
        <p:spPr>
          <a:xfrm>
            <a:off x="3491880" y="5949280"/>
            <a:ext cx="1440160" cy="366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 smtClean="0"/>
              <a:t>отдых</a:t>
            </a:r>
            <a:endParaRPr lang="bs-Latn-BA" dirty="0"/>
          </a:p>
        </p:txBody>
      </p:sp>
      <p:sp>
        <p:nvSpPr>
          <p:cNvPr id="2072" name="TextBox 2071"/>
          <p:cNvSpPr txBox="1"/>
          <p:nvPr/>
        </p:nvSpPr>
        <p:spPr>
          <a:xfrm>
            <a:off x="323528" y="5733255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д</a:t>
            </a:r>
            <a:r>
              <a:rPr lang="sr-Cyrl-BA" dirty="0" smtClean="0"/>
              <a:t>амашние задания</a:t>
            </a:r>
            <a:endParaRPr lang="bs-Latn-BA" dirty="0"/>
          </a:p>
        </p:txBody>
      </p:sp>
      <p:sp>
        <p:nvSpPr>
          <p:cNvPr id="2073" name="TextBox 2072"/>
          <p:cNvSpPr txBox="1"/>
          <p:nvPr/>
        </p:nvSpPr>
        <p:spPr>
          <a:xfrm>
            <a:off x="107504" y="2204864"/>
            <a:ext cx="936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у</a:t>
            </a:r>
            <a:r>
              <a:rPr lang="sr-Cyrl-BA" dirty="0" smtClean="0"/>
              <a:t>жин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xmlns="" val="288446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1196752"/>
            <a:ext cx="7772400" cy="576064"/>
          </a:xfrm>
        </p:spPr>
        <p:txBody>
          <a:bodyPr>
            <a:normAutofit/>
          </a:bodyPr>
          <a:lstStyle/>
          <a:p>
            <a:endParaRPr lang="bs-Cyrl-BA" dirty="0" smtClean="0"/>
          </a:p>
          <a:p>
            <a:endParaRPr lang="bs-Latn-BA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8" y="2060848"/>
            <a:ext cx="4320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Cyrl-BA" dirty="0" smtClean="0"/>
              <a:t>ДОМАШНЕЕ ЗАДАНИЕ:</a:t>
            </a:r>
          </a:p>
          <a:p>
            <a:pPr marL="342900" indent="-342900">
              <a:buAutoNum type="arabicPeriod"/>
            </a:pPr>
            <a:r>
              <a:rPr lang="bs-Cyrl-BA" dirty="0" smtClean="0"/>
              <a:t>СОСТАВЬТЕ СВОЙ  РАСПОРЯДОК ДНЯ!</a:t>
            </a:r>
          </a:p>
          <a:p>
            <a:pPr marL="342900" indent="-342900">
              <a:buAutoNum type="arabicPeriod"/>
            </a:pPr>
            <a:r>
              <a:rPr lang="bs-Cyrl-BA" dirty="0" smtClean="0"/>
              <a:t>2. УПРАЖНЕНИЕ 1. НА СТРАНИЦЕ  75.  УЧЕБНИКА „Орбита“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xmlns="" val="146901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Cyrl-BA" dirty="0" smtClean="0"/>
              <a:t>Спасибо за внимание</a:t>
            </a:r>
            <a:endParaRPr lang="bs-Latn-B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236510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135</TotalTime>
  <Words>170</Words>
  <Application>Microsoft Office PowerPoint</Application>
  <PresentationFormat>On-screen Show (4:3)</PresentationFormat>
  <Paragraphs>67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Slide 1</vt:lpstr>
      <vt:lpstr>РАСПОРЯДОК ДНЯ</vt:lpstr>
      <vt:lpstr>ДНИ НЕДЕЛИ:</vt:lpstr>
      <vt:lpstr>  Наречия времени  Когда?</vt:lpstr>
      <vt:lpstr>КОТОРЫЙ ЧАС?</vt:lpstr>
      <vt:lpstr>СТИХИ</vt:lpstr>
      <vt:lpstr>Slide 7</vt:lpstr>
      <vt:lpstr>Slide 8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РАСПОРДОК ДН</dc:title>
  <dc:creator>DELL</dc:creator>
  <cp:lastModifiedBy>Kristina Mataruga</cp:lastModifiedBy>
  <cp:revision>14</cp:revision>
  <dcterms:created xsi:type="dcterms:W3CDTF">2020-04-03T14:08:32Z</dcterms:created>
  <dcterms:modified xsi:type="dcterms:W3CDTF">2020-04-08T07:55:32Z</dcterms:modified>
</cp:coreProperties>
</file>