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1" r:id="rId6"/>
    <p:sldId id="262" r:id="rId7"/>
    <p:sldId id="263" r:id="rId8"/>
    <p:sldId id="265" r:id="rId9"/>
    <p:sldId id="267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6520-5130-455A-B563-D6D491C0C97F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AF95-1210-45E7-9A74-E9595A6C0E6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6520-5130-455A-B563-D6D491C0C97F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AF95-1210-45E7-9A74-E9595A6C0E6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6520-5130-455A-B563-D6D491C0C97F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AF95-1210-45E7-9A74-E9595A6C0E6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6520-5130-455A-B563-D6D491C0C97F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AF95-1210-45E7-9A74-E9595A6C0E6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6520-5130-455A-B563-D6D491C0C97F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AF95-1210-45E7-9A74-E9595A6C0E6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6520-5130-455A-B563-D6D491C0C97F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AF95-1210-45E7-9A74-E9595A6C0E6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6520-5130-455A-B563-D6D491C0C97F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AF95-1210-45E7-9A74-E9595A6C0E6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6520-5130-455A-B563-D6D491C0C97F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AF95-1210-45E7-9A74-E9595A6C0E6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6520-5130-455A-B563-D6D491C0C97F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AF95-1210-45E7-9A74-E9595A6C0E6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6520-5130-455A-B563-D6D491C0C97F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AF95-1210-45E7-9A74-E9595A6C0E60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6520-5130-455A-B563-D6D491C0C97F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51AF95-1210-45E7-9A74-E9595A6C0E60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676520-5130-455A-B563-D6D491C0C97F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51AF95-1210-45E7-9A74-E9595A6C0E60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3629036"/>
          </a:xfrm>
        </p:spPr>
        <p:txBody>
          <a:bodyPr>
            <a:normAutofit/>
          </a:bodyPr>
          <a:lstStyle/>
          <a:p>
            <a:pPr algn="ctr"/>
            <a:r>
              <a:rPr lang="sr-Cyrl-ME" dirty="0" smtClean="0">
                <a:solidFill>
                  <a:schemeClr val="bg1"/>
                </a:solidFill>
              </a:rPr>
              <a:t/>
            </a:r>
            <a:br>
              <a:rPr lang="sr-Cyrl-ME" dirty="0" smtClean="0">
                <a:solidFill>
                  <a:schemeClr val="bg1"/>
                </a:solidFill>
              </a:rPr>
            </a:br>
            <a:r>
              <a:rPr lang="sr-Cyrl-ME" dirty="0" smtClean="0">
                <a:solidFill>
                  <a:schemeClr val="bg1"/>
                </a:solidFill>
              </a:rPr>
              <a:t/>
            </a:r>
            <a:br>
              <a:rPr lang="sr-Cyrl-ME" dirty="0" smtClean="0">
                <a:solidFill>
                  <a:schemeClr val="bg1"/>
                </a:solidFill>
              </a:rPr>
            </a:br>
            <a:r>
              <a:rPr lang="sr-Cyrl-ME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Својства квадра</a:t>
            </a:r>
            <a:endParaRPr lang="sr-Latn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052736"/>
            <a:ext cx="394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ME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sr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sr-Cyrl-ME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разред</a:t>
            </a:r>
            <a:endParaRPr lang="sr-Latn-C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18814" cy="3154362"/>
          </a:xfrm>
        </p:spPr>
        <p:txBody>
          <a:bodyPr>
            <a:normAutofit/>
          </a:bodyPr>
          <a:lstStyle/>
          <a:p>
            <a:r>
              <a:rPr lang="sr-Cyrl-M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су геометријска тијела?</a:t>
            </a:r>
            <a:br>
              <a:rPr lang="sr-Cyrl-M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Геометријско тијело је дио простора који је ограничен одређеном затвореном површи која се назива гранична површ или граница тијела.</a:t>
            </a:r>
            <a:endParaRPr lang="sr-Latn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79965" y="3717032"/>
            <a:ext cx="8590369" cy="1066130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Cyrl-M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 што знамо постоје рогљаста и обла геометријска тијела</a:t>
            </a:r>
            <a:r>
              <a:rPr lang="sr-Latn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50244800_418325006130275_166043508545835126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042" y="1916832"/>
            <a:ext cx="8258204" cy="592614"/>
          </a:xfrm>
        </p:spPr>
        <p:txBody>
          <a:bodyPr>
            <a:noAutofit/>
          </a:bodyPr>
          <a:lstStyle/>
          <a:p>
            <a:r>
              <a:rPr lang="sr-Cyrl-M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Хајде заједно да нађемо шта је то што се налази у нашем окружењу а у облику је квадра?</a:t>
            </a:r>
            <a:endParaRPr lang="sr-Latn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764704"/>
            <a:ext cx="8435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M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Квадар је рогљасто геометријско тијело ограничено са 6 правоугаоника.</a:t>
            </a:r>
            <a:endParaRPr lang="sr-Latn-CS" sz="2400" dirty="0"/>
          </a:p>
        </p:txBody>
      </p:sp>
      <p:pic>
        <p:nvPicPr>
          <p:cNvPr id="4" name="Picture 3" descr="150579135_449812016061332_42467871700719128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708920"/>
            <a:ext cx="9036496" cy="4149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50082134_3645596665537635_8925372749464937384_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357298"/>
            <a:ext cx="4038600" cy="428628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518213"/>
          </a:xfrm>
        </p:spPr>
        <p:txBody>
          <a:bodyPr>
            <a:normAutofit/>
          </a:bodyPr>
          <a:lstStyle/>
          <a:p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Рекли смо да је квадар ограничен са 6 правоугаоника. </a:t>
            </a:r>
          </a:p>
          <a:p>
            <a:endParaRPr lang="sr-Cyrl-M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Хајде да их нађемо</a:t>
            </a:r>
            <a:r>
              <a:rPr lang="sr-Cyrl-M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предњи А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BFE, </a:t>
            </a:r>
            <a:endParaRPr lang="sr-Cyrl-M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задњи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CGHD,</a:t>
            </a:r>
            <a:endParaRPr lang="sr-Cyrl-M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доњи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ABCD,</a:t>
            </a:r>
            <a:endParaRPr lang="sr-Cyrl-M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горњи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EFGH,</a:t>
            </a:r>
            <a:endParaRPr lang="sr-Cyrl-M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лијеви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ADHE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None/>
            </a:pP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десни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BCGF.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50082134_3645596665537635_8925372749464937384_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214422"/>
            <a:ext cx="4038600" cy="414340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>
            <a:normAutofit/>
          </a:bodyPr>
          <a:lstStyle/>
          <a:p>
            <a:r>
              <a:rPr lang="sr-Cyrl-M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квадра које садрже заједничку ивицу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M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називају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M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сусједне стране. </a:t>
            </a:r>
          </a:p>
          <a:p>
            <a:endParaRPr lang="sr-Cyrl-M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M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Нпр: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sr-Cyrl-M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BCGF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M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су сусједне. </a:t>
            </a:r>
          </a:p>
          <a:p>
            <a:pPr marL="0" indent="0">
              <a:buNone/>
            </a:pPr>
            <a:endParaRPr lang="sr-Cyrl-M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M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Сусједне стране квадра леже  у окомитим равнима па се каже да су међусобно окомите.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50082134_3645596665537635_8925372749464937384_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6234" y="1340768"/>
            <a:ext cx="4038600" cy="450059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68" y="1124744"/>
            <a:ext cx="4860032" cy="5840435"/>
          </a:xfrm>
        </p:spPr>
        <p:txBody>
          <a:bodyPr>
            <a:normAutofit/>
          </a:bodyPr>
          <a:lstStyle/>
          <a:p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кавадра које н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мају заједничких тачака називају се супротним или наспрамним странама.</a:t>
            </a:r>
          </a:p>
          <a:p>
            <a:endParaRPr lang="sr-Cyrl-M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пример, стране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EFGH 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наспрамне. </a:t>
            </a:r>
          </a:p>
          <a:p>
            <a:endParaRPr lang="sr-Cyrl-M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Наспрамне стране кавадра леже у паралелним равнима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 се каже да су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међусобно паралелне.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49929921_2869651169991282_6274092894502268151_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9512" y="1484784"/>
            <a:ext cx="4038600" cy="379655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112" y="764704"/>
            <a:ext cx="4818384" cy="6264696"/>
          </a:xfrm>
        </p:spPr>
        <p:txBody>
          <a:bodyPr>
            <a:normAutofit/>
          </a:bodyPr>
          <a:lstStyle/>
          <a:p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сваког тјемена квадра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полазе по три међусобно окомите ивице. На примјер из тјемена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полазе међусобно окомите ивице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AB, BC </a:t>
            </a:r>
            <a:r>
              <a:rPr lang="sr-Cyrl-M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BF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M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Дужине ивица које полазе из тог тјемена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представљају три димензије квадра.</a:t>
            </a:r>
          </a:p>
          <a:p>
            <a:endParaRPr lang="sr-Cyrl-M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Дужину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=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sr-Cyrl-M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Ширину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sr-Cyrl-M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Висину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Cyrl-M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BF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4234482"/>
          </a:xfrm>
        </p:spPr>
        <p:txBody>
          <a:bodyPr>
            <a:normAutofit/>
          </a:bodyPr>
          <a:lstStyle/>
          <a:p>
            <a:r>
              <a:rPr lang="sr-Cyrl-M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  <a:r>
              <a:rPr lang="sr-Cyrl-M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M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M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M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Пажљиво прочитајте 20. и 21. задатак из уџбеника Математика за 5. разред </a:t>
            </a:r>
            <a:r>
              <a:rPr lang="sr-Cyrl-M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страни 145.) </a:t>
            </a: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покушајте да их ријешите</a:t>
            </a:r>
            <a:r>
              <a:rPr lang="sr-Cyrl-BA" altLang="sr-Latn-R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sr-Cyrl-BA" altLang="sr-Latn-R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M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sr-Cyrl-M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M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ME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M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M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B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223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  Својства квадра</vt:lpstr>
      <vt:lpstr>Шта су геометријска тијела?  Геометријско тијело је дио простора који је ограничен одређеном затвореном површи која се назива гранична површ или граница тијела.</vt:lpstr>
      <vt:lpstr>Slide 3</vt:lpstr>
      <vt:lpstr>Хајде заједно да нађемо шта је то што се налази у нашем окружењу а у облику је квадра?</vt:lpstr>
      <vt:lpstr>Slide 5</vt:lpstr>
      <vt:lpstr>Slide 6</vt:lpstr>
      <vt:lpstr>Slide 7</vt:lpstr>
      <vt:lpstr>Slide 8</vt:lpstr>
      <vt:lpstr>Задатак за самосталан рад:  Пажљиво прочитајте 20. и 21. задатак из уџбеника Математика за 5. разред (на страни 145.) и покушајте да их ријешите.    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Aljosa</dc:creator>
  <cp:lastModifiedBy>Aljosa</cp:lastModifiedBy>
  <cp:revision>20</cp:revision>
  <dcterms:created xsi:type="dcterms:W3CDTF">2021-02-14T13:56:03Z</dcterms:created>
  <dcterms:modified xsi:type="dcterms:W3CDTF">2021-02-16T11:27:00Z</dcterms:modified>
</cp:coreProperties>
</file>