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8" r:id="rId5"/>
    <p:sldId id="267" r:id="rId6"/>
    <p:sldId id="269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D6A48-5C48-41F0-AE61-FD558CA08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2404C1-20D8-47F0-9F0D-CC645BB53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A5154-AB80-4485-83AE-158040B1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9DE582-8110-4179-8337-63031162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74D0E-9084-4B50-B11E-E2245CDF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B808-D52D-4B12-A950-AF7CA9DC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F432A3-50CB-4CA4-8D49-11396A73E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B32AE-0A3A-4F59-B73A-A9D92C2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35A21-985C-4625-98DC-CF362AA9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3DAE22-42DB-4CDC-8297-EB41A84F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73E098-DBC2-4F46-B86D-B46B516C1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8C6B91-547A-4348-B3A0-73A3233B5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C3BBB-0EDE-4FDE-9BA7-86EFDE7A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45E7C8-1679-4909-899F-5034C558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2D7466-FD7A-4017-B334-50E987C6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07B15-20E9-49EE-BF3A-AA3257FF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F4B89-20CD-4915-85D1-019E94B5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53045E-7FBF-4A86-9678-340E8C38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03E3F-0E8C-448D-A742-3D1271FB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BF29FD-4442-488B-8241-4200F82B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1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C277B-24C4-4A86-AD35-2D36F2F0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85E722-B42B-422E-B93C-3A88D8AC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FCE895-5674-48C9-BFD2-A46ED104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24E0C6-1D9F-40D7-848B-A92C5E57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FE5161-767D-4BC6-AD5D-313F2356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2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7D8B8-8C02-4B46-9374-C21CF867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D0A67-B619-4EB3-8DB4-D6E96D08B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94D30-3D6A-4916-A3EB-47B0D580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35EE97-CEAF-4BF8-A487-9780C239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78E174-151E-480B-B2DF-1FDC1B19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B49A50-E612-44C5-BE0E-11B8F6CE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DB316-A10C-4EB6-8251-6A00AAFC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462B4-368E-44D5-A49D-AE32BDBE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A7B19C-A20C-44E7-ACE6-45767BABB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DD4C29-9C64-4A5B-9655-AD247BB6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5922FB-4537-4B00-A212-30EF62E64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017527-F29A-4B91-A163-6B813B80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1B6A4E-4EF9-461A-B0D5-E5927B0B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CF6D0C-B09E-456B-A595-B4B43722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EE346-93CA-499C-A926-F60F7A87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8C97C0-CF4B-4B98-A472-19D4D21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C196D1-A65D-4CA5-8BC9-6339B87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EC85A5-A7BB-4C88-A033-13C2F1C0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F472FD-6AF0-4112-B50E-9DF3DE35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418857-9035-463F-B1D9-C8C5B90F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086894-8D12-41FF-A1F2-524E0C20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FDA88-4BCF-4E1C-90D0-C0C9429A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95D44-5C81-43A5-808E-9CD88592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6FDAE2-D436-47DC-AA1F-BE3C6E1C9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C06ECA-78B6-41AA-97AF-58790232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3087FD-F2A9-4C66-A446-8AB07B6E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23FE07-96A0-4750-BB84-6FBD6C5B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6D2E7-9B80-47F6-9911-F15B0970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E7EAD3-B036-4AFF-B313-3930F9323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E3D70F-39AF-49AB-ADBB-473ACD1AB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5CFFC6-A3BB-411F-B7AA-2BF28BB1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551DD1-0CEE-4994-91AB-690CAAD9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E7E4FB-32D6-4BCF-AD01-56C37030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443276-5064-4DE7-8479-F71F821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8E86FB-19E5-4ECA-8A13-E56520E69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41F7D-85FB-469D-AE93-29723E9A9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EA-D103-4D9F-A641-8143A6B718E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C89E9-A310-4792-95A1-388D7C8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FBECE-1606-432B-BCD4-F16491F6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914D-5DF3-4E6B-AD67-D1DF0EE0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410A99-03DE-47C8-A8E2-746C22C003EA}"/>
              </a:ext>
            </a:extLst>
          </p:cNvPr>
          <p:cNvSpPr txBox="1"/>
          <p:nvPr/>
        </p:nvSpPr>
        <p:spPr>
          <a:xfrm>
            <a:off x="4432300" y="584200"/>
            <a:ext cx="308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Ријешимо ребусе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8B726-18C3-45A6-AE3B-208979D0D5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8" y="2533020"/>
            <a:ext cx="1214120" cy="1533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9364D0-07BD-4E0E-9024-B9C1CA4432B7}"/>
              </a:ext>
            </a:extLst>
          </p:cNvPr>
          <p:cNvSpPr txBox="1"/>
          <p:nvPr/>
        </p:nvSpPr>
        <p:spPr>
          <a:xfrm>
            <a:off x="2212281" y="2989359"/>
            <a:ext cx="1585019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endParaRPr lang="sr-Cyrl-R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sr-Cyrl-R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ица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9AA616-98E4-4D30-B43C-8A4CEB3F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74" y="2295837"/>
            <a:ext cx="219940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EB4F38-D830-4196-9973-7B246E176CD7}"/>
              </a:ext>
            </a:extLst>
          </p:cNvPr>
          <p:cNvSpPr txBox="1"/>
          <p:nvPr/>
        </p:nvSpPr>
        <p:spPr>
          <a:xfrm>
            <a:off x="6238972" y="3543325"/>
            <a:ext cx="1282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latin typeface="Arial" pitchFamily="34" charset="0"/>
                <a:cs typeface="Arial" pitchFamily="34" charset="0"/>
              </a:rPr>
              <a:t>Н = В</a:t>
            </a:r>
            <a:endParaRPr lang="bs-Cyrl-B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12A9D4-EF9C-4A93-A2FF-69747CFE9EEC}"/>
              </a:ext>
            </a:extLst>
          </p:cNvPr>
          <p:cNvSpPr txBox="1"/>
          <p:nvPr/>
        </p:nvSpPr>
        <p:spPr>
          <a:xfrm>
            <a:off x="1492275" y="461771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ЛИСИЦА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56430E-23A8-43F9-B335-DA71DD2673EF}"/>
              </a:ext>
            </a:extLst>
          </p:cNvPr>
          <p:cNvSpPr txBox="1"/>
          <p:nvPr/>
        </p:nvSpPr>
        <p:spPr>
          <a:xfrm>
            <a:off x="5356182" y="4617710"/>
            <a:ext cx="1479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ЛОВАЦ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FD5EA6-F7F0-4250-A983-2C6F460E7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02" y="2034228"/>
            <a:ext cx="1680948" cy="2184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2A8604-59CA-4DDC-963E-AECA760C3885}"/>
              </a:ext>
            </a:extLst>
          </p:cNvPr>
          <p:cNvSpPr txBox="1"/>
          <p:nvPr/>
        </p:nvSpPr>
        <p:spPr>
          <a:xfrm>
            <a:off x="8494011" y="3543325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F043C1-3E47-4515-B400-197F7FD30B7E}"/>
              </a:ext>
            </a:extLst>
          </p:cNvPr>
          <p:cNvSpPr txBox="1"/>
          <p:nvPr/>
        </p:nvSpPr>
        <p:spPr>
          <a:xfrm>
            <a:off x="8870076" y="2034227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,,,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5BEC8E-6977-4AC7-A5DA-FB84FE9DD146}"/>
              </a:ext>
            </a:extLst>
          </p:cNvPr>
          <p:cNvSpPr txBox="1"/>
          <p:nvPr/>
        </p:nvSpPr>
        <p:spPr>
          <a:xfrm>
            <a:off x="9349002" y="4617710"/>
            <a:ext cx="120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ПАС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89D82-CFF9-471F-AA47-9DC62A456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17" y="2639922"/>
            <a:ext cx="7445062" cy="1996471"/>
          </a:xfrm>
        </p:spPr>
        <p:txBody>
          <a:bodyPr>
            <a:noAutofit/>
          </a:bodyPr>
          <a:lstStyle/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Старо лијино лукавство</a:t>
            </a: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Српска народна приповијетка</a:t>
            </a:r>
            <a:b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5982F3-50DA-4C2E-9030-3D0ADBE67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1227138"/>
            <a:ext cx="3467100" cy="1147762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3.разред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76" y="693335"/>
            <a:ext cx="341405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A907C3-4EE7-4850-BD6E-5AF948B768DD}"/>
              </a:ext>
            </a:extLst>
          </p:cNvPr>
          <p:cNvSpPr txBox="1"/>
          <p:nvPr/>
        </p:nvSpPr>
        <p:spPr>
          <a:xfrm>
            <a:off x="3849616" y="647700"/>
            <a:ext cx="4641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Старо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 лијино лукавство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40D806-036D-42D3-A351-DF1AD417D25F}"/>
              </a:ext>
            </a:extLst>
          </p:cNvPr>
          <p:cNvSpPr txBox="1"/>
          <p:nvPr/>
        </p:nvSpPr>
        <p:spPr>
          <a:xfrm>
            <a:off x="635000" y="1378208"/>
            <a:ext cx="11036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	Зимус је група ловаца опколила једну лисицу у шумарку. Били су сигурни да им неће умаћи. Један ловац умало не нагази на њу. А она лежи опружена. Мртва. Још топла. Ловци се окупише око ње. Пси ју оњушише. Залајаше неколико пута и оставише је.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	Један ловац се спремао да јој одере крзно. Изненада скочи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лија и зачас нестаде у густишу. Ловци нису стигли да испале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ни метак.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Народ каже: Не вјеруј ни мртвој лисици.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						Српска народна приповијетка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86A05-C15A-4265-A183-52B07818D441}"/>
              </a:ext>
            </a:extLst>
          </p:cNvPr>
          <p:cNvSpPr txBox="1"/>
          <p:nvPr/>
        </p:nvSpPr>
        <p:spPr>
          <a:xfrm>
            <a:off x="804970" y="406400"/>
            <a:ext cx="845539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каквом догађају говори прича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стварном, немогућем, смијешном?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 сте из приче сазнали о лисици?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Шта вас је изненадило?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Зашто људи лове лисице?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каквој је опасности била лисица?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 је она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</a:t>
            </a:r>
            <a:r>
              <a:rPr lang="sr-Cyrl-R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ј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ела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 избјегне опасност?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Коју особину је том приликом показала?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Зашто народ каже: Не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вјеруј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 мртвој лисици?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5126C6-48ED-4D1E-A76B-9A9DE158C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1256506"/>
            <a:ext cx="3075666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61E42A-5C83-4792-9366-0DB0C502DEB3}"/>
              </a:ext>
            </a:extLst>
          </p:cNvPr>
          <p:cNvSpPr txBox="1"/>
          <p:nvPr/>
        </p:nvSpPr>
        <p:spPr>
          <a:xfrm>
            <a:off x="696360" y="2161261"/>
            <a:ext cx="3585340" cy="324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Тема приче је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ВРИЈЕМЕ РАДЊЕ: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МЈЕСТО РАДЊЕ: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Главни лик приче је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Споредни ликови су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30DC01-D812-4DC1-9C5B-252F223775CE}"/>
              </a:ext>
            </a:extLst>
          </p:cNvPr>
          <p:cNvSpPr txBox="1"/>
          <p:nvPr/>
        </p:nvSpPr>
        <p:spPr>
          <a:xfrm>
            <a:off x="908796" y="1005810"/>
            <a:ext cx="5096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Старо лијино лукавство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540424-7AD9-48EE-B8D6-480C0BE35A92}"/>
              </a:ext>
            </a:extLst>
          </p:cNvPr>
          <p:cNvSpPr txBox="1"/>
          <p:nvPr/>
        </p:nvSpPr>
        <p:spPr>
          <a:xfrm>
            <a:off x="4148843" y="4740638"/>
            <a:ext cx="362631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ловци и њихови пси.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981990-F294-40E8-9C33-E9F995D92547}"/>
              </a:ext>
            </a:extLst>
          </p:cNvPr>
          <p:cNvSpPr txBox="1"/>
          <p:nvPr/>
        </p:nvSpPr>
        <p:spPr>
          <a:xfrm>
            <a:off x="3042896" y="2149764"/>
            <a:ext cx="314682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лијино лукавство.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DE3E26-A670-4253-AD77-BE96B4A692ED}"/>
              </a:ext>
            </a:extLst>
          </p:cNvPr>
          <p:cNvSpPr txBox="1"/>
          <p:nvPr/>
        </p:nvSpPr>
        <p:spPr>
          <a:xfrm>
            <a:off x="4042273" y="293231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Зима.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578832-67C9-498C-AFEB-D683E4130602}"/>
              </a:ext>
            </a:extLst>
          </p:cNvPr>
          <p:cNvSpPr txBox="1"/>
          <p:nvPr/>
        </p:nvSpPr>
        <p:spPr>
          <a:xfrm>
            <a:off x="3719685" y="3428926"/>
            <a:ext cx="1793248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Шумарак.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8AD1A3-0725-4410-BB0D-C57B371B26C4}"/>
              </a:ext>
            </a:extLst>
          </p:cNvPr>
          <p:cNvSpPr txBox="1"/>
          <p:nvPr/>
        </p:nvSpPr>
        <p:spPr>
          <a:xfrm>
            <a:off x="4112543" y="421147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лисица.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64093E-A011-432B-B0BB-98AC8F586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6" y="745290"/>
            <a:ext cx="3410426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638375-DD0E-4C4A-BBD7-1F980B0B9A9B}"/>
              </a:ext>
            </a:extLst>
          </p:cNvPr>
          <p:cNvSpPr txBox="1"/>
          <p:nvPr/>
        </p:nvSpPr>
        <p:spPr>
          <a:xfrm>
            <a:off x="762000" y="821793"/>
            <a:ext cx="113030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Особине ликова: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Лисица –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Ловци –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 –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62CBD3-4662-475A-83BB-C385CA02DD1C}"/>
              </a:ext>
            </a:extLst>
          </p:cNvPr>
          <p:cNvSpPr txBox="1"/>
          <p:nvPr/>
        </p:nvSpPr>
        <p:spPr>
          <a:xfrm>
            <a:off x="5037786" y="3596218"/>
            <a:ext cx="665220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ПОУКА: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Више се постиже мудрошћу и памећу, </a:t>
            </a:r>
            <a:endParaRPr lang="sr-Cyrl-CS" sz="2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него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снагом и вјештином.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</a:t>
            </a:r>
            <a:r>
              <a:rPr lang="sr-Cyrl-C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sr-Cyrl-CS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 </a:t>
            </a: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царује, снага кладе ваља.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893B89-A5EC-494C-B2E6-C6963ABBE545}"/>
              </a:ext>
            </a:extLst>
          </p:cNvPr>
          <p:cNvSpPr txBox="1"/>
          <p:nvPr/>
        </p:nvSpPr>
        <p:spPr>
          <a:xfrm>
            <a:off x="2743200" y="1606866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мудра, паметна, лукава, сналажљива, препредена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3CC4F-8085-401F-8ACF-2593DECEB8BF}"/>
              </a:ext>
            </a:extLst>
          </p:cNvPr>
          <p:cNvSpPr txBox="1"/>
          <p:nvPr/>
        </p:nvSpPr>
        <p:spPr>
          <a:xfrm>
            <a:off x="2565400" y="2120707"/>
            <a:ext cx="80645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наивни, изненађени, збуњени, несналажљиви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DB798F-5C3F-46A2-B4D3-F02920B739B5}"/>
              </a:ext>
            </a:extLst>
          </p:cNvPr>
          <p:cNvSpPr txBox="1"/>
          <p:nvPr/>
        </p:nvSpPr>
        <p:spPr>
          <a:xfrm>
            <a:off x="2146300" y="2906161"/>
            <a:ext cx="3949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C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љути, гласни, наивни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308B0B-02D6-4B27-8E55-DFB389114CE4}"/>
              </a:ext>
            </a:extLst>
          </p:cNvPr>
          <p:cNvSpPr txBox="1"/>
          <p:nvPr/>
        </p:nvSpPr>
        <p:spPr>
          <a:xfrm>
            <a:off x="6821331" y="3596218"/>
            <a:ext cx="47244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Не вјеруј ни мртвој лисици.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52168" r="3203" b="463"/>
          <a:stretch/>
        </p:blipFill>
        <p:spPr>
          <a:xfrm>
            <a:off x="180305" y="3593204"/>
            <a:ext cx="464927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D8A81-E0D2-4981-A891-7E8EA247C014}"/>
              </a:ext>
            </a:extLst>
          </p:cNvPr>
          <p:cNvSpPr txBox="1"/>
          <p:nvPr/>
        </p:nvSpPr>
        <p:spPr>
          <a:xfrm>
            <a:off x="898359" y="831071"/>
            <a:ext cx="1039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Редним бројем одреди редосљед дешавања у причи.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B9CE54-DE3A-41D9-AB43-95C6204D64AD}"/>
              </a:ext>
            </a:extLst>
          </p:cNvPr>
          <p:cNvSpPr txBox="1"/>
          <p:nvPr/>
        </p:nvSpPr>
        <p:spPr>
          <a:xfrm>
            <a:off x="4584700" y="2070100"/>
            <a:ext cx="739811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Сви мисле да је лисица мртва.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Лисица бјежи.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Опкољена лисица.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Припреме за </a:t>
            </a:r>
            <a:r>
              <a:rPr lang="sr-Cyrl-R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скидање крзна </a:t>
            </a: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лисице.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Лисица се прави мртва.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B9074E-D4E0-4039-907D-EBA1DAACF743}"/>
              </a:ext>
            </a:extLst>
          </p:cNvPr>
          <p:cNvSpPr txBox="1"/>
          <p:nvPr/>
        </p:nvSpPr>
        <p:spPr>
          <a:xfrm>
            <a:off x="4979314" y="34492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481423-D574-4BDF-B45C-18907422A522}"/>
              </a:ext>
            </a:extLst>
          </p:cNvPr>
          <p:cNvSpPr txBox="1"/>
          <p:nvPr/>
        </p:nvSpPr>
        <p:spPr>
          <a:xfrm>
            <a:off x="4979314" y="472007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087A26-AA30-4A30-B044-141B20FD0139}"/>
              </a:ext>
            </a:extLst>
          </p:cNvPr>
          <p:cNvSpPr txBox="1"/>
          <p:nvPr/>
        </p:nvSpPr>
        <p:spPr>
          <a:xfrm>
            <a:off x="4940300" y="216345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F67265-4BFD-4B2B-81C9-D573D0F5129A}"/>
              </a:ext>
            </a:extLst>
          </p:cNvPr>
          <p:cNvSpPr txBox="1"/>
          <p:nvPr/>
        </p:nvSpPr>
        <p:spPr>
          <a:xfrm>
            <a:off x="4940300" y="409278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0CA95E-D899-46C2-B9C0-A3615F8D09B4}"/>
              </a:ext>
            </a:extLst>
          </p:cNvPr>
          <p:cNvSpPr txBox="1"/>
          <p:nvPr/>
        </p:nvSpPr>
        <p:spPr>
          <a:xfrm>
            <a:off x="4940300" y="280698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3" y="2080217"/>
            <a:ext cx="4243184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0FB43C-FDA7-4DD4-AFD3-1721B4A68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7238"/>
          <a:stretch/>
        </p:blipFill>
        <p:spPr>
          <a:xfrm>
            <a:off x="7946265" y="2836727"/>
            <a:ext cx="4245735" cy="3442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9B3F0C-5055-4430-B8C7-2D52B61747B2}"/>
              </a:ext>
            </a:extLst>
          </p:cNvPr>
          <p:cNvSpPr txBox="1"/>
          <p:nvPr/>
        </p:nvSpPr>
        <p:spPr>
          <a:xfrm>
            <a:off x="3187700" y="393700"/>
            <a:ext cx="572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smtClean="0">
                <a:latin typeface="Arial" panose="020B0604020202020204" pitchFamily="34" charset="0"/>
                <a:cs typeface="Arial" panose="020B0604020202020204" pitchFamily="34" charset="0"/>
              </a:rPr>
              <a:t>Задатак </a:t>
            </a:r>
            <a:r>
              <a:rPr lang="sr-Cyrl-RS" sz="320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3200" smtClean="0">
                <a:latin typeface="Arial" panose="020B0604020202020204" pitchFamily="34" charset="0"/>
                <a:cs typeface="Arial" panose="020B0604020202020204" pitchFamily="34" charset="0"/>
              </a:rPr>
              <a:t>самосталан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2FFE10-97B9-4310-BC94-DEA234036875}"/>
              </a:ext>
            </a:extLst>
          </p:cNvPr>
          <p:cNvSpPr txBox="1"/>
          <p:nvPr/>
        </p:nvSpPr>
        <p:spPr>
          <a:xfrm>
            <a:off x="1577975" y="1118512"/>
            <a:ext cx="9036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Састави реченице тако што ћеш помоћу ријечи КАО </a:t>
            </a:r>
          </a:p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повезати особине са одговарајућом животињом. </a:t>
            </a:r>
          </a:p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Реченице напиши латиничним штампаним словима.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79017E-492F-4499-AA82-41000EC8BE06}"/>
              </a:ext>
            </a:extLst>
          </p:cNvPr>
          <p:cNvSpPr txBox="1"/>
          <p:nvPr/>
        </p:nvSpPr>
        <p:spPr>
          <a:xfrm>
            <a:off x="1175855" y="3113445"/>
            <a:ext cx="67108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ПЛАШЉИВ                             БИК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ЛУКАВ			           ЗЕЦ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ВРИЈЕДАН		           МАГАРАЦ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ЈАК			                    ПАС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УМИЉАТ			           ЛИСИЦА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ВЈЕРАН			           МРАВ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ТВРДОГЛАВ		           ЈАГЊЕ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181654-FF8E-4D82-894E-3A5684D88B6F}"/>
              </a:ext>
            </a:extLst>
          </p:cNvPr>
          <p:cNvSpPr txBox="1"/>
          <p:nvPr/>
        </p:nvSpPr>
        <p:spPr>
          <a:xfrm>
            <a:off x="4070023" y="2546866"/>
            <a:ext cx="90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КАО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247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Старо лијино лукавство Српска народна приповијетка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Korisnik</cp:lastModifiedBy>
  <cp:revision>19</cp:revision>
  <dcterms:created xsi:type="dcterms:W3CDTF">2021-01-13T09:13:28Z</dcterms:created>
  <dcterms:modified xsi:type="dcterms:W3CDTF">2021-01-18T17:24:17Z</dcterms:modified>
</cp:coreProperties>
</file>