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2945-D847-4707-B864-3B3EF09E58AE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706D8-1CAF-4FB0-B6C5-C72C9CE2F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C:\Users\Spartakus\Downloads\94597000-ancient-greek-background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14600" y="22098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+mj-lt"/>
                <a:cs typeface="Times New Roman" pitchFamily="18" charset="0"/>
              </a:rPr>
              <a:t> ИСТОРИЈ</a:t>
            </a:r>
            <a:r>
              <a:rPr lang="en-US" sz="2400" dirty="0" smtClean="0">
                <a:latin typeface="+mj-lt"/>
                <a:cs typeface="Times New Roman" pitchFamily="18" charset="0"/>
              </a:rPr>
              <a:t>A</a:t>
            </a:r>
            <a:endParaRPr lang="sr-Cyrl-RS" sz="2400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+mj-lt"/>
                <a:cs typeface="Times New Roman" pitchFamily="18" charset="0"/>
              </a:rPr>
              <a:t>6</a:t>
            </a:r>
            <a:r>
              <a:rPr lang="sr-Cyrl-RS" sz="2400" dirty="0" smtClean="0">
                <a:latin typeface="+mj-lt"/>
                <a:cs typeface="Times New Roman" pitchFamily="18" charset="0"/>
              </a:rPr>
              <a:t>.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sr-Cyrl-RS" sz="2400" dirty="0" smtClean="0">
                <a:latin typeface="+mj-lt"/>
                <a:cs typeface="Times New Roman" pitchFamily="18" charset="0"/>
              </a:rPr>
              <a:t>РАЗРЕД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352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НАЈСТАРИЈИ ПЕРИОД ГРЧКЕ ИСТОРИЈЕ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5867400"/>
            <a:ext cx="6934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/>
              <a:t>НАСТАВНИК</a:t>
            </a:r>
          </a:p>
          <a:p>
            <a:r>
              <a:rPr lang="sr-Cyrl-RS" sz="1600" dirty="0" smtClean="0"/>
              <a:t>ДАВОР БАРДАК</a:t>
            </a:r>
            <a:r>
              <a:rPr lang="en-US" sz="1600" dirty="0" smtClean="0"/>
              <a:t> </a:t>
            </a:r>
            <a:endParaRPr lang="sr-Cyrl-RS" sz="1600" dirty="0" smtClean="0"/>
          </a:p>
          <a:p>
            <a:r>
              <a:rPr lang="sr-Cyrl-RS" sz="1600" dirty="0" smtClean="0"/>
              <a:t>ОШ “ЂОРЂО ПАНЗАЛОВИЋ” ОСИЊА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:\Users\Spartakus\Downloads\94597000-ancient-greek-background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914400"/>
            <a:ext cx="243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СТАРА ГРЧКА</a:t>
            </a:r>
          </a:p>
          <a:p>
            <a:pPr algn="ctr"/>
            <a:r>
              <a:rPr lang="sr-Cyrl-RS" sz="1400" dirty="0" smtClean="0"/>
              <a:t>стр. 45</a:t>
            </a:r>
            <a:r>
              <a:rPr lang="en-US" sz="1400" dirty="0" smtClean="0"/>
              <a:t>/49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50292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ОД КАДА ДО КАДА ТРАЈЕ СТАРИ ВИЈЕК?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Cyrl-RS" dirty="0" smtClean="0"/>
              <a:t>КОЈИМ МОРИМА ЈЕ ОКРУЖЕНА  ГРЧКА?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051" name="Picture 3" descr="C:\Users\Spartakus\Downloads\Mapa-Grck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676400"/>
            <a:ext cx="3048000" cy="313090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Ancient Greek Background. Royalty Free Cliparts, Vectors, And Stock  Illustration. Image 94596997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38" y="0"/>
            <a:ext cx="9151038" cy="6858000"/>
          </a:xfrm>
          <a:prstGeom prst="rect">
            <a:avLst/>
          </a:prstGeom>
          <a:noFill/>
        </p:spPr>
      </p:pic>
      <p:pic>
        <p:nvPicPr>
          <p:cNvPr id="3075" name="Picture 3" descr="C:\Users\Spartakus\Downloads\d9984c_c1b5e8f17bf54f409fe583631d2a09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914400"/>
            <a:ext cx="4078635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371600" y="1447800"/>
            <a:ext cx="2971800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СТАРИ ГРЦИ СУ НАСЕЛИЛИ ЈУГ БАЛКАНСКОГ ПОЛУОСТРВА У </a:t>
            </a:r>
            <a:r>
              <a:rPr lang="hr-HR" dirty="0" smtClean="0">
                <a:solidFill>
                  <a:schemeClr val="tx1"/>
                </a:solidFill>
              </a:rPr>
              <a:t>II</a:t>
            </a:r>
            <a:r>
              <a:rPr lang="sr-Cyrl-RS" dirty="0" smtClean="0">
                <a:solidFill>
                  <a:schemeClr val="tx1"/>
                </a:solidFill>
              </a:rPr>
              <a:t> МИЛЕНИЈУМУ П.Н.Е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ПЛЕМЕНА: 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- АХАЈАЦА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ЈОЊАНА</a:t>
            </a:r>
          </a:p>
          <a:p>
            <a:pPr>
              <a:buFontTx/>
              <a:buChar char="-"/>
            </a:pPr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ЕОЛАЦА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ДОРАНА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724400"/>
            <a:ext cx="33528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 НАЗИВАЛИ СУ СЕ ХЕЛЕНИМА  СВОЈУ ДРЖАВУ ХЕЛАДА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ncient Greek Background. Royalty Free Cliparts, Vectors, And Stock  Illustration. Image 94596997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38400" y="914400"/>
            <a:ext cx="4995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dirty="0" smtClean="0"/>
              <a:t>НАЈСТАРИЈИ ПЕРИОД ГРЧКЕ ИСТОРИЈЕ стр.46/47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676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КРИТСКА КУЛТУРА</a:t>
            </a:r>
            <a:endParaRPr lang="en-US" dirty="0"/>
          </a:p>
        </p:txBody>
      </p:sp>
      <p:pic>
        <p:nvPicPr>
          <p:cNvPr id="10" name="Picture 9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780" y="3733800"/>
            <a:ext cx="3468819" cy="2598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905000"/>
            <a:ext cx="2819400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1295400" y="2057400"/>
            <a:ext cx="3200400" cy="40318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</a:t>
            </a:r>
            <a:r>
              <a:rPr lang="sr-Cyrl-RS" sz="1600" dirty="0" smtClean="0">
                <a:solidFill>
                  <a:schemeClr val="tx1"/>
                </a:solidFill>
              </a:rPr>
              <a:t>СТРВО У СРЕДОЗЕМНОМ МОРУ.</a:t>
            </a:r>
          </a:p>
          <a:p>
            <a:pPr>
              <a:buFontTx/>
              <a:buChar char="-"/>
            </a:pPr>
            <a:endParaRPr lang="sr-Cyrl-R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 ПОЗНАТИ КАО ДОБРИ МОРЕПЛОВЦИ.</a:t>
            </a:r>
          </a:p>
          <a:p>
            <a:pPr>
              <a:buFontTx/>
              <a:buChar char="-"/>
            </a:pPr>
            <a:endParaRPr lang="sr-Cyrl-R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УКРАШАВАЛИ ПОСУЂЕ ЖИВОТНИМ МОТИВИМА.</a:t>
            </a:r>
          </a:p>
          <a:p>
            <a:pPr>
              <a:buFontTx/>
              <a:buChar char="-"/>
            </a:pPr>
            <a:endParaRPr lang="sr-Cyrl-R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 ИЗГРАДИЛИ ПАЛАТУ У КНОСОСУ.</a:t>
            </a:r>
          </a:p>
          <a:p>
            <a:pPr>
              <a:buFontTx/>
              <a:buChar char="-"/>
            </a:pPr>
            <a:endParaRPr lang="sr-Cyrl-R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 П</a:t>
            </a:r>
            <a:r>
              <a:rPr lang="en-US" sz="1600" dirty="0" smtClean="0">
                <a:solidFill>
                  <a:schemeClr val="tx1"/>
                </a:solidFill>
              </a:rPr>
              <a:t>O</a:t>
            </a:r>
            <a:r>
              <a:rPr lang="sr-Cyrl-RS" sz="1600" dirty="0" smtClean="0">
                <a:solidFill>
                  <a:schemeClr val="tx1"/>
                </a:solidFill>
              </a:rPr>
              <a:t>ЗНАВАЛИ СУ МАТЕМАТИЧКЕ </a:t>
            </a:r>
          </a:p>
          <a:p>
            <a:r>
              <a:rPr lang="sr-Cyrl-RS" sz="1600" dirty="0" smtClean="0">
                <a:solidFill>
                  <a:schemeClr val="tx1"/>
                </a:solidFill>
              </a:rPr>
              <a:t>ОПЕРАЦИЈЕ И БАВИЛИ СЕ ЛИКОВНОМ УМЈЕТНОШЋУ.</a:t>
            </a:r>
          </a:p>
          <a:p>
            <a:endParaRPr lang="sr-Cyrl-R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 КРИТСКУ ЦИВИЛИЗАЦИЈУ СУ </a:t>
            </a:r>
            <a:r>
              <a:rPr lang="sr-Cyrl-RS" sz="1600" smtClean="0">
                <a:solidFill>
                  <a:schemeClr val="tx1"/>
                </a:solidFill>
              </a:rPr>
              <a:t>СРУШИЛИ </a:t>
            </a:r>
            <a:r>
              <a:rPr lang="sr-Cyrl-RS" sz="1600" smtClean="0">
                <a:solidFill>
                  <a:schemeClr val="tx1"/>
                </a:solidFill>
              </a:rPr>
              <a:t>АХАЈЦИ.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ncient Greek Background. Royalty Free Cliparts, Vectors, And Stock  Illustration. Image 94596997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1371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МИКЕНА</a:t>
            </a:r>
          </a:p>
          <a:p>
            <a:endParaRPr lang="en-US" dirty="0"/>
          </a:p>
        </p:txBody>
      </p:sp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743200"/>
            <a:ext cx="2619375" cy="17430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4724400"/>
            <a:ext cx="2590800" cy="1762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447800" y="1828800"/>
            <a:ext cx="3505200" cy="42473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 ПЛЕМЕ АХАЈАЦИ ДОСЕЉАВАЈУ СЕ НА ПЕЛОПОНЕЗ.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ПОДИЖУ ГРАД МИКЕНУ.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ПАЛАТЕ МИКЕНСКИХ КРАЉЕВА БИЛЕ СУ ОПАСАНЕ КИКЛОПСКИМ ЗИДИНАМА.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УНУТРАШЊОСТ СВОЈИХ ПАЛАТА УКРАШАВАЛИ ФРЕСКАМА СА ПРИЗОРИМА ЛОВА И РАТА.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- МИКЕНУ ЈЕ СРУШИЛО ПЛЕМЕ ДОРАНА.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 descr="downloa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914400"/>
            <a:ext cx="2543175" cy="18002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cient Greek Background. Royalty Free Cliparts, Vectors, And Stock  Illustration. Image 94596997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144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ТРОЈА</a:t>
            </a:r>
            <a:endParaRPr lang="en-US" dirty="0"/>
          </a:p>
        </p:txBody>
      </p:sp>
      <p:pic>
        <p:nvPicPr>
          <p:cNvPr id="8" name="Picture 7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572000"/>
            <a:ext cx="2543175" cy="1800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4572000"/>
            <a:ext cx="2781300" cy="1638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371600" y="1905000"/>
            <a:ext cx="5867400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НА СЈЕВЕРОЗАПАДНОЈ ОБАЛИ МАЛЕ АЗИЈЕ.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ПОСТОЈАЊЕ ГРАДА ТРОЈЕ ПОТВРЂУЈЕ ГРЧКИ ПИСАЦ ХОМЕР У ЕПУ : ИЛИЈАДА И ОДИСЕЈА.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ИЛИЈАДА ОПИСУЈЕ РАТ ГРКА ПРОТИВ ТРОЈЕ.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ОДИСЈЕА О ГРЧКОМ ЈУНАКУ ОДИСЕЈУ .</a:t>
            </a:r>
          </a:p>
          <a:p>
            <a:pPr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cient Greek Background. Royalty Free Cliparts, Vectors, And Stock  Illustration. Image 94596997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990600"/>
            <a:ext cx="4623815" cy="281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3886200"/>
            <a:ext cx="4419600" cy="23698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</a:rPr>
              <a:t>ГРЧКА КОЛОНИЗАЦИЈА</a:t>
            </a:r>
          </a:p>
          <a:p>
            <a:endParaRPr lang="sr-Cyrl-RS" sz="2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tx1"/>
                </a:solidFill>
              </a:rPr>
              <a:t> ГРЧКА ПЛЕМЕНА НАПУШТАЈУ СВОЈУ ЗЕМЉУ  ТЕ НАСЕЉАВАЈУ ДРУГЕ КРАЈЕВЕ ЕВРОПЕ.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РАЗЛОЗИ: ОБРАДИВО ЗЕМЉИШТЕ И ТРГОВИНА.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3886200"/>
            <a:ext cx="26670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</a:rPr>
              <a:t> НЕПОЗНАТЕ РИЈЕЧИ</a:t>
            </a:r>
          </a:p>
          <a:p>
            <a:pPr>
              <a:buFont typeface="Arial" pitchFamily="34" charset="0"/>
              <a:buChar char="•"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600" dirty="0" smtClean="0">
                <a:solidFill>
                  <a:schemeClr val="tx1"/>
                </a:solidFill>
              </a:rPr>
              <a:t> </a:t>
            </a:r>
            <a:r>
              <a:rPr lang="sr-Cyrl-RS" sz="1400" dirty="0" smtClean="0">
                <a:solidFill>
                  <a:schemeClr val="tx1"/>
                </a:solidFill>
              </a:rPr>
              <a:t>ПОЛИС - ГРАД ДРЖАВА У АНТИЧКОЈ ГРЧКОЈ.</a:t>
            </a:r>
          </a:p>
          <a:p>
            <a:pPr>
              <a:buFontTx/>
              <a:buChar char="-"/>
            </a:pPr>
            <a:endParaRPr lang="sr-Cyrl-RS" sz="1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r-Cyrl-RS" sz="1400" dirty="0" smtClean="0">
                <a:solidFill>
                  <a:schemeClr val="tx1"/>
                </a:solidFill>
              </a:rPr>
              <a:t> КОЛОНИЗАЦИЈА-НАСЕЉАВАЊЕ ДРУГИХ КРАЈЕВА СВИЈЕТА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cient Greek Background. Royalty Free Cliparts, Vectors, And Stock  Illustration. Image 94596997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0400" y="1447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ДОМАЋИ ЗАДАТАК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286000"/>
            <a:ext cx="48006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sr-Cyrl-RS" dirty="0" smtClean="0">
                <a:solidFill>
                  <a:schemeClr val="tx1"/>
                </a:solidFill>
              </a:rPr>
              <a:t>ОДГОВОРИТИ НА ПИТАЊА НА СТРАНИ 49.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244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Spartakus</dc:creator>
  <cp:lastModifiedBy>24. Milija Marjanovic</cp:lastModifiedBy>
  <cp:revision>35</cp:revision>
  <dcterms:created xsi:type="dcterms:W3CDTF">2020-11-17T11:24:01Z</dcterms:created>
  <dcterms:modified xsi:type="dcterms:W3CDTF">2020-11-24T12:34:46Z</dcterms:modified>
</cp:coreProperties>
</file>