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006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CA1B-4FC5-4284-8B25-3607FE3A69F6}" type="datetimeFigureOut">
              <a:rPr lang="sr-Latn-CS" smtClean="0"/>
              <a:pPr/>
              <a:t>20.11.2020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DE4D-A16A-4AF0-8EA4-5C5FF45A1A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Дејство свјетлости на карактер облика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5544616" cy="1752600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</a:rPr>
              <a:t>Природна и </a:t>
            </a:r>
            <a:r>
              <a:rPr lang="sr-Cyrl-BA" sz="3600" dirty="0" err="1" smtClean="0">
                <a:solidFill>
                  <a:schemeClr val="bg1"/>
                </a:solidFill>
              </a:rPr>
              <a:t>вјештачка</a:t>
            </a:r>
            <a:r>
              <a:rPr lang="sr-Cyrl-BA" sz="3600" dirty="0" smtClean="0">
                <a:solidFill>
                  <a:schemeClr val="bg1"/>
                </a:solidFill>
              </a:rPr>
              <a:t> свјетлост,силуета</a:t>
            </a:r>
            <a:endParaRPr lang="bs-Latn-B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МРАК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solidFill>
            <a:srgbClr val="41414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Мислио би човек                </a:t>
            </a: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Кад погледа мрак                </a:t>
            </a: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        Да је страшно моћан,</a:t>
            </a: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Да је силно јак. </a:t>
            </a:r>
          </a:p>
          <a:p>
            <a:pPr algn="ctr">
              <a:buNone/>
            </a:pPr>
            <a:endParaRPr lang="sr-Cyrl-BA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То би било наопако-</a:t>
            </a: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Ал’ на срећу није тако:</a:t>
            </a: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Свећицу </a:t>
            </a:r>
            <a:r>
              <a:rPr lang="sr-Cyrl-BA" dirty="0" err="1" smtClean="0">
                <a:solidFill>
                  <a:schemeClr val="bg1"/>
                </a:solidFill>
              </a:rPr>
              <a:t>зажежи</a:t>
            </a:r>
            <a:r>
              <a:rPr lang="sr-Cyrl-BA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</a:rPr>
              <a:t>Мрак од тебе бежи. </a:t>
            </a:r>
          </a:p>
          <a:p>
            <a:pPr algn="ctr">
              <a:buNone/>
            </a:pPr>
            <a:r>
              <a:rPr lang="sr-Cyrl-BA" dirty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                      Јован Јовановић Змај</a:t>
            </a:r>
          </a:p>
          <a:p>
            <a:pPr algn="ctr">
              <a:buNone/>
            </a:pPr>
            <a:r>
              <a:rPr lang="sr-Cyrl-BA" dirty="0"/>
              <a:t> </a:t>
            </a:r>
            <a:r>
              <a:rPr lang="sr-Cyrl-BA" dirty="0" smtClean="0"/>
              <a:t>                             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ИЗВОРИ СВЈЕТЛОСТИ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rgbClr val="414141"/>
          </a:solidFill>
          <a:ln w="28575">
            <a:solidFill>
              <a:schemeClr val="accent3"/>
            </a:solidFill>
          </a:ln>
        </p:spPr>
        <p:txBody>
          <a:bodyPr/>
          <a:lstStyle/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Извори свјетлости могу бити: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природни и </a:t>
            </a:r>
            <a:r>
              <a:rPr lang="sr-Cyrl-BA" dirty="0" err="1" smtClean="0">
                <a:solidFill>
                  <a:schemeClr val="bg1"/>
                </a:solidFill>
              </a:rPr>
              <a:t>вјештачки</a:t>
            </a:r>
            <a:r>
              <a:rPr lang="sr-Cyrl-BA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sr-Cyrl-B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Захваљујући свјетлости</a:t>
            </a:r>
            <a:r>
              <a:rPr lang="sr-Cyrl-BA" dirty="0" smtClean="0">
                <a:solidFill>
                  <a:schemeClr val="bg1"/>
                </a:solidFill>
              </a:rPr>
              <a:t>, можемо </a:t>
            </a:r>
            <a:r>
              <a:rPr lang="sr-Cyrl-BA" dirty="0" smtClean="0">
                <a:solidFill>
                  <a:schemeClr val="bg1"/>
                </a:solidFill>
              </a:rPr>
              <a:t>видјети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облике око себе.</a:t>
            </a:r>
            <a:endParaRPr lang="bs-Latn-B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ИЗВОРИ СВЈЕТЛОСТИ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solidFill>
            <a:srgbClr val="414141"/>
          </a:solidFill>
          <a:ln w="28575">
            <a:solidFill>
              <a:schemeClr val="accent3"/>
            </a:solidFill>
          </a:ln>
        </p:spPr>
        <p:txBody>
          <a:bodyPr/>
          <a:lstStyle/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Природни извори свјетлости су: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Сунце</a:t>
            </a:r>
            <a:r>
              <a:rPr lang="sr-Cyrl-BA" dirty="0" smtClean="0">
                <a:solidFill>
                  <a:schemeClr val="bg1"/>
                </a:solidFill>
              </a:rPr>
              <a:t>, Мјесец, звијезде </a:t>
            </a:r>
            <a:r>
              <a:rPr lang="sr-Cyrl-BA" dirty="0" smtClean="0">
                <a:solidFill>
                  <a:schemeClr val="bg1"/>
                </a:solidFill>
              </a:rPr>
              <a:t>и муња.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6" name="Slika 5" descr="Su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496"/>
            <a:ext cx="3440564" cy="2389579"/>
          </a:xfrm>
          <a:prstGeom prst="rect">
            <a:avLst/>
          </a:prstGeom>
        </p:spPr>
      </p:pic>
      <p:pic>
        <p:nvPicPr>
          <p:cNvPr id="8" name="Slika 7" descr="ZVEZ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928934"/>
            <a:ext cx="2285992" cy="2285992"/>
          </a:xfrm>
          <a:prstGeom prst="rect">
            <a:avLst/>
          </a:prstGeom>
        </p:spPr>
      </p:pic>
      <p:pic>
        <p:nvPicPr>
          <p:cNvPr id="9" name="Slika 8" descr="kak-narisovat-molniyu-karandashom-i-s-pomoshyu-kompyuternogo-redaktor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000372"/>
            <a:ext cx="2085973" cy="228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rgbClr val="414141"/>
          </a:solidFill>
          <a:ln w="28575">
            <a:solidFill>
              <a:schemeClr val="accent3"/>
            </a:solidFill>
          </a:ln>
        </p:spPr>
        <p:txBody>
          <a:bodyPr/>
          <a:lstStyle/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Вјештачки </a:t>
            </a:r>
            <a:r>
              <a:rPr lang="sr-Cyrl-BA" dirty="0" smtClean="0">
                <a:solidFill>
                  <a:schemeClr val="bg1"/>
                </a:solidFill>
              </a:rPr>
              <a:t>извори свјетлости су: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пламен свијеће</a:t>
            </a:r>
            <a:r>
              <a:rPr lang="sr-Cyrl-BA" dirty="0" smtClean="0">
                <a:solidFill>
                  <a:schemeClr val="bg1"/>
                </a:solidFill>
              </a:rPr>
              <a:t>, бакља, сијалица</a:t>
            </a:r>
            <a:r>
              <a:rPr lang="sr-Cyrl-BA" dirty="0" smtClean="0">
                <a:solidFill>
                  <a:schemeClr val="bg1"/>
                </a:solidFill>
              </a:rPr>
              <a:t>...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4" name="Slika 3" descr="sijalica-resize-vector-4747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214554"/>
            <a:ext cx="2380315" cy="2500330"/>
          </a:xfrm>
          <a:prstGeom prst="rect">
            <a:avLst/>
          </a:prstGeom>
        </p:spPr>
      </p:pic>
      <p:pic>
        <p:nvPicPr>
          <p:cNvPr id="5" name="Slika 4" descr="1562264183_1550149986_svij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590" y="2214554"/>
            <a:ext cx="2500330" cy="2500330"/>
          </a:xfrm>
          <a:prstGeom prst="rect">
            <a:avLst/>
          </a:prstGeom>
        </p:spPr>
      </p:pic>
      <p:pic>
        <p:nvPicPr>
          <p:cNvPr id="7" name="Slika 6" descr="95260609-brûler-le-dessin-animé-de-flam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21455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КАКО НАСТАЈЕ СЈЕНКА?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rgbClr val="414141"/>
          </a:solidFill>
          <a:ln w="28575">
            <a:solidFill>
              <a:schemeClr val="accent3"/>
            </a:solidFill>
          </a:ln>
        </p:spPr>
        <p:txBody>
          <a:bodyPr/>
          <a:lstStyle/>
          <a:p>
            <a:pPr algn="just">
              <a:buNone/>
            </a:pPr>
            <a:r>
              <a:rPr lang="sr-Cyrl-BA" dirty="0" smtClean="0">
                <a:solidFill>
                  <a:schemeClr val="bg1"/>
                </a:solidFill>
              </a:rPr>
              <a:t>Кад ставимо предмет испред извора </a:t>
            </a:r>
          </a:p>
          <a:p>
            <a:pPr algn="just">
              <a:buNone/>
            </a:pPr>
            <a:r>
              <a:rPr lang="sr-Cyrl-BA" dirty="0" smtClean="0">
                <a:solidFill>
                  <a:schemeClr val="bg1"/>
                </a:solidFill>
              </a:rPr>
              <a:t>свјетлости добијемо сјенку.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4" name="Slika 3" descr="20201115_18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928934"/>
            <a:ext cx="62960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КАКО НАСТАЈЕ СИЛУЕТА?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rgbClr val="414141"/>
          </a:solidFill>
          <a:ln w="28575">
            <a:solidFill>
              <a:schemeClr val="accent3"/>
            </a:solidFill>
          </a:ln>
        </p:spPr>
        <p:txBody>
          <a:bodyPr/>
          <a:lstStyle/>
          <a:p>
            <a:pPr algn="just">
              <a:buNone/>
            </a:pPr>
            <a:r>
              <a:rPr lang="sr-Cyrl-BA" dirty="0" smtClean="0">
                <a:solidFill>
                  <a:schemeClr val="bg1"/>
                </a:solidFill>
              </a:rPr>
              <a:t>Кад </a:t>
            </a:r>
            <a:r>
              <a:rPr lang="sr-Cyrl-BA" dirty="0" err="1" smtClean="0">
                <a:solidFill>
                  <a:schemeClr val="bg1"/>
                </a:solidFill>
              </a:rPr>
              <a:t>опцртамо</a:t>
            </a:r>
            <a:r>
              <a:rPr lang="sr-Cyrl-BA" dirty="0" smtClean="0">
                <a:solidFill>
                  <a:schemeClr val="bg1"/>
                </a:solidFill>
              </a:rPr>
              <a:t> сјенку и обојимо добићемо </a:t>
            </a:r>
          </a:p>
          <a:p>
            <a:pPr algn="just">
              <a:buNone/>
            </a:pPr>
            <a:r>
              <a:rPr lang="sr-Cyrl-BA" dirty="0" smtClean="0">
                <a:solidFill>
                  <a:schemeClr val="bg1"/>
                </a:solidFill>
              </a:rPr>
              <a:t>силуету.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4" name="Slika 3" descr="20201115_18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786058"/>
            <a:ext cx="7224736" cy="326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night-shooting_stars_pixabay-1200x675-cropped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357290" y="785794"/>
            <a:ext cx="6429375" cy="3594100"/>
          </a:xfrm>
        </p:spPr>
      </p:pic>
      <p:sp>
        <p:nvSpPr>
          <p:cNvPr id="8" name="TekstniOkvir 7"/>
          <p:cNvSpPr txBox="1"/>
          <p:nvPr/>
        </p:nvSpPr>
        <p:spPr>
          <a:xfrm>
            <a:off x="1475656" y="5214950"/>
            <a:ext cx="6408712" cy="954107"/>
          </a:xfrm>
          <a:prstGeom prst="rect">
            <a:avLst/>
          </a:prstGeom>
          <a:solidFill>
            <a:srgbClr val="41414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pPr algn="ctr"/>
            <a:r>
              <a:rPr lang="sr-Cyrl-BA" sz="2800" dirty="0" smtClean="0">
                <a:solidFill>
                  <a:schemeClr val="bg1"/>
                </a:solidFill>
              </a:rPr>
              <a:t>Нацртати </a:t>
            </a:r>
            <a:r>
              <a:rPr lang="sr-Cyrl-BA" sz="2800" dirty="0" smtClean="0">
                <a:solidFill>
                  <a:schemeClr val="bg1"/>
                </a:solidFill>
              </a:rPr>
              <a:t>цртеж на тему:”Мјесечина”.</a:t>
            </a:r>
            <a:endParaRPr lang="bs-Latn-B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135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tema</vt:lpstr>
      <vt:lpstr>Дејство свјетлости на карактер облика</vt:lpstr>
      <vt:lpstr>МРАК</vt:lpstr>
      <vt:lpstr>ИЗВОРИ СВЈЕТЛОСТИ</vt:lpstr>
      <vt:lpstr>ИЗВОРИ СВЈЕТЛОСТИ</vt:lpstr>
      <vt:lpstr>Slide 5</vt:lpstr>
      <vt:lpstr>КАКО НАСТАЈЕ СЈЕНКА?</vt:lpstr>
      <vt:lpstr>КАКО НАСТАЈЕ СИЛУЕТА?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Babic</dc:creator>
  <cp:lastModifiedBy>Laptop 002</cp:lastModifiedBy>
  <cp:revision>15</cp:revision>
  <dcterms:created xsi:type="dcterms:W3CDTF">2020-11-12T11:18:37Z</dcterms:created>
  <dcterms:modified xsi:type="dcterms:W3CDTF">2020-11-20T22:50:54Z</dcterms:modified>
</cp:coreProperties>
</file>