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9" r:id="rId3"/>
    <p:sldId id="314" r:id="rId4"/>
    <p:sldId id="273" r:id="rId5"/>
    <p:sldId id="315" r:id="rId6"/>
    <p:sldId id="295" r:id="rId7"/>
    <p:sldId id="316" r:id="rId8"/>
    <p:sldId id="318" r:id="rId9"/>
    <p:sldId id="299" r:id="rId10"/>
    <p:sldId id="308" r:id="rId11"/>
    <p:sldId id="320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341"/>
    <a:srgbClr val="E09424"/>
    <a:srgbClr val="AE7F4F"/>
    <a:srgbClr val="FAF3E1"/>
    <a:srgbClr val="E1972B"/>
    <a:srgbClr val="9DC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 snapToGrid="0">
      <p:cViewPr varScale="1">
        <p:scale>
          <a:sx n="69" d="100"/>
          <a:sy n="69" d="100"/>
        </p:scale>
        <p:origin x="-102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431D-62C5-4F35-937F-A8184D94E0C3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36E48-CE7A-4CF4-88B1-17B6AE7922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523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6E48-CE7A-4CF4-88B1-17B6AE79228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939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6E48-CE7A-4CF4-88B1-17B6AE79228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5245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6E48-CE7A-4CF4-88B1-17B6AE79228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373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6E48-CE7A-4CF4-88B1-17B6AE79228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7433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6E48-CE7A-4CF4-88B1-17B6AE79228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529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6E48-CE7A-4CF4-88B1-17B6AE79228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589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6E48-CE7A-4CF4-88B1-17B6AE79228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62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6E48-CE7A-4CF4-88B1-17B6AE79228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62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7401609"/>
      </p:ext>
    </p:extLst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pPr/>
              <a:t>2020/5/25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>
            <a:off x="1927810" y="1981201"/>
            <a:ext cx="8104909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zh-CN" sz="4000" b="1" spc="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S PMincho" pitchFamily="18" charset="-128"/>
                <a:ea typeface="MS PMincho" pitchFamily="18" charset="-128"/>
                <a:cs typeface="Utsaah" pitchFamily="34" charset="0"/>
              </a:rPr>
              <a:t>ВЫРАЖЕНИЕ ОТРИЦАНИЯ</a:t>
            </a:r>
          </a:p>
          <a:p>
            <a:pPr algn="ctr"/>
            <a:endParaRPr lang="ru-RU" altLang="zh-C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ungsuhChe" pitchFamily="49" charset="-127"/>
              <a:ea typeface="GungsuhChe" pitchFamily="49" charset="-127"/>
              <a:cs typeface="Utsaah" pitchFamily="34" charset="0"/>
            </a:endParaRPr>
          </a:p>
        </p:txBody>
      </p:sp>
      <p:pic>
        <p:nvPicPr>
          <p:cNvPr id="4" name="media1 (71)">
            <a:hlinkClick r:id="" action="ppaction://media"/>
            <a:extLst>
              <a:ext uri="{FF2B5EF4-FFF2-40B4-BE49-F238E27FC236}">
                <a16:creationId xmlns:a16="http://schemas.microsoft.com/office/drawing/2014/main" xmlns="" id="{066A69B1-D9D9-45C2-A3C2-B6CCF57E72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69428" y="-152273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D30E5204-84B7-4B52-BC1E-CC0501018909}"/>
              </a:ext>
            </a:extLst>
          </p:cNvPr>
          <p:cNvSpPr txBox="1"/>
          <p:nvPr/>
        </p:nvSpPr>
        <p:spPr>
          <a:xfrm>
            <a:off x="911458" y="162773"/>
            <a:ext cx="4233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400" b="1" dirty="0" smtClean="0">
                <a:solidFill>
                  <a:srgbClr val="AE7F4F"/>
                </a:solidFill>
                <a:latin typeface="Monotype Corsiva" pitchFamily="66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Домашнее  задание</a:t>
            </a:r>
            <a:endParaRPr lang="zh-CN" altLang="en-US" sz="4400" b="1" dirty="0">
              <a:solidFill>
                <a:srgbClr val="AE7F4F"/>
              </a:solidFill>
              <a:latin typeface="Monotype Corsiva" pitchFamily="66" charset="0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xmlns="" id="{7C1FE7D9-4C1E-4012-8FBF-9CC894386562}"/>
              </a:ext>
            </a:extLst>
          </p:cNvPr>
          <p:cNvSpPr/>
          <p:nvPr/>
        </p:nvSpPr>
        <p:spPr>
          <a:xfrm>
            <a:off x="1046205" y="514730"/>
            <a:ext cx="7455726" cy="372151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197" h="372151">
                <a:moveTo>
                  <a:pt x="0" y="118179"/>
                </a:moveTo>
                <a:cubicBezTo>
                  <a:pt x="245726" y="411808"/>
                  <a:pt x="1411184" y="349131"/>
                  <a:pt x="2279379" y="369357"/>
                </a:cubicBezTo>
                <a:cubicBezTo>
                  <a:pt x="3147574" y="389583"/>
                  <a:pt x="4322634" y="295274"/>
                  <a:pt x="5209172" y="239535"/>
                </a:cubicBezTo>
                <a:cubicBezTo>
                  <a:pt x="6095710" y="183796"/>
                  <a:pt x="6778605" y="73259"/>
                  <a:pt x="7598609" y="34924"/>
                </a:cubicBezTo>
                <a:cubicBezTo>
                  <a:pt x="8418613" y="-3411"/>
                  <a:pt x="10029478" y="-7409"/>
                  <a:pt x="10129197" y="9524"/>
                </a:cubicBezTo>
              </a:path>
            </a:pathLst>
          </a:custGeom>
          <a:noFill/>
          <a:ln w="19050">
            <a:solidFill>
              <a:srgbClr val="AE7F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E7F4F"/>
              </a:solidFill>
            </a:endParaRPr>
          </a:p>
        </p:txBody>
      </p:sp>
      <p:sp>
        <p:nvSpPr>
          <p:cNvPr id="209" name="椭圆 31">
            <a:extLst>
              <a:ext uri="{FF2B5EF4-FFF2-40B4-BE49-F238E27FC236}">
                <a16:creationId xmlns:a16="http://schemas.microsoft.com/office/drawing/2014/main" xmlns="" id="{BEB4C906-F45D-45A7-9DF1-ECC90710BCFE}"/>
              </a:ext>
            </a:extLst>
          </p:cNvPr>
          <p:cNvSpPr/>
          <p:nvPr/>
        </p:nvSpPr>
        <p:spPr>
          <a:xfrm rot="10800000">
            <a:off x="1062425" y="1629900"/>
            <a:ext cx="4459896" cy="36259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2" name="椭圆 31">
            <a:extLst>
              <a:ext uri="{FF2B5EF4-FFF2-40B4-BE49-F238E27FC236}">
                <a16:creationId xmlns:a16="http://schemas.microsoft.com/office/drawing/2014/main" xmlns="" id="{70D08F26-4D04-45F8-AD38-AA49845ADD93}"/>
              </a:ext>
            </a:extLst>
          </p:cNvPr>
          <p:cNvSpPr/>
          <p:nvPr/>
        </p:nvSpPr>
        <p:spPr>
          <a:xfrm rot="10800000">
            <a:off x="6101515" y="1320163"/>
            <a:ext cx="5275490" cy="432122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592" y="2020545"/>
            <a:ext cx="44483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Palatino Linotype" pitchFamily="18" charset="0"/>
              </a:rPr>
              <a:t>Вставь ъ или ь знак.</a:t>
            </a:r>
          </a:p>
          <a:p>
            <a:endParaRPr lang="ru-RU" sz="2400" b="1" dirty="0">
              <a:latin typeface="Palatino Linotype" pitchFamily="18" charset="0"/>
            </a:endParaRPr>
          </a:p>
          <a:p>
            <a:r>
              <a:rPr lang="ru-RU" sz="2400" dirty="0" smtClean="0">
                <a:latin typeface="Palatino Linotype" pitchFamily="18" charset="0"/>
              </a:rPr>
              <a:t>брат_я;	раз_яснить;</a:t>
            </a:r>
          </a:p>
          <a:p>
            <a:r>
              <a:rPr lang="ru-RU" sz="2400" dirty="0" smtClean="0">
                <a:latin typeface="Palatino Linotype" pitchFamily="18" charset="0"/>
              </a:rPr>
              <a:t>волч_и;</a:t>
            </a:r>
            <a:r>
              <a:rPr lang="ru-RU" sz="2400" dirty="0">
                <a:latin typeface="Palatino Linotype" pitchFamily="18" charset="0"/>
              </a:rPr>
              <a:t> </a:t>
            </a:r>
            <a:r>
              <a:rPr lang="ru-RU" sz="2400" dirty="0" smtClean="0">
                <a:latin typeface="Palatino Linotype" pitchFamily="18" charset="0"/>
              </a:rPr>
              <a:t> 	об_ехать;</a:t>
            </a:r>
          </a:p>
          <a:p>
            <a:r>
              <a:rPr lang="ru-RU" sz="2400" dirty="0" smtClean="0">
                <a:latin typeface="Palatino Linotype" pitchFamily="18" charset="0"/>
              </a:rPr>
              <a:t>л_ёт;		руч_и;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400" dirty="0" smtClean="0">
                <a:latin typeface="Palatino Linotype" pitchFamily="18" charset="0"/>
              </a:rPr>
              <a:t>под_ехать;  	в_езд;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400" dirty="0" smtClean="0">
                <a:latin typeface="Palatino Linotype" pitchFamily="18" charset="0"/>
              </a:rPr>
              <a:t>осен_ю;  	об_яснить</a:t>
            </a:r>
            <a:r>
              <a:rPr lang="ru-RU" sz="2400" dirty="0">
                <a:latin typeface="Palatino Linotype" pitchFamily="18" charset="0"/>
              </a:rPr>
              <a:t>;</a:t>
            </a:r>
          </a:p>
        </p:txBody>
      </p:sp>
      <p:grpSp>
        <p:nvGrpSpPr>
          <p:cNvPr id="127" name="组合 217">
            <a:extLst>
              <a:ext uri="{FF2B5EF4-FFF2-40B4-BE49-F238E27FC236}">
                <a16:creationId xmlns:a16="http://schemas.microsoft.com/office/drawing/2014/main" xmlns="" id="{97B8C17B-8600-40BA-B6C8-06336FC849A4}"/>
              </a:ext>
            </a:extLst>
          </p:cNvPr>
          <p:cNvGrpSpPr/>
          <p:nvPr/>
        </p:nvGrpSpPr>
        <p:grpSpPr>
          <a:xfrm>
            <a:off x="718544" y="1225948"/>
            <a:ext cx="473195" cy="518084"/>
            <a:chOff x="4197350" y="2182813"/>
            <a:chExt cx="608013" cy="6413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8" name="Freeform 166">
              <a:extLst>
                <a:ext uri="{FF2B5EF4-FFF2-40B4-BE49-F238E27FC236}">
                  <a16:creationId xmlns:a16="http://schemas.microsoft.com/office/drawing/2014/main" xmlns="" id="{3F71F27E-5FD7-4007-B7F0-B1C9CBC48876}"/>
                </a:ext>
              </a:extLst>
            </p:cNvPr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 167">
              <a:extLst>
                <a:ext uri="{FF2B5EF4-FFF2-40B4-BE49-F238E27FC236}">
                  <a16:creationId xmlns:a16="http://schemas.microsoft.com/office/drawing/2014/main" xmlns="" id="{38997EC9-1822-4EBD-9947-AD57796DCF6C}"/>
                </a:ext>
              </a:extLst>
            </p:cNvPr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0" name="Freeform 168">
              <a:extLst>
                <a:ext uri="{FF2B5EF4-FFF2-40B4-BE49-F238E27FC236}">
                  <a16:creationId xmlns:a16="http://schemas.microsoft.com/office/drawing/2014/main" xmlns="" id="{FBCB0753-06E4-4B4D-AB59-B3059DDFA0A4}"/>
                </a:ext>
              </a:extLst>
            </p:cNvPr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Freeform 169">
              <a:extLst>
                <a:ext uri="{FF2B5EF4-FFF2-40B4-BE49-F238E27FC236}">
                  <a16:creationId xmlns:a16="http://schemas.microsoft.com/office/drawing/2014/main" xmlns="" id="{082378CD-C4D4-49AB-B237-6805DCDEED0D}"/>
                </a:ext>
              </a:extLst>
            </p:cNvPr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2" name="Freeform 170">
              <a:extLst>
                <a:ext uri="{FF2B5EF4-FFF2-40B4-BE49-F238E27FC236}">
                  <a16:creationId xmlns:a16="http://schemas.microsoft.com/office/drawing/2014/main" xmlns="" id="{2A6BBF26-D456-4802-ABFD-6042C2DD33AA}"/>
                </a:ext>
              </a:extLst>
            </p:cNvPr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3" name="Freeform 171">
              <a:extLst>
                <a:ext uri="{FF2B5EF4-FFF2-40B4-BE49-F238E27FC236}">
                  <a16:creationId xmlns:a16="http://schemas.microsoft.com/office/drawing/2014/main" xmlns="" id="{F3AB2E10-C636-4E38-A3B7-B4425A44C9E2}"/>
                </a:ext>
              </a:extLst>
            </p:cNvPr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4" name="Freeform 172">
              <a:extLst>
                <a:ext uri="{FF2B5EF4-FFF2-40B4-BE49-F238E27FC236}">
                  <a16:creationId xmlns:a16="http://schemas.microsoft.com/office/drawing/2014/main" xmlns="" id="{1B6244B4-5727-4865-9540-CCB449FF7B24}"/>
                </a:ext>
              </a:extLst>
            </p:cNvPr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5" name="Freeform 173">
              <a:extLst>
                <a:ext uri="{FF2B5EF4-FFF2-40B4-BE49-F238E27FC236}">
                  <a16:creationId xmlns:a16="http://schemas.microsoft.com/office/drawing/2014/main" xmlns="" id="{47DEE21A-7480-4B3C-8FB0-3F10BA6914A6}"/>
                </a:ext>
              </a:extLst>
            </p:cNvPr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6" name="Freeform 174">
              <a:extLst>
                <a:ext uri="{FF2B5EF4-FFF2-40B4-BE49-F238E27FC236}">
                  <a16:creationId xmlns:a16="http://schemas.microsoft.com/office/drawing/2014/main" xmlns="" id="{977B6B54-2E2F-4BFB-8784-3F10367AAED3}"/>
                </a:ext>
              </a:extLst>
            </p:cNvPr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7" name="Freeform 175">
              <a:extLst>
                <a:ext uri="{FF2B5EF4-FFF2-40B4-BE49-F238E27FC236}">
                  <a16:creationId xmlns:a16="http://schemas.microsoft.com/office/drawing/2014/main" xmlns="" id="{64D954A2-EA4B-444C-974C-087BA55378E2}"/>
                </a:ext>
              </a:extLst>
            </p:cNvPr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8" name="Freeform 176">
              <a:extLst>
                <a:ext uri="{FF2B5EF4-FFF2-40B4-BE49-F238E27FC236}">
                  <a16:creationId xmlns:a16="http://schemas.microsoft.com/office/drawing/2014/main" xmlns="" id="{2EEAAEF5-2B6A-40A6-AFDC-6ECA2B0DE53E}"/>
                </a:ext>
              </a:extLst>
            </p:cNvPr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9" name="Freeform 177">
              <a:extLst>
                <a:ext uri="{FF2B5EF4-FFF2-40B4-BE49-F238E27FC236}">
                  <a16:creationId xmlns:a16="http://schemas.microsoft.com/office/drawing/2014/main" xmlns="" id="{90372A33-2421-457E-85F1-D7F805D0CDA0}"/>
                </a:ext>
              </a:extLst>
            </p:cNvPr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0" name="Freeform 178">
              <a:extLst>
                <a:ext uri="{FF2B5EF4-FFF2-40B4-BE49-F238E27FC236}">
                  <a16:creationId xmlns:a16="http://schemas.microsoft.com/office/drawing/2014/main" xmlns="" id="{D27C1FBA-2F22-4424-88C9-FF5CEA5DAFED}"/>
                </a:ext>
              </a:extLst>
            </p:cNvPr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1" name="Freeform 179">
              <a:extLst>
                <a:ext uri="{FF2B5EF4-FFF2-40B4-BE49-F238E27FC236}">
                  <a16:creationId xmlns:a16="http://schemas.microsoft.com/office/drawing/2014/main" xmlns="" id="{48733F80-E665-4719-B98D-0FD462BE371F}"/>
                </a:ext>
              </a:extLst>
            </p:cNvPr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2" name="Freeform 180">
              <a:extLst>
                <a:ext uri="{FF2B5EF4-FFF2-40B4-BE49-F238E27FC236}">
                  <a16:creationId xmlns:a16="http://schemas.microsoft.com/office/drawing/2014/main" xmlns="" id="{4794790B-E776-45E2-A9CE-2828844E2760}"/>
                </a:ext>
              </a:extLst>
            </p:cNvPr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3" name="Freeform 181">
              <a:extLst>
                <a:ext uri="{FF2B5EF4-FFF2-40B4-BE49-F238E27FC236}">
                  <a16:creationId xmlns:a16="http://schemas.microsoft.com/office/drawing/2014/main" xmlns="" id="{D426A503-9D6C-4038-BD99-E795740254A6}"/>
                </a:ext>
              </a:extLst>
            </p:cNvPr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4" name="Freeform 182">
              <a:extLst>
                <a:ext uri="{FF2B5EF4-FFF2-40B4-BE49-F238E27FC236}">
                  <a16:creationId xmlns:a16="http://schemas.microsoft.com/office/drawing/2014/main" xmlns="" id="{BD8C5F13-CC42-4164-B3FD-EFA9EDDBD33E}"/>
                </a:ext>
              </a:extLst>
            </p:cNvPr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5" name="Freeform 183">
              <a:extLst>
                <a:ext uri="{FF2B5EF4-FFF2-40B4-BE49-F238E27FC236}">
                  <a16:creationId xmlns:a16="http://schemas.microsoft.com/office/drawing/2014/main" xmlns="" id="{AF2F9F6B-0F57-41F3-ACFB-5B7167D6C991}"/>
                </a:ext>
              </a:extLst>
            </p:cNvPr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Freeform 184">
              <a:extLst>
                <a:ext uri="{FF2B5EF4-FFF2-40B4-BE49-F238E27FC236}">
                  <a16:creationId xmlns:a16="http://schemas.microsoft.com/office/drawing/2014/main" xmlns="" id="{9AA7DF93-00F0-4A62-9DE6-5F3733374C4B}"/>
                </a:ext>
              </a:extLst>
            </p:cNvPr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7" name="Freeform 185">
              <a:extLst>
                <a:ext uri="{FF2B5EF4-FFF2-40B4-BE49-F238E27FC236}">
                  <a16:creationId xmlns:a16="http://schemas.microsoft.com/office/drawing/2014/main" xmlns="" id="{41DAE2A7-E2C2-47E2-BA34-7657986EFBCF}"/>
                </a:ext>
              </a:extLst>
            </p:cNvPr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8" name="Freeform 186">
              <a:extLst>
                <a:ext uri="{FF2B5EF4-FFF2-40B4-BE49-F238E27FC236}">
                  <a16:creationId xmlns:a16="http://schemas.microsoft.com/office/drawing/2014/main" xmlns="" id="{66321C57-DB96-480C-8083-E19A105DA658}"/>
                </a:ext>
              </a:extLst>
            </p:cNvPr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9" name="Freeform 187">
              <a:extLst>
                <a:ext uri="{FF2B5EF4-FFF2-40B4-BE49-F238E27FC236}">
                  <a16:creationId xmlns:a16="http://schemas.microsoft.com/office/drawing/2014/main" xmlns="" id="{4FE27559-FF4C-4AD1-A05F-8933D9A93150}"/>
                </a:ext>
              </a:extLst>
            </p:cNvPr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0" name="Freeform 188">
              <a:extLst>
                <a:ext uri="{FF2B5EF4-FFF2-40B4-BE49-F238E27FC236}">
                  <a16:creationId xmlns:a16="http://schemas.microsoft.com/office/drawing/2014/main" xmlns="" id="{33F916A0-4F24-49B8-BFDE-8665FC659F02}"/>
                </a:ext>
              </a:extLst>
            </p:cNvPr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1" name="Freeform 189">
              <a:extLst>
                <a:ext uri="{FF2B5EF4-FFF2-40B4-BE49-F238E27FC236}">
                  <a16:creationId xmlns:a16="http://schemas.microsoft.com/office/drawing/2014/main" xmlns="" id="{86477F82-2054-448E-A01F-3B66A85DE629}"/>
                </a:ext>
              </a:extLst>
            </p:cNvPr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2" name="Freeform 190">
              <a:extLst>
                <a:ext uri="{FF2B5EF4-FFF2-40B4-BE49-F238E27FC236}">
                  <a16:creationId xmlns:a16="http://schemas.microsoft.com/office/drawing/2014/main" xmlns="" id="{8F0E1E5A-84E6-47DC-86E3-EE60040610A7}"/>
                </a:ext>
              </a:extLst>
            </p:cNvPr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3" name="Freeform 191">
              <a:extLst>
                <a:ext uri="{FF2B5EF4-FFF2-40B4-BE49-F238E27FC236}">
                  <a16:creationId xmlns:a16="http://schemas.microsoft.com/office/drawing/2014/main" xmlns="" id="{63D1D4DF-6F82-41EC-932B-7097B7511ED4}"/>
                </a:ext>
              </a:extLst>
            </p:cNvPr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4" name="Freeform 192">
              <a:extLst>
                <a:ext uri="{FF2B5EF4-FFF2-40B4-BE49-F238E27FC236}">
                  <a16:creationId xmlns:a16="http://schemas.microsoft.com/office/drawing/2014/main" xmlns="" id="{B7D22924-B304-4A4F-8762-7F72AA70E029}"/>
                </a:ext>
              </a:extLst>
            </p:cNvPr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5" name="Freeform 193">
              <a:extLst>
                <a:ext uri="{FF2B5EF4-FFF2-40B4-BE49-F238E27FC236}">
                  <a16:creationId xmlns:a16="http://schemas.microsoft.com/office/drawing/2014/main" xmlns="" id="{4EBBDE87-B8DE-4AC2-9547-B19E2F9D4B64}"/>
                </a:ext>
              </a:extLst>
            </p:cNvPr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6" name="Freeform 194">
              <a:extLst>
                <a:ext uri="{FF2B5EF4-FFF2-40B4-BE49-F238E27FC236}">
                  <a16:creationId xmlns:a16="http://schemas.microsoft.com/office/drawing/2014/main" xmlns="" id="{34A30742-8EC0-427F-96C0-15D649AB3429}"/>
                </a:ext>
              </a:extLst>
            </p:cNvPr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7" name="Freeform 195">
              <a:extLst>
                <a:ext uri="{FF2B5EF4-FFF2-40B4-BE49-F238E27FC236}">
                  <a16:creationId xmlns:a16="http://schemas.microsoft.com/office/drawing/2014/main" xmlns="" id="{0D767E9F-DDCA-4B08-8266-C2B6E33A9366}"/>
                </a:ext>
              </a:extLst>
            </p:cNvPr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8" name="Freeform 196">
              <a:extLst>
                <a:ext uri="{FF2B5EF4-FFF2-40B4-BE49-F238E27FC236}">
                  <a16:creationId xmlns:a16="http://schemas.microsoft.com/office/drawing/2014/main" xmlns="" id="{D2FD3109-876F-4FB9-B62C-7202BC6D7C06}"/>
                </a:ext>
              </a:extLst>
            </p:cNvPr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Freeform 197">
              <a:extLst>
                <a:ext uri="{FF2B5EF4-FFF2-40B4-BE49-F238E27FC236}">
                  <a16:creationId xmlns:a16="http://schemas.microsoft.com/office/drawing/2014/main" xmlns="" id="{878F27F7-2C8F-4C34-A271-89D50E584FB6}"/>
                </a:ext>
              </a:extLst>
            </p:cNvPr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0" name="Freeform 198">
              <a:extLst>
                <a:ext uri="{FF2B5EF4-FFF2-40B4-BE49-F238E27FC236}">
                  <a16:creationId xmlns:a16="http://schemas.microsoft.com/office/drawing/2014/main" xmlns="" id="{43D11F53-449C-4D25-81E9-E8EC85B18898}"/>
                </a:ext>
              </a:extLst>
            </p:cNvPr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1" name="Freeform 199">
              <a:extLst>
                <a:ext uri="{FF2B5EF4-FFF2-40B4-BE49-F238E27FC236}">
                  <a16:creationId xmlns:a16="http://schemas.microsoft.com/office/drawing/2014/main" xmlns="" id="{672B0E61-BFD6-4DBD-9C21-99566E725D2B}"/>
                </a:ext>
              </a:extLst>
            </p:cNvPr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Freeform 200">
              <a:extLst>
                <a:ext uri="{FF2B5EF4-FFF2-40B4-BE49-F238E27FC236}">
                  <a16:creationId xmlns:a16="http://schemas.microsoft.com/office/drawing/2014/main" xmlns="" id="{24922319-7E6B-441D-B795-0E533EB0B46B}"/>
                </a:ext>
              </a:extLst>
            </p:cNvPr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Freeform 201">
              <a:extLst>
                <a:ext uri="{FF2B5EF4-FFF2-40B4-BE49-F238E27FC236}">
                  <a16:creationId xmlns:a16="http://schemas.microsoft.com/office/drawing/2014/main" xmlns="" id="{576A348B-665D-4EDD-AFD1-2563B0F95B6F}"/>
                </a:ext>
              </a:extLst>
            </p:cNvPr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Freeform 202">
              <a:extLst>
                <a:ext uri="{FF2B5EF4-FFF2-40B4-BE49-F238E27FC236}">
                  <a16:creationId xmlns:a16="http://schemas.microsoft.com/office/drawing/2014/main" xmlns="" id="{5474BDFF-153E-4540-9F3A-89B0F5C62FA8}"/>
                </a:ext>
              </a:extLst>
            </p:cNvPr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5" name="Freeform 203">
              <a:extLst>
                <a:ext uri="{FF2B5EF4-FFF2-40B4-BE49-F238E27FC236}">
                  <a16:creationId xmlns:a16="http://schemas.microsoft.com/office/drawing/2014/main" xmlns="" id="{E8B5F98D-C0EA-4829-9747-A62D91A56437}"/>
                </a:ext>
              </a:extLst>
            </p:cNvPr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6" name="Freeform 204">
              <a:extLst>
                <a:ext uri="{FF2B5EF4-FFF2-40B4-BE49-F238E27FC236}">
                  <a16:creationId xmlns:a16="http://schemas.microsoft.com/office/drawing/2014/main" xmlns="" id="{7E1A9E42-3948-460F-94F2-D1F6E2682587}"/>
                </a:ext>
              </a:extLst>
            </p:cNvPr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7" name="Freeform 206">
              <a:extLst>
                <a:ext uri="{FF2B5EF4-FFF2-40B4-BE49-F238E27FC236}">
                  <a16:creationId xmlns:a16="http://schemas.microsoft.com/office/drawing/2014/main" xmlns="" id="{C1E517E1-6CAF-4BD5-9571-7FE5E5405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8" name="Freeform 207">
              <a:extLst>
                <a:ext uri="{FF2B5EF4-FFF2-40B4-BE49-F238E27FC236}">
                  <a16:creationId xmlns:a16="http://schemas.microsoft.com/office/drawing/2014/main" xmlns="" id="{C3B66752-8957-4E04-9DF0-A7609E5D9BCD}"/>
                </a:ext>
              </a:extLst>
            </p:cNvPr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9" name="Freeform 208">
              <a:extLst>
                <a:ext uri="{FF2B5EF4-FFF2-40B4-BE49-F238E27FC236}">
                  <a16:creationId xmlns:a16="http://schemas.microsoft.com/office/drawing/2014/main" xmlns="" id="{43C98E9C-6304-41F7-8787-88D8B0EDAC16}"/>
                </a:ext>
              </a:extLst>
            </p:cNvPr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0" name="Freeform 209">
              <a:extLst>
                <a:ext uri="{FF2B5EF4-FFF2-40B4-BE49-F238E27FC236}">
                  <a16:creationId xmlns:a16="http://schemas.microsoft.com/office/drawing/2014/main" xmlns="" id="{C81329E5-46BF-48CB-B69C-A7B811B27CC5}"/>
                </a:ext>
              </a:extLst>
            </p:cNvPr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1" name="Freeform 210">
              <a:extLst>
                <a:ext uri="{FF2B5EF4-FFF2-40B4-BE49-F238E27FC236}">
                  <a16:creationId xmlns:a16="http://schemas.microsoft.com/office/drawing/2014/main" xmlns="" id="{F70CFD4D-C9CA-44B9-AB4B-34739FC4E978}"/>
                </a:ext>
              </a:extLst>
            </p:cNvPr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2" name="Freeform 211">
              <a:extLst>
                <a:ext uri="{FF2B5EF4-FFF2-40B4-BE49-F238E27FC236}">
                  <a16:creationId xmlns:a16="http://schemas.microsoft.com/office/drawing/2014/main" xmlns="" id="{ED2E7092-8019-4961-8007-DC60D86E4655}"/>
                </a:ext>
              </a:extLst>
            </p:cNvPr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3" name="Freeform 212">
              <a:extLst>
                <a:ext uri="{FF2B5EF4-FFF2-40B4-BE49-F238E27FC236}">
                  <a16:creationId xmlns:a16="http://schemas.microsoft.com/office/drawing/2014/main" xmlns="" id="{F68C01EB-46A9-43DA-BBE1-9D1E88002591}"/>
                </a:ext>
              </a:extLst>
            </p:cNvPr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20644" y="1807330"/>
            <a:ext cx="4637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Palatino Linotype" pitchFamily="18" charset="0"/>
              </a:rPr>
              <a:t>2. Данные предложения преврати в отрицательные .</a:t>
            </a:r>
          </a:p>
          <a:p>
            <a:endParaRPr lang="ru-RU" sz="2800" dirty="0"/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Palatino Linotype" pitchFamily="18" charset="0"/>
              </a:rPr>
              <a:t>У тебя всё есть.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Palatino Linotype" pitchFamily="18" charset="0"/>
              </a:rPr>
              <a:t>Я всё вижу.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Palatino Linotype" pitchFamily="18" charset="0"/>
              </a:rPr>
              <a:t>Все меня слушают.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Palatino Linotype" pitchFamily="18" charset="0"/>
              </a:rPr>
              <a:t>Мы хотим есть.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Palatino Linotype" pitchFamily="18" charset="0"/>
              </a:rPr>
              <a:t>Здесь нам всё мешает.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40797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D30E5204-84B7-4B52-BC1E-CC0501018909}"/>
              </a:ext>
            </a:extLst>
          </p:cNvPr>
          <p:cNvSpPr txBox="1"/>
          <p:nvPr/>
        </p:nvSpPr>
        <p:spPr>
          <a:xfrm>
            <a:off x="3354882" y="2262275"/>
            <a:ext cx="5267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6000" b="1" dirty="0" smtClean="0">
                <a:solidFill>
                  <a:srgbClr val="AE7F4F"/>
                </a:solidFill>
                <a:latin typeface="Monotype Corsiva" pitchFamily="66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Спасибо  за  урок</a:t>
            </a:r>
            <a:endParaRPr lang="zh-CN" altLang="en-US" sz="6000" b="1" dirty="0">
              <a:solidFill>
                <a:srgbClr val="AE7F4F"/>
              </a:solidFill>
              <a:latin typeface="Monotype Corsiva" pitchFamily="66" charset="0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xmlns="" id="{7C1FE7D9-4C1E-4012-8FBF-9CC894386562}"/>
              </a:ext>
            </a:extLst>
          </p:cNvPr>
          <p:cNvSpPr/>
          <p:nvPr/>
        </p:nvSpPr>
        <p:spPr>
          <a:xfrm>
            <a:off x="2260855" y="3277938"/>
            <a:ext cx="7455726" cy="372151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" fmla="*/ 0 w 9877777"/>
              <a:gd name="connsiteY0" fmla="*/ 284617 h 431037"/>
              <a:gd name="connsiteX1" fmla="*/ 595855 w 9877777"/>
              <a:gd name="connsiteY1" fmla="*/ 307195 h 431037"/>
              <a:gd name="connsiteX2" fmla="*/ 2302933 w 9877777"/>
              <a:gd name="connsiteY2" fmla="*/ 420084 h 431037"/>
              <a:gd name="connsiteX3" fmla="*/ 4696177 w 9877777"/>
              <a:gd name="connsiteY3" fmla="*/ 2395 h 431037"/>
              <a:gd name="connsiteX4" fmla="*/ 6886222 w 9877777"/>
              <a:gd name="connsiteY4" fmla="*/ 250751 h 431037"/>
              <a:gd name="connsiteX5" fmla="*/ 9098844 w 9877777"/>
              <a:gd name="connsiteY5" fmla="*/ 284617 h 431037"/>
              <a:gd name="connsiteX6" fmla="*/ 9877777 w 9877777"/>
              <a:gd name="connsiteY6" fmla="*/ 149151 h 43103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194306 h 431977"/>
              <a:gd name="connsiteX1" fmla="*/ 633406 w 9915328"/>
              <a:gd name="connsiteY1" fmla="*/ 307195 h 431977"/>
              <a:gd name="connsiteX2" fmla="*/ 2340484 w 9915328"/>
              <a:gd name="connsiteY2" fmla="*/ 420084 h 431977"/>
              <a:gd name="connsiteX3" fmla="*/ 4733728 w 9915328"/>
              <a:gd name="connsiteY3" fmla="*/ 2395 h 431977"/>
              <a:gd name="connsiteX4" fmla="*/ 6923773 w 9915328"/>
              <a:gd name="connsiteY4" fmla="*/ 250751 h 431977"/>
              <a:gd name="connsiteX5" fmla="*/ 9136395 w 9915328"/>
              <a:gd name="connsiteY5" fmla="*/ 284617 h 431977"/>
              <a:gd name="connsiteX6" fmla="*/ 9915328 w 9915328"/>
              <a:gd name="connsiteY6" fmla="*/ 149151 h 431977"/>
              <a:gd name="connsiteX0" fmla="*/ 0 w 9915328"/>
              <a:gd name="connsiteY0" fmla="*/ 60818 h 291409"/>
              <a:gd name="connsiteX1" fmla="*/ 633406 w 9915328"/>
              <a:gd name="connsiteY1" fmla="*/ 173707 h 291409"/>
              <a:gd name="connsiteX2" fmla="*/ 2340484 w 9915328"/>
              <a:gd name="connsiteY2" fmla="*/ 286596 h 291409"/>
              <a:gd name="connsiteX3" fmla="*/ 5071684 w 9915328"/>
              <a:gd name="connsiteY3" fmla="*/ 4374 h 291409"/>
              <a:gd name="connsiteX4" fmla="*/ 6923773 w 9915328"/>
              <a:gd name="connsiteY4" fmla="*/ 117263 h 291409"/>
              <a:gd name="connsiteX5" fmla="*/ 9136395 w 9915328"/>
              <a:gd name="connsiteY5" fmla="*/ 151129 h 291409"/>
              <a:gd name="connsiteX6" fmla="*/ 9915328 w 9915328"/>
              <a:gd name="connsiteY6" fmla="*/ 15663 h 291409"/>
              <a:gd name="connsiteX0" fmla="*/ 0 w 9915328"/>
              <a:gd name="connsiteY0" fmla="*/ 163495 h 394086"/>
              <a:gd name="connsiteX1" fmla="*/ 633406 w 9915328"/>
              <a:gd name="connsiteY1" fmla="*/ 276384 h 394086"/>
              <a:gd name="connsiteX2" fmla="*/ 2340484 w 9915328"/>
              <a:gd name="connsiteY2" fmla="*/ 389273 h 394086"/>
              <a:gd name="connsiteX3" fmla="*/ 5071684 w 9915328"/>
              <a:gd name="connsiteY3" fmla="*/ 107051 h 394086"/>
              <a:gd name="connsiteX4" fmla="*/ 6986358 w 9915328"/>
              <a:gd name="connsiteY4" fmla="*/ 5451 h 394086"/>
              <a:gd name="connsiteX5" fmla="*/ 9136395 w 9915328"/>
              <a:gd name="connsiteY5" fmla="*/ 253806 h 394086"/>
              <a:gd name="connsiteX6" fmla="*/ 9915328 w 9915328"/>
              <a:gd name="connsiteY6" fmla="*/ 118340 h 394086"/>
              <a:gd name="connsiteX0" fmla="*/ 0 w 9915328"/>
              <a:gd name="connsiteY0" fmla="*/ 179002 h 409593"/>
              <a:gd name="connsiteX1" fmla="*/ 633406 w 9915328"/>
              <a:gd name="connsiteY1" fmla="*/ 291891 h 409593"/>
              <a:gd name="connsiteX2" fmla="*/ 2340484 w 9915328"/>
              <a:gd name="connsiteY2" fmla="*/ 404780 h 409593"/>
              <a:gd name="connsiteX3" fmla="*/ 5071684 w 9915328"/>
              <a:gd name="connsiteY3" fmla="*/ 122558 h 409593"/>
              <a:gd name="connsiteX4" fmla="*/ 6986358 w 9915328"/>
              <a:gd name="connsiteY4" fmla="*/ 20958 h 409593"/>
              <a:gd name="connsiteX5" fmla="*/ 9136395 w 9915328"/>
              <a:gd name="connsiteY5" fmla="*/ 9669 h 409593"/>
              <a:gd name="connsiteX6" fmla="*/ 9915328 w 9915328"/>
              <a:gd name="connsiteY6" fmla="*/ 133847 h 409593"/>
              <a:gd name="connsiteX0" fmla="*/ 0 w 9915328"/>
              <a:gd name="connsiteY0" fmla="*/ 198509 h 429100"/>
              <a:gd name="connsiteX1" fmla="*/ 633406 w 9915328"/>
              <a:gd name="connsiteY1" fmla="*/ 311398 h 429100"/>
              <a:gd name="connsiteX2" fmla="*/ 2340484 w 9915328"/>
              <a:gd name="connsiteY2" fmla="*/ 424287 h 429100"/>
              <a:gd name="connsiteX3" fmla="*/ 5071684 w 9915328"/>
              <a:gd name="connsiteY3" fmla="*/ 142065 h 429100"/>
              <a:gd name="connsiteX4" fmla="*/ 6986358 w 9915328"/>
              <a:gd name="connsiteY4" fmla="*/ 40465 h 429100"/>
              <a:gd name="connsiteX5" fmla="*/ 9136395 w 9915328"/>
              <a:gd name="connsiteY5" fmla="*/ 29176 h 429100"/>
              <a:gd name="connsiteX6" fmla="*/ 9915328 w 9915328"/>
              <a:gd name="connsiteY6" fmla="*/ 153354 h 429100"/>
              <a:gd name="connsiteX0" fmla="*/ 0 w 9915328"/>
              <a:gd name="connsiteY0" fmla="*/ 158109 h 388700"/>
              <a:gd name="connsiteX1" fmla="*/ 633406 w 9915328"/>
              <a:gd name="connsiteY1" fmla="*/ 270998 h 388700"/>
              <a:gd name="connsiteX2" fmla="*/ 2340484 w 9915328"/>
              <a:gd name="connsiteY2" fmla="*/ 383887 h 388700"/>
              <a:gd name="connsiteX3" fmla="*/ 5071684 w 9915328"/>
              <a:gd name="connsiteY3" fmla="*/ 101665 h 388700"/>
              <a:gd name="connsiteX4" fmla="*/ 6986358 w 9915328"/>
              <a:gd name="connsiteY4" fmla="*/ 65 h 388700"/>
              <a:gd name="connsiteX5" fmla="*/ 8835990 w 9915328"/>
              <a:gd name="connsiteY5" fmla="*/ 112954 h 388700"/>
              <a:gd name="connsiteX6" fmla="*/ 9915328 w 9915328"/>
              <a:gd name="connsiteY6" fmla="*/ 112954 h 388700"/>
              <a:gd name="connsiteX0" fmla="*/ 0 w 9915328"/>
              <a:gd name="connsiteY0" fmla="*/ 158569 h 385714"/>
              <a:gd name="connsiteX1" fmla="*/ 633406 w 9915328"/>
              <a:gd name="connsiteY1" fmla="*/ 271458 h 385714"/>
              <a:gd name="connsiteX2" fmla="*/ 2340484 w 9915328"/>
              <a:gd name="connsiteY2" fmla="*/ 384347 h 385714"/>
              <a:gd name="connsiteX3" fmla="*/ 5270277 w 9915328"/>
              <a:gd name="connsiteY3" fmla="*/ 191025 h 385714"/>
              <a:gd name="connsiteX4" fmla="*/ 6986358 w 9915328"/>
              <a:gd name="connsiteY4" fmla="*/ 525 h 385714"/>
              <a:gd name="connsiteX5" fmla="*/ 8835990 w 9915328"/>
              <a:gd name="connsiteY5" fmla="*/ 113414 h 385714"/>
              <a:gd name="connsiteX6" fmla="*/ 9915328 w 9915328"/>
              <a:gd name="connsiteY6" fmla="*/ 113414 h 385714"/>
              <a:gd name="connsiteX0" fmla="*/ 0 w 9915328"/>
              <a:gd name="connsiteY0" fmla="*/ 158569 h 323756"/>
              <a:gd name="connsiteX1" fmla="*/ 633406 w 9915328"/>
              <a:gd name="connsiteY1" fmla="*/ 271458 h 323756"/>
              <a:gd name="connsiteX2" fmla="*/ 2340484 w 9915328"/>
              <a:gd name="connsiteY2" fmla="*/ 320847 h 323756"/>
              <a:gd name="connsiteX3" fmla="*/ 5270277 w 9915328"/>
              <a:gd name="connsiteY3" fmla="*/ 191025 h 323756"/>
              <a:gd name="connsiteX4" fmla="*/ 6986358 w 9915328"/>
              <a:gd name="connsiteY4" fmla="*/ 525 h 323756"/>
              <a:gd name="connsiteX5" fmla="*/ 8835990 w 9915328"/>
              <a:gd name="connsiteY5" fmla="*/ 113414 h 323756"/>
              <a:gd name="connsiteX6" fmla="*/ 9915328 w 9915328"/>
              <a:gd name="connsiteY6" fmla="*/ 113414 h 323756"/>
              <a:gd name="connsiteX0" fmla="*/ 0 w 9915328"/>
              <a:gd name="connsiteY0" fmla="*/ 95979 h 261166"/>
              <a:gd name="connsiteX1" fmla="*/ 633406 w 9915328"/>
              <a:gd name="connsiteY1" fmla="*/ 208868 h 261166"/>
              <a:gd name="connsiteX2" fmla="*/ 2340484 w 9915328"/>
              <a:gd name="connsiteY2" fmla="*/ 258257 h 261166"/>
              <a:gd name="connsiteX3" fmla="*/ 5270277 w 9915328"/>
              <a:gd name="connsiteY3" fmla="*/ 128435 h 261166"/>
              <a:gd name="connsiteX4" fmla="*/ 8835990 w 9915328"/>
              <a:gd name="connsiteY4" fmla="*/ 50824 h 261166"/>
              <a:gd name="connsiteX5" fmla="*/ 9915328 w 9915328"/>
              <a:gd name="connsiteY5" fmla="*/ 50824 h 261166"/>
              <a:gd name="connsiteX0" fmla="*/ 0 w 9915328"/>
              <a:gd name="connsiteY0" fmla="*/ 201048 h 366235"/>
              <a:gd name="connsiteX1" fmla="*/ 633406 w 9915328"/>
              <a:gd name="connsiteY1" fmla="*/ 313937 h 366235"/>
              <a:gd name="connsiteX2" fmla="*/ 2340484 w 9915328"/>
              <a:gd name="connsiteY2" fmla="*/ 363326 h 366235"/>
              <a:gd name="connsiteX3" fmla="*/ 5270277 w 9915328"/>
              <a:gd name="connsiteY3" fmla="*/ 233504 h 366235"/>
              <a:gd name="connsiteX4" fmla="*/ 7659714 w 9915328"/>
              <a:gd name="connsiteY4" fmla="*/ 28893 h 366235"/>
              <a:gd name="connsiteX5" fmla="*/ 9915328 w 9915328"/>
              <a:gd name="connsiteY5" fmla="*/ 155893 h 366235"/>
              <a:gd name="connsiteX0" fmla="*/ 0 w 9915328"/>
              <a:gd name="connsiteY0" fmla="*/ 173629 h 338816"/>
              <a:gd name="connsiteX1" fmla="*/ 633406 w 9915328"/>
              <a:gd name="connsiteY1" fmla="*/ 286518 h 338816"/>
              <a:gd name="connsiteX2" fmla="*/ 2340484 w 9915328"/>
              <a:gd name="connsiteY2" fmla="*/ 335907 h 338816"/>
              <a:gd name="connsiteX3" fmla="*/ 5270277 w 9915328"/>
              <a:gd name="connsiteY3" fmla="*/ 206085 h 338816"/>
              <a:gd name="connsiteX4" fmla="*/ 7659714 w 9915328"/>
              <a:gd name="connsiteY4" fmla="*/ 1474 h 338816"/>
              <a:gd name="connsiteX5" fmla="*/ 9915328 w 9915328"/>
              <a:gd name="connsiteY5" fmla="*/ 128474 h 338816"/>
              <a:gd name="connsiteX0" fmla="*/ 0 w 10190302"/>
              <a:gd name="connsiteY0" fmla="*/ 174097 h 339284"/>
              <a:gd name="connsiteX1" fmla="*/ 633406 w 10190302"/>
              <a:gd name="connsiteY1" fmla="*/ 286986 h 339284"/>
              <a:gd name="connsiteX2" fmla="*/ 2340484 w 10190302"/>
              <a:gd name="connsiteY2" fmla="*/ 336375 h 339284"/>
              <a:gd name="connsiteX3" fmla="*/ 5270277 w 10190302"/>
              <a:gd name="connsiteY3" fmla="*/ 206553 h 339284"/>
              <a:gd name="connsiteX4" fmla="*/ 7659714 w 10190302"/>
              <a:gd name="connsiteY4" fmla="*/ 1942 h 339284"/>
              <a:gd name="connsiteX5" fmla="*/ 10190302 w 10190302"/>
              <a:gd name="connsiteY5" fmla="*/ 103542 h 339284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40405"/>
              <a:gd name="connsiteX1" fmla="*/ 572301 w 10129197"/>
              <a:gd name="connsiteY1" fmla="*/ 286986 h 340405"/>
              <a:gd name="connsiteX2" fmla="*/ 2279379 w 10129197"/>
              <a:gd name="connsiteY2" fmla="*/ 336375 h 340405"/>
              <a:gd name="connsiteX3" fmla="*/ 5209172 w 10129197"/>
              <a:gd name="connsiteY3" fmla="*/ 206553 h 340405"/>
              <a:gd name="connsiteX4" fmla="*/ 7598609 w 10129197"/>
              <a:gd name="connsiteY4" fmla="*/ 1942 h 340405"/>
              <a:gd name="connsiteX5" fmla="*/ 10129197 w 10129197"/>
              <a:gd name="connsiteY5" fmla="*/ 103542 h 340405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85197 h 339169"/>
              <a:gd name="connsiteX1" fmla="*/ 2279379 w 10129197"/>
              <a:gd name="connsiteY1" fmla="*/ 336375 h 339169"/>
              <a:gd name="connsiteX2" fmla="*/ 5209172 w 10129197"/>
              <a:gd name="connsiteY2" fmla="*/ 206553 h 339169"/>
              <a:gd name="connsiteX3" fmla="*/ 7598609 w 10129197"/>
              <a:gd name="connsiteY3" fmla="*/ 1942 h 339169"/>
              <a:gd name="connsiteX4" fmla="*/ 10129197 w 10129197"/>
              <a:gd name="connsiteY4" fmla="*/ 103542 h 339169"/>
              <a:gd name="connsiteX0" fmla="*/ 0 w 10129197"/>
              <a:gd name="connsiteY0" fmla="*/ 118179 h 372151"/>
              <a:gd name="connsiteX1" fmla="*/ 2279379 w 10129197"/>
              <a:gd name="connsiteY1" fmla="*/ 369357 h 372151"/>
              <a:gd name="connsiteX2" fmla="*/ 5209172 w 10129197"/>
              <a:gd name="connsiteY2" fmla="*/ 239535 h 372151"/>
              <a:gd name="connsiteX3" fmla="*/ 7598609 w 10129197"/>
              <a:gd name="connsiteY3" fmla="*/ 34924 h 372151"/>
              <a:gd name="connsiteX4" fmla="*/ 10129197 w 10129197"/>
              <a:gd name="connsiteY4" fmla="*/ 9524 h 3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9197" h="372151">
                <a:moveTo>
                  <a:pt x="0" y="118179"/>
                </a:moveTo>
                <a:cubicBezTo>
                  <a:pt x="245726" y="411808"/>
                  <a:pt x="1411184" y="349131"/>
                  <a:pt x="2279379" y="369357"/>
                </a:cubicBezTo>
                <a:cubicBezTo>
                  <a:pt x="3147574" y="389583"/>
                  <a:pt x="4322634" y="295274"/>
                  <a:pt x="5209172" y="239535"/>
                </a:cubicBezTo>
                <a:cubicBezTo>
                  <a:pt x="6095710" y="183796"/>
                  <a:pt x="6778605" y="73259"/>
                  <a:pt x="7598609" y="34924"/>
                </a:cubicBezTo>
                <a:cubicBezTo>
                  <a:pt x="8418613" y="-3411"/>
                  <a:pt x="10029478" y="-7409"/>
                  <a:pt x="10129197" y="9524"/>
                </a:cubicBezTo>
              </a:path>
            </a:pathLst>
          </a:custGeom>
          <a:noFill/>
          <a:ln w="19050">
            <a:solidFill>
              <a:srgbClr val="AE7F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E7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74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16">
            <a:extLst>
              <a:ext uri="{FF2B5EF4-FFF2-40B4-BE49-F238E27FC236}">
                <a16:creationId xmlns:a16="http://schemas.microsoft.com/office/drawing/2014/main" xmlns="" id="{027099B5-336E-4E70-899A-146FDC1D9A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37388" y="2549236"/>
            <a:ext cx="977218" cy="1686705"/>
            <a:chOff x="1449" y="1496"/>
            <a:chExt cx="730" cy="1260"/>
          </a:xfrm>
          <a:solidFill>
            <a:schemeClr val="tx1"/>
          </a:solidFill>
        </p:grpSpPr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xmlns="" id="{D8F5AF80-1755-4E58-88D0-954678EEC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avLst/>
              <a:gdLst>
                <a:gd name="T0" fmla="*/ 609 w 684"/>
                <a:gd name="T1" fmla="*/ 553 h 1183"/>
                <a:gd name="T2" fmla="*/ 448 w 684"/>
                <a:gd name="T3" fmla="*/ 401 h 1183"/>
                <a:gd name="T4" fmla="*/ 269 w 684"/>
                <a:gd name="T5" fmla="*/ 315 h 1183"/>
                <a:gd name="T6" fmla="*/ 94 w 684"/>
                <a:gd name="T7" fmla="*/ 233 h 1183"/>
                <a:gd name="T8" fmla="*/ 88 w 684"/>
                <a:gd name="T9" fmla="*/ 655 h 1183"/>
                <a:gd name="T10" fmla="*/ 70 w 684"/>
                <a:gd name="T11" fmla="*/ 918 h 1183"/>
                <a:gd name="T12" fmla="*/ 139 w 684"/>
                <a:gd name="T13" fmla="*/ 1167 h 1183"/>
                <a:gd name="T14" fmla="*/ 202 w 684"/>
                <a:gd name="T15" fmla="*/ 975 h 1183"/>
                <a:gd name="T16" fmla="*/ 70 w 684"/>
                <a:gd name="T17" fmla="*/ 734 h 1183"/>
                <a:gd name="T18" fmla="*/ 278 w 684"/>
                <a:gd name="T19" fmla="*/ 562 h 1183"/>
                <a:gd name="T20" fmla="*/ 307 w 684"/>
                <a:gd name="T21" fmla="*/ 754 h 1183"/>
                <a:gd name="T22" fmla="*/ 323 w 684"/>
                <a:gd name="T23" fmla="*/ 769 h 1183"/>
                <a:gd name="T24" fmla="*/ 322 w 684"/>
                <a:gd name="T25" fmla="*/ 948 h 1183"/>
                <a:gd name="T26" fmla="*/ 345 w 684"/>
                <a:gd name="T27" fmla="*/ 765 h 1183"/>
                <a:gd name="T28" fmla="*/ 457 w 684"/>
                <a:gd name="T29" fmla="*/ 753 h 1183"/>
                <a:gd name="T30" fmla="*/ 553 w 684"/>
                <a:gd name="T31" fmla="*/ 815 h 1183"/>
                <a:gd name="T32" fmla="*/ 388 w 684"/>
                <a:gd name="T33" fmla="*/ 1179 h 1183"/>
                <a:gd name="T34" fmla="*/ 445 w 684"/>
                <a:gd name="T35" fmla="*/ 1002 h 1183"/>
                <a:gd name="T36" fmla="*/ 666 w 684"/>
                <a:gd name="T37" fmla="*/ 692 h 1183"/>
                <a:gd name="T38" fmla="*/ 200 w 684"/>
                <a:gd name="T39" fmla="*/ 558 h 1183"/>
                <a:gd name="T40" fmla="*/ 132 w 684"/>
                <a:gd name="T41" fmla="*/ 509 h 1183"/>
                <a:gd name="T42" fmla="*/ 123 w 684"/>
                <a:gd name="T43" fmla="*/ 61 h 1183"/>
                <a:gd name="T44" fmla="*/ 241 w 684"/>
                <a:gd name="T45" fmla="*/ 532 h 1183"/>
                <a:gd name="T46" fmla="*/ 388 w 684"/>
                <a:gd name="T47" fmla="*/ 620 h 1183"/>
                <a:gd name="T48" fmla="*/ 406 w 684"/>
                <a:gd name="T49" fmla="*/ 459 h 1183"/>
                <a:gd name="T50" fmla="*/ 305 w 684"/>
                <a:gd name="T51" fmla="*/ 567 h 1183"/>
                <a:gd name="T52" fmla="*/ 444 w 684"/>
                <a:gd name="T53" fmla="*/ 423 h 1183"/>
                <a:gd name="T54" fmla="*/ 423 w 684"/>
                <a:gd name="T55" fmla="*/ 643 h 1183"/>
                <a:gd name="T56" fmla="*/ 415 w 684"/>
                <a:gd name="T57" fmla="*/ 724 h 1183"/>
                <a:gd name="T58" fmla="*/ 428 w 684"/>
                <a:gd name="T59" fmla="*/ 654 h 1183"/>
                <a:gd name="T60" fmla="*/ 574 w 684"/>
                <a:gd name="T61" fmla="*/ 534 h 1183"/>
                <a:gd name="T62" fmla="*/ 415 w 684"/>
                <a:gd name="T63" fmla="*/ 724 h 1183"/>
                <a:gd name="T64" fmla="*/ 476 w 684"/>
                <a:gd name="T65" fmla="*/ 750 h 1183"/>
                <a:gd name="T66" fmla="*/ 607 w 684"/>
                <a:gd name="T67" fmla="*/ 631 h 1183"/>
                <a:gd name="T68" fmla="*/ 517 w 684"/>
                <a:gd name="T69" fmla="*/ 804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xmlns="" id="{4939E2D0-D0FC-453C-801E-2774B11F0DFB}"/>
                </a:ext>
              </a:extLst>
            </p:cNvPr>
            <p:cNvSpPr/>
            <p:nvPr/>
          </p:nvSpPr>
          <p:spPr bwMode="auto">
            <a:xfrm>
              <a:off x="1760" y="2545"/>
              <a:ext cx="57" cy="47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8" name="Group 21">
            <a:extLst>
              <a:ext uri="{FF2B5EF4-FFF2-40B4-BE49-F238E27FC236}">
                <a16:creationId xmlns:a16="http://schemas.microsoft.com/office/drawing/2014/main" xmlns="" id="{8FD539B6-0635-4268-B275-1EB658C220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50816" y="2813864"/>
            <a:ext cx="953002" cy="1559571"/>
            <a:chOff x="3270" y="1510"/>
            <a:chExt cx="762" cy="1247"/>
          </a:xfrm>
          <a:solidFill>
            <a:schemeClr val="tx1"/>
          </a:solidFill>
        </p:grpSpPr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xmlns="" id="{E2218C14-81A9-47BD-B714-4BAD53085DD1}"/>
                </a:ext>
              </a:extLst>
            </p:cNvPr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xmlns="" id="{8DDE2D8B-1421-43CB-A3C2-450AE5A33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1" name="Group 26">
            <a:extLst>
              <a:ext uri="{FF2B5EF4-FFF2-40B4-BE49-F238E27FC236}">
                <a16:creationId xmlns:a16="http://schemas.microsoft.com/office/drawing/2014/main" xmlns="" id="{7D8A097A-6751-4AB7-8192-2036A71F1E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90128" y="2726878"/>
            <a:ext cx="902285" cy="1483520"/>
            <a:chOff x="5100" y="1511"/>
            <a:chExt cx="756" cy="1243"/>
          </a:xfrm>
          <a:solidFill>
            <a:schemeClr val="tx1"/>
          </a:solidFill>
        </p:grpSpPr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xmlns="" id="{A7F3AE70-F96A-4260-B440-905421DD616A}"/>
                </a:ext>
              </a:extLst>
            </p:cNvPr>
            <p:cNvSpPr/>
            <p:nvPr/>
          </p:nvSpPr>
          <p:spPr bwMode="auto">
            <a:xfrm>
              <a:off x="5459" y="2603"/>
              <a:ext cx="57" cy="48"/>
            </a:xfrm>
            <a:custGeom>
              <a:avLst/>
              <a:gdLst>
                <a:gd name="T0" fmla="*/ 0 w 54"/>
                <a:gd name="T1" fmla="*/ 18 h 45"/>
                <a:gd name="T2" fmla="*/ 54 w 54"/>
                <a:gd name="T3" fmla="*/ 0 h 45"/>
                <a:gd name="T4" fmla="*/ 46 w 54"/>
                <a:gd name="T5" fmla="*/ 45 h 45"/>
                <a:gd name="T6" fmla="*/ 40 w 54"/>
                <a:gd name="T7" fmla="*/ 23 h 45"/>
                <a:gd name="T8" fmla="*/ 0 w 54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">
              <a:extLst>
                <a:ext uri="{FF2B5EF4-FFF2-40B4-BE49-F238E27FC236}">
                  <a16:creationId xmlns:a16="http://schemas.microsoft.com/office/drawing/2014/main" xmlns="" id="{FBABEC9D-D508-459E-9D98-C52018424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avLst/>
              <a:gdLst>
                <a:gd name="T0" fmla="*/ 638 w 716"/>
                <a:gd name="T1" fmla="*/ 356 h 1179"/>
                <a:gd name="T2" fmla="*/ 533 w 716"/>
                <a:gd name="T3" fmla="*/ 162 h 1179"/>
                <a:gd name="T4" fmla="*/ 380 w 716"/>
                <a:gd name="T5" fmla="*/ 2 h 1179"/>
                <a:gd name="T6" fmla="*/ 296 w 716"/>
                <a:gd name="T7" fmla="*/ 488 h 1179"/>
                <a:gd name="T8" fmla="*/ 92 w 716"/>
                <a:gd name="T9" fmla="*/ 55 h 1179"/>
                <a:gd name="T10" fmla="*/ 132 w 716"/>
                <a:gd name="T11" fmla="*/ 487 h 1179"/>
                <a:gd name="T12" fmla="*/ 232 w 716"/>
                <a:gd name="T13" fmla="*/ 1045 h 1179"/>
                <a:gd name="T14" fmla="*/ 181 w 716"/>
                <a:gd name="T15" fmla="*/ 1178 h 1179"/>
                <a:gd name="T16" fmla="*/ 260 w 716"/>
                <a:gd name="T17" fmla="*/ 1045 h 1179"/>
                <a:gd name="T18" fmla="*/ 105 w 716"/>
                <a:gd name="T19" fmla="*/ 852 h 1179"/>
                <a:gd name="T20" fmla="*/ 154 w 716"/>
                <a:gd name="T21" fmla="*/ 431 h 1179"/>
                <a:gd name="T22" fmla="*/ 99 w 716"/>
                <a:gd name="T23" fmla="*/ 84 h 1179"/>
                <a:gd name="T24" fmla="*/ 297 w 716"/>
                <a:gd name="T25" fmla="*/ 549 h 1179"/>
                <a:gd name="T26" fmla="*/ 161 w 716"/>
                <a:gd name="T27" fmla="*/ 656 h 1179"/>
                <a:gd name="T28" fmla="*/ 399 w 716"/>
                <a:gd name="T29" fmla="*/ 516 h 1179"/>
                <a:gd name="T30" fmla="*/ 553 w 716"/>
                <a:gd name="T31" fmla="*/ 619 h 1179"/>
                <a:gd name="T32" fmla="*/ 319 w 716"/>
                <a:gd name="T33" fmla="*/ 793 h 1179"/>
                <a:gd name="T34" fmla="*/ 415 w 716"/>
                <a:gd name="T35" fmla="*/ 798 h 1179"/>
                <a:gd name="T36" fmla="*/ 438 w 716"/>
                <a:gd name="T37" fmla="*/ 814 h 1179"/>
                <a:gd name="T38" fmla="*/ 569 w 716"/>
                <a:gd name="T39" fmla="*/ 720 h 1179"/>
                <a:gd name="T40" fmla="*/ 547 w 716"/>
                <a:gd name="T41" fmla="*/ 720 h 1179"/>
                <a:gd name="T42" fmla="*/ 561 w 716"/>
                <a:gd name="T43" fmla="*/ 729 h 1179"/>
                <a:gd name="T44" fmla="*/ 414 w 716"/>
                <a:gd name="T45" fmla="*/ 667 h 1179"/>
                <a:gd name="T46" fmla="*/ 574 w 716"/>
                <a:gd name="T47" fmla="*/ 577 h 1179"/>
                <a:gd name="T48" fmla="*/ 485 w 716"/>
                <a:gd name="T49" fmla="*/ 1018 h 1179"/>
                <a:gd name="T50" fmla="*/ 492 w 716"/>
                <a:gd name="T51" fmla="*/ 1175 h 1179"/>
                <a:gd name="T52" fmla="*/ 671 w 716"/>
                <a:gd name="T53" fmla="*/ 840 h 1179"/>
                <a:gd name="T54" fmla="*/ 325 w 716"/>
                <a:gd name="T55" fmla="*/ 522 h 1179"/>
                <a:gd name="T56" fmla="*/ 325 w 716"/>
                <a:gd name="T57" fmla="*/ 142 h 1179"/>
                <a:gd name="T58" fmla="*/ 423 w 716"/>
                <a:gd name="T59" fmla="*/ 507 h 1179"/>
                <a:gd name="T60" fmla="*/ 325 w 716"/>
                <a:gd name="T61" fmla="*/ 522 h 1179"/>
                <a:gd name="T62" fmla="*/ 483 w 716"/>
                <a:gd name="T63" fmla="*/ 355 h 1179"/>
                <a:gd name="T64" fmla="*/ 652 w 716"/>
                <a:gd name="T65" fmla="*/ 186 h 1179"/>
                <a:gd name="T66" fmla="*/ 553 w 716"/>
                <a:gd name="T67" fmla="*/ 552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4" name="文本框 103">
            <a:extLst>
              <a:ext uri="{FF2B5EF4-FFF2-40B4-BE49-F238E27FC236}">
                <a16:creationId xmlns:a16="http://schemas.microsoft.com/office/drawing/2014/main" xmlns="" id="{76539A94-0111-46CF-8F46-2525BFEC7E93}"/>
              </a:ext>
            </a:extLst>
          </p:cNvPr>
          <p:cNvSpPr txBox="1"/>
          <p:nvPr/>
        </p:nvSpPr>
        <p:spPr>
          <a:xfrm>
            <a:off x="942414" y="4534071"/>
            <a:ext cx="2466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 smtClean="0">
                <a:latin typeface="Palatino Linotype" pitchFamily="18" charset="0"/>
                <a:ea typeface="方正静蕾简体" panose="02000000000000000000" pitchFamily="2" charset="-122"/>
              </a:rPr>
              <a:t>Частица</a:t>
            </a:r>
            <a:r>
              <a:rPr lang="ru-RU" altLang="zh-CN" sz="2400" b="1" dirty="0" smtClean="0">
                <a:latin typeface="Palatino Linotype" pitchFamily="18" charset="0"/>
                <a:ea typeface="方正静蕾简体" panose="02000000000000000000" pitchFamily="2" charset="-122"/>
              </a:rPr>
              <a:t> </a:t>
            </a:r>
            <a:r>
              <a:rPr lang="ru-RU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方正静蕾简体" panose="02000000000000000000" pitchFamily="2" charset="-122"/>
              </a:rPr>
              <a:t>НЕ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xmlns="" id="{0822B51F-F4A0-43ED-A71B-D0EB1161632C}"/>
              </a:ext>
            </a:extLst>
          </p:cNvPr>
          <p:cNvSpPr txBox="1"/>
          <p:nvPr/>
        </p:nvSpPr>
        <p:spPr>
          <a:xfrm>
            <a:off x="4261568" y="4534071"/>
            <a:ext cx="3113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>
                <a:latin typeface="Palatino Linotype" pitchFamily="18" charset="0"/>
                <a:ea typeface="方正静蕾简体" panose="02000000000000000000" pitchFamily="2" charset="-122"/>
              </a:rPr>
              <a:t>М</a:t>
            </a:r>
            <a:r>
              <a:rPr lang="ru-RU" altLang="zh-CN" sz="2400" dirty="0" smtClean="0">
                <a:latin typeface="Palatino Linotype" pitchFamily="18" charset="0"/>
                <a:ea typeface="方正静蕾简体" panose="02000000000000000000" pitchFamily="2" charset="-122"/>
              </a:rPr>
              <a:t>естоимения</a:t>
            </a:r>
          </a:p>
          <a:p>
            <a:pPr algn="ctr"/>
            <a:r>
              <a:rPr lang="ru-RU" altLang="zh-CN" sz="2400" b="1" dirty="0" smtClean="0">
                <a:solidFill>
                  <a:srgbClr val="FF0000"/>
                </a:solidFill>
                <a:latin typeface="Palatino Linotype" pitchFamily="18" charset="0"/>
                <a:ea typeface="方正静蕾简体" panose="02000000000000000000" pitchFamily="2" charset="-122"/>
              </a:rPr>
              <a:t>НИКТО</a:t>
            </a:r>
            <a:r>
              <a:rPr lang="ru-RU" altLang="zh-CN" sz="2400" dirty="0" smtClean="0">
                <a:latin typeface="Palatino Linotype" pitchFamily="18" charset="0"/>
                <a:ea typeface="方正静蕾简体" panose="02000000000000000000" pitchFamily="2" charset="-122"/>
              </a:rPr>
              <a:t> и </a:t>
            </a:r>
            <a:r>
              <a:rPr lang="ru-RU" altLang="zh-CN" sz="2400" b="1" dirty="0" smtClean="0">
                <a:solidFill>
                  <a:srgbClr val="FF0000"/>
                </a:solidFill>
                <a:latin typeface="Palatino Linotype" pitchFamily="18" charset="0"/>
                <a:ea typeface="方正静蕾简体" panose="02000000000000000000" pitchFamily="2" charset="-122"/>
              </a:rPr>
              <a:t>НИЧТО</a:t>
            </a:r>
            <a:endParaRPr lang="zh-CN" altLang="en-US" sz="2400" b="1" dirty="0">
              <a:solidFill>
                <a:srgbClr val="FF0000"/>
              </a:solidFill>
              <a:latin typeface="Palatino Linotype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xmlns="" id="{D5C72AB8-FCC4-4374-9999-297E32F76AFC}"/>
              </a:ext>
            </a:extLst>
          </p:cNvPr>
          <p:cNvSpPr txBox="1"/>
          <p:nvPr/>
        </p:nvSpPr>
        <p:spPr>
          <a:xfrm>
            <a:off x="7744691" y="4427390"/>
            <a:ext cx="410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dirty="0" smtClean="0">
                <a:latin typeface="Palatino Linotype" pitchFamily="18" charset="0"/>
                <a:ea typeface="方正静蕾简体" panose="02000000000000000000" pitchFamily="2" charset="-122"/>
              </a:rPr>
              <a:t>Наречия </a:t>
            </a:r>
          </a:p>
          <a:p>
            <a:pPr algn="ctr"/>
            <a:r>
              <a:rPr lang="ru-RU" altLang="zh-CN" sz="2400" b="1" dirty="0" smtClean="0">
                <a:solidFill>
                  <a:srgbClr val="FF0000"/>
                </a:solidFill>
                <a:latin typeface="Palatino Linotype" pitchFamily="18" charset="0"/>
                <a:ea typeface="方正静蕾简体" panose="02000000000000000000" pitchFamily="2" charset="-122"/>
              </a:rPr>
              <a:t>НИГДЕ</a:t>
            </a:r>
            <a:r>
              <a:rPr lang="ru-RU" altLang="zh-CN" sz="2400" b="1" dirty="0" smtClean="0">
                <a:latin typeface="Palatino Linotype" pitchFamily="18" charset="0"/>
                <a:ea typeface="方正静蕾简体" panose="02000000000000000000" pitchFamily="2" charset="-122"/>
              </a:rPr>
              <a:t> и </a:t>
            </a:r>
            <a:r>
              <a:rPr lang="ru-RU" altLang="zh-CN" sz="2400" b="1" dirty="0" smtClean="0">
                <a:solidFill>
                  <a:srgbClr val="FF0000"/>
                </a:solidFill>
                <a:latin typeface="Palatino Linotype" pitchFamily="18" charset="0"/>
                <a:ea typeface="方正静蕾简体" panose="02000000000000000000" pitchFamily="2" charset="-122"/>
              </a:rPr>
              <a:t>НИКОГДА</a:t>
            </a:r>
            <a:endParaRPr lang="zh-CN" altLang="en-US" sz="2400" b="1" dirty="0">
              <a:solidFill>
                <a:srgbClr val="FF0000"/>
              </a:solidFill>
              <a:latin typeface="Palatino Linotype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A253C5FA-DE08-4BD9-9169-B2700DFC3573}"/>
              </a:ext>
            </a:extLst>
          </p:cNvPr>
          <p:cNvSpPr txBox="1"/>
          <p:nvPr/>
        </p:nvSpPr>
        <p:spPr>
          <a:xfrm>
            <a:off x="1354403" y="359260"/>
            <a:ext cx="894582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</a:rPr>
              <a:t>В русских отрицательных предложениях употребляются: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Palatino Linotype" pitchFamily="18" charset="0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1">
            <a:extLst>
              <a:ext uri="{FF2B5EF4-FFF2-40B4-BE49-F238E27FC236}">
                <a16:creationId xmlns:a16="http://schemas.microsoft.com/office/drawing/2014/main" xmlns="" id="{21D49604-0372-4AA8-84BB-361147F4E12C}"/>
              </a:ext>
            </a:extLst>
          </p:cNvPr>
          <p:cNvGrpSpPr/>
          <p:nvPr/>
        </p:nvGrpSpPr>
        <p:grpSpPr>
          <a:xfrm>
            <a:off x="1207666" y="3491343"/>
            <a:ext cx="1529541" cy="2255343"/>
            <a:chOff x="8724903" y="3030540"/>
            <a:chExt cx="574675" cy="868363"/>
          </a:xfrm>
          <a:solidFill>
            <a:schemeClr val="tx1"/>
          </a:solidFill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xmlns="" id="{D396D1AA-923F-4F97-88D2-2F714F0D60AB}"/>
                </a:ext>
              </a:extLst>
            </p:cNvPr>
            <p:cNvSpPr/>
            <p:nvPr/>
          </p:nvSpPr>
          <p:spPr bwMode="auto">
            <a:xfrm>
              <a:off x="8943980" y="323691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xmlns="" id="{A06C62F7-3DBE-48E7-9DE1-3E1A94C27A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4903" y="3030540"/>
              <a:ext cx="574675" cy="868363"/>
            </a:xfrm>
            <a:custGeom>
              <a:avLst/>
              <a:gdLst>
                <a:gd name="T0" fmla="*/ 8 w 153"/>
                <a:gd name="T1" fmla="*/ 136 h 231"/>
                <a:gd name="T2" fmla="*/ 78 w 153"/>
                <a:gd name="T3" fmla="*/ 52 h 231"/>
                <a:gd name="T4" fmla="*/ 72 w 153"/>
                <a:gd name="T5" fmla="*/ 58 h 231"/>
                <a:gd name="T6" fmla="*/ 57 w 153"/>
                <a:gd name="T7" fmla="*/ 210 h 231"/>
                <a:gd name="T8" fmla="*/ 146 w 153"/>
                <a:gd name="T9" fmla="*/ 14 h 231"/>
                <a:gd name="T10" fmla="*/ 37 w 153"/>
                <a:gd name="T11" fmla="*/ 56 h 231"/>
                <a:gd name="T12" fmla="*/ 67 w 153"/>
                <a:gd name="T13" fmla="*/ 56 h 231"/>
                <a:gd name="T14" fmla="*/ 83 w 153"/>
                <a:gd name="T15" fmla="*/ 56 h 231"/>
                <a:gd name="T16" fmla="*/ 113 w 153"/>
                <a:gd name="T17" fmla="*/ 59 h 231"/>
                <a:gd name="T18" fmla="*/ 41 w 153"/>
                <a:gd name="T19" fmla="*/ 64 h 231"/>
                <a:gd name="T20" fmla="*/ 36 w 153"/>
                <a:gd name="T21" fmla="*/ 63 h 231"/>
                <a:gd name="T22" fmla="*/ 39 w 153"/>
                <a:gd name="T23" fmla="*/ 65 h 231"/>
                <a:gd name="T24" fmla="*/ 49 w 153"/>
                <a:gd name="T25" fmla="*/ 66 h 231"/>
                <a:gd name="T26" fmla="*/ 45 w 153"/>
                <a:gd name="T27" fmla="*/ 71 h 231"/>
                <a:gd name="T28" fmla="*/ 21 w 153"/>
                <a:gd name="T29" fmla="*/ 79 h 231"/>
                <a:gd name="T30" fmla="*/ 53 w 153"/>
                <a:gd name="T31" fmla="*/ 73 h 231"/>
                <a:gd name="T32" fmla="*/ 39 w 153"/>
                <a:gd name="T33" fmla="*/ 74 h 231"/>
                <a:gd name="T34" fmla="*/ 59 w 153"/>
                <a:gd name="T35" fmla="*/ 77 h 231"/>
                <a:gd name="T36" fmla="*/ 33 w 153"/>
                <a:gd name="T37" fmla="*/ 78 h 231"/>
                <a:gd name="T38" fmla="*/ 46 w 153"/>
                <a:gd name="T39" fmla="*/ 79 h 231"/>
                <a:gd name="T40" fmla="*/ 65 w 153"/>
                <a:gd name="T41" fmla="*/ 81 h 231"/>
                <a:gd name="T42" fmla="*/ 29 w 153"/>
                <a:gd name="T43" fmla="*/ 86 h 231"/>
                <a:gd name="T44" fmla="*/ 31 w 153"/>
                <a:gd name="T45" fmla="*/ 84 h 231"/>
                <a:gd name="T46" fmla="*/ 55 w 153"/>
                <a:gd name="T47" fmla="*/ 86 h 231"/>
                <a:gd name="T48" fmla="*/ 51 w 153"/>
                <a:gd name="T49" fmla="*/ 90 h 231"/>
                <a:gd name="T50" fmla="*/ 63 w 153"/>
                <a:gd name="T51" fmla="*/ 93 h 231"/>
                <a:gd name="T52" fmla="*/ 66 w 153"/>
                <a:gd name="T53" fmla="*/ 95 h 231"/>
                <a:gd name="T54" fmla="*/ 37 w 153"/>
                <a:gd name="T55" fmla="*/ 98 h 231"/>
                <a:gd name="T56" fmla="*/ 40 w 153"/>
                <a:gd name="T57" fmla="*/ 101 h 231"/>
                <a:gd name="T58" fmla="*/ 41 w 153"/>
                <a:gd name="T59" fmla="*/ 104 h 231"/>
                <a:gd name="T60" fmla="*/ 34 w 153"/>
                <a:gd name="T61" fmla="*/ 105 h 231"/>
                <a:gd name="T62" fmla="*/ 34 w 153"/>
                <a:gd name="T63" fmla="*/ 106 h 231"/>
                <a:gd name="T64" fmla="*/ 43 w 153"/>
                <a:gd name="T65" fmla="*/ 108 h 231"/>
                <a:gd name="T66" fmla="*/ 39 w 153"/>
                <a:gd name="T67" fmla="*/ 113 h 231"/>
                <a:gd name="T68" fmla="*/ 43 w 153"/>
                <a:gd name="T69" fmla="*/ 114 h 231"/>
                <a:gd name="T70" fmla="*/ 63 w 153"/>
                <a:gd name="T71" fmla="*/ 115 h 231"/>
                <a:gd name="T72" fmla="*/ 47 w 153"/>
                <a:gd name="T73" fmla="*/ 118 h 231"/>
                <a:gd name="T74" fmla="*/ 59 w 153"/>
                <a:gd name="T75" fmla="*/ 122 h 231"/>
                <a:gd name="T76" fmla="*/ 47 w 153"/>
                <a:gd name="T77" fmla="*/ 123 h 231"/>
                <a:gd name="T78" fmla="*/ 54 w 153"/>
                <a:gd name="T79" fmla="*/ 126 h 231"/>
                <a:gd name="T80" fmla="*/ 43 w 153"/>
                <a:gd name="T81" fmla="*/ 128 h 231"/>
                <a:gd name="T82" fmla="*/ 58 w 153"/>
                <a:gd name="T83" fmla="*/ 128 h 231"/>
                <a:gd name="T84" fmla="*/ 59 w 153"/>
                <a:gd name="T85" fmla="*/ 134 h 231"/>
                <a:gd name="T86" fmla="*/ 50 w 153"/>
                <a:gd name="T87" fmla="*/ 135 h 231"/>
                <a:gd name="T88" fmla="*/ 53 w 153"/>
                <a:gd name="T89" fmla="*/ 140 h 231"/>
                <a:gd name="T90" fmla="*/ 42 w 153"/>
                <a:gd name="T91" fmla="*/ 144 h 231"/>
                <a:gd name="T92" fmla="*/ 6 w 153"/>
                <a:gd name="T93" fmla="*/ 149 h 231"/>
                <a:gd name="T94" fmla="*/ 64 w 153"/>
                <a:gd name="T95" fmla="*/ 170 h 231"/>
                <a:gd name="T96" fmla="*/ 34 w 153"/>
                <a:gd name="T97" fmla="*/ 157 h 231"/>
                <a:gd name="T98" fmla="*/ 63 w 153"/>
                <a:gd name="T99" fmla="*/ 162 h 231"/>
                <a:gd name="T100" fmla="*/ 31 w 153"/>
                <a:gd name="T101" fmla="*/ 179 h 231"/>
                <a:gd name="T102" fmla="*/ 56 w 153"/>
                <a:gd name="T103" fmla="*/ 174 h 231"/>
                <a:gd name="T104" fmla="*/ 61 w 153"/>
                <a:gd name="T105" fmla="*/ 177 h 231"/>
                <a:gd name="T106" fmla="*/ 31 w 153"/>
                <a:gd name="T107" fmla="*/ 195 h 231"/>
                <a:gd name="T108" fmla="*/ 60 w 153"/>
                <a:gd name="T109" fmla="*/ 187 h 231"/>
                <a:gd name="T110" fmla="*/ 65 w 153"/>
                <a:gd name="T111" fmla="*/ 195 h 231"/>
                <a:gd name="T112" fmla="*/ 57 w 153"/>
                <a:gd name="T113" fmla="*/ 199 h 231"/>
                <a:gd name="T114" fmla="*/ 63 w 153"/>
                <a:gd name="T115" fmla="*/ 206 h 231"/>
                <a:gd name="T116" fmla="*/ 66 w 153"/>
                <a:gd name="T117" fmla="*/ 213 h 231"/>
                <a:gd name="T118" fmla="*/ 35 w 153"/>
                <a:gd name="T119" fmla="*/ 217 h 231"/>
                <a:gd name="T120" fmla="*/ 62 w 153"/>
                <a:gd name="T121" fmla="*/ 220 h 231"/>
                <a:gd name="T122" fmla="*/ 27 w 153"/>
                <a:gd name="T123" fmla="*/ 2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" h="231">
                  <a:moveTo>
                    <a:pt x="39" y="219"/>
                  </a:moveTo>
                  <a:cubicBezTo>
                    <a:pt x="39" y="219"/>
                    <a:pt x="39" y="219"/>
                    <a:pt x="38" y="219"/>
                  </a:cubicBezTo>
                  <a:cubicBezTo>
                    <a:pt x="39" y="221"/>
                    <a:pt x="40" y="222"/>
                    <a:pt x="41" y="224"/>
                  </a:cubicBezTo>
                  <a:cubicBezTo>
                    <a:pt x="41" y="224"/>
                    <a:pt x="42" y="224"/>
                    <a:pt x="42" y="224"/>
                  </a:cubicBezTo>
                  <a:cubicBezTo>
                    <a:pt x="42" y="225"/>
                    <a:pt x="41" y="224"/>
                    <a:pt x="40" y="224"/>
                  </a:cubicBezTo>
                  <a:cubicBezTo>
                    <a:pt x="40" y="225"/>
                    <a:pt x="40" y="225"/>
                    <a:pt x="40" y="226"/>
                  </a:cubicBezTo>
                  <a:cubicBezTo>
                    <a:pt x="39" y="227"/>
                    <a:pt x="38" y="225"/>
                    <a:pt x="37" y="225"/>
                  </a:cubicBezTo>
                  <a:cubicBezTo>
                    <a:pt x="37" y="226"/>
                    <a:pt x="38" y="227"/>
                    <a:pt x="39" y="228"/>
                  </a:cubicBezTo>
                  <a:cubicBezTo>
                    <a:pt x="39" y="228"/>
                    <a:pt x="40" y="227"/>
                    <a:pt x="40" y="227"/>
                  </a:cubicBezTo>
                  <a:cubicBezTo>
                    <a:pt x="41" y="227"/>
                    <a:pt x="41" y="226"/>
                    <a:pt x="41" y="226"/>
                  </a:cubicBezTo>
                  <a:cubicBezTo>
                    <a:pt x="41" y="226"/>
                    <a:pt x="41" y="226"/>
                    <a:pt x="42" y="226"/>
                  </a:cubicBezTo>
                  <a:cubicBezTo>
                    <a:pt x="42" y="227"/>
                    <a:pt x="42" y="228"/>
                    <a:pt x="41" y="228"/>
                  </a:cubicBezTo>
                  <a:cubicBezTo>
                    <a:pt x="41" y="228"/>
                    <a:pt x="41" y="228"/>
                    <a:pt x="40" y="228"/>
                  </a:cubicBezTo>
                  <a:cubicBezTo>
                    <a:pt x="38" y="229"/>
                    <a:pt x="36" y="230"/>
                    <a:pt x="33" y="230"/>
                  </a:cubicBezTo>
                  <a:cubicBezTo>
                    <a:pt x="32" y="230"/>
                    <a:pt x="33" y="230"/>
                    <a:pt x="32" y="231"/>
                  </a:cubicBezTo>
                  <a:cubicBezTo>
                    <a:pt x="31" y="230"/>
                    <a:pt x="30" y="229"/>
                    <a:pt x="29" y="230"/>
                  </a:cubicBezTo>
                  <a:cubicBezTo>
                    <a:pt x="28" y="228"/>
                    <a:pt x="26" y="229"/>
                    <a:pt x="25" y="228"/>
                  </a:cubicBezTo>
                  <a:cubicBezTo>
                    <a:pt x="24" y="228"/>
                    <a:pt x="24" y="229"/>
                    <a:pt x="23" y="228"/>
                  </a:cubicBezTo>
                  <a:cubicBezTo>
                    <a:pt x="23" y="228"/>
                    <a:pt x="23" y="228"/>
                    <a:pt x="23" y="227"/>
                  </a:cubicBezTo>
                  <a:cubicBezTo>
                    <a:pt x="22" y="227"/>
                    <a:pt x="21" y="228"/>
                    <a:pt x="20" y="228"/>
                  </a:cubicBezTo>
                  <a:cubicBezTo>
                    <a:pt x="21" y="227"/>
                    <a:pt x="21" y="226"/>
                    <a:pt x="22" y="226"/>
                  </a:cubicBezTo>
                  <a:cubicBezTo>
                    <a:pt x="23" y="225"/>
                    <a:pt x="23" y="224"/>
                    <a:pt x="24" y="224"/>
                  </a:cubicBezTo>
                  <a:cubicBezTo>
                    <a:pt x="23" y="223"/>
                    <a:pt x="24" y="222"/>
                    <a:pt x="24" y="221"/>
                  </a:cubicBezTo>
                  <a:cubicBezTo>
                    <a:pt x="26" y="220"/>
                    <a:pt x="26" y="215"/>
                    <a:pt x="29" y="215"/>
                  </a:cubicBezTo>
                  <a:cubicBezTo>
                    <a:pt x="29" y="210"/>
                    <a:pt x="30" y="205"/>
                    <a:pt x="29" y="201"/>
                  </a:cubicBezTo>
                  <a:cubicBezTo>
                    <a:pt x="30" y="198"/>
                    <a:pt x="30" y="193"/>
                    <a:pt x="30" y="189"/>
                  </a:cubicBezTo>
                  <a:cubicBezTo>
                    <a:pt x="30" y="186"/>
                    <a:pt x="30" y="184"/>
                    <a:pt x="29" y="182"/>
                  </a:cubicBezTo>
                  <a:cubicBezTo>
                    <a:pt x="29" y="181"/>
                    <a:pt x="30" y="181"/>
                    <a:pt x="30" y="180"/>
                  </a:cubicBezTo>
                  <a:cubicBezTo>
                    <a:pt x="30" y="175"/>
                    <a:pt x="30" y="169"/>
                    <a:pt x="31" y="163"/>
                  </a:cubicBezTo>
                  <a:cubicBezTo>
                    <a:pt x="31" y="159"/>
                    <a:pt x="32" y="156"/>
                    <a:pt x="32" y="152"/>
                  </a:cubicBezTo>
                  <a:cubicBezTo>
                    <a:pt x="32" y="152"/>
                    <a:pt x="32" y="151"/>
                    <a:pt x="32" y="151"/>
                  </a:cubicBezTo>
                  <a:cubicBezTo>
                    <a:pt x="32" y="150"/>
                    <a:pt x="32" y="150"/>
                    <a:pt x="32" y="149"/>
                  </a:cubicBezTo>
                  <a:cubicBezTo>
                    <a:pt x="33" y="147"/>
                    <a:pt x="32" y="144"/>
                    <a:pt x="32" y="141"/>
                  </a:cubicBezTo>
                  <a:cubicBezTo>
                    <a:pt x="32" y="142"/>
                    <a:pt x="32" y="143"/>
                    <a:pt x="31" y="144"/>
                  </a:cubicBezTo>
                  <a:cubicBezTo>
                    <a:pt x="31" y="144"/>
                    <a:pt x="31" y="143"/>
                    <a:pt x="31" y="143"/>
                  </a:cubicBezTo>
                  <a:cubicBezTo>
                    <a:pt x="30" y="137"/>
                    <a:pt x="30" y="129"/>
                    <a:pt x="29" y="123"/>
                  </a:cubicBezTo>
                  <a:cubicBezTo>
                    <a:pt x="29" y="118"/>
                    <a:pt x="29" y="114"/>
                    <a:pt x="28" y="110"/>
                  </a:cubicBezTo>
                  <a:cubicBezTo>
                    <a:pt x="27" y="99"/>
                    <a:pt x="26" y="88"/>
                    <a:pt x="24" y="78"/>
                  </a:cubicBezTo>
                  <a:cubicBezTo>
                    <a:pt x="23" y="80"/>
                    <a:pt x="22" y="83"/>
                    <a:pt x="21" y="84"/>
                  </a:cubicBezTo>
                  <a:cubicBezTo>
                    <a:pt x="21" y="86"/>
                    <a:pt x="20" y="87"/>
                    <a:pt x="20" y="88"/>
                  </a:cubicBezTo>
                  <a:cubicBezTo>
                    <a:pt x="18" y="92"/>
                    <a:pt x="17" y="98"/>
                    <a:pt x="15" y="101"/>
                  </a:cubicBezTo>
                  <a:cubicBezTo>
                    <a:pt x="16" y="104"/>
                    <a:pt x="14" y="106"/>
                    <a:pt x="14" y="109"/>
                  </a:cubicBezTo>
                  <a:cubicBezTo>
                    <a:pt x="14" y="109"/>
                    <a:pt x="14" y="110"/>
                    <a:pt x="13" y="110"/>
                  </a:cubicBezTo>
                  <a:cubicBezTo>
                    <a:pt x="13" y="111"/>
                    <a:pt x="13" y="112"/>
                    <a:pt x="12" y="113"/>
                  </a:cubicBezTo>
                  <a:cubicBezTo>
                    <a:pt x="12" y="115"/>
                    <a:pt x="12" y="118"/>
                    <a:pt x="11" y="120"/>
                  </a:cubicBezTo>
                  <a:cubicBezTo>
                    <a:pt x="11" y="121"/>
                    <a:pt x="11" y="122"/>
                    <a:pt x="11" y="123"/>
                  </a:cubicBezTo>
                  <a:cubicBezTo>
                    <a:pt x="10" y="126"/>
                    <a:pt x="9" y="130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9" y="134"/>
                    <a:pt x="9" y="134"/>
                  </a:cubicBezTo>
                  <a:cubicBezTo>
                    <a:pt x="9" y="135"/>
                    <a:pt x="8" y="136"/>
                    <a:pt x="8" y="136"/>
                  </a:cubicBezTo>
                  <a:cubicBezTo>
                    <a:pt x="9" y="136"/>
                    <a:pt x="8" y="136"/>
                    <a:pt x="8" y="136"/>
                  </a:cubicBezTo>
                  <a:cubicBezTo>
                    <a:pt x="8" y="138"/>
                    <a:pt x="9" y="141"/>
                    <a:pt x="8" y="143"/>
                  </a:cubicBezTo>
                  <a:cubicBezTo>
                    <a:pt x="8" y="143"/>
                    <a:pt x="9" y="143"/>
                    <a:pt x="9" y="143"/>
                  </a:cubicBezTo>
                  <a:cubicBezTo>
                    <a:pt x="9" y="145"/>
                    <a:pt x="8" y="147"/>
                    <a:pt x="9" y="149"/>
                  </a:cubicBezTo>
                  <a:cubicBezTo>
                    <a:pt x="9" y="149"/>
                    <a:pt x="8" y="150"/>
                    <a:pt x="8" y="150"/>
                  </a:cubicBezTo>
                  <a:cubicBezTo>
                    <a:pt x="8" y="150"/>
                    <a:pt x="9" y="150"/>
                    <a:pt x="9" y="150"/>
                  </a:cubicBezTo>
                  <a:cubicBezTo>
                    <a:pt x="8" y="153"/>
                    <a:pt x="6" y="157"/>
                    <a:pt x="5" y="160"/>
                  </a:cubicBezTo>
                  <a:cubicBezTo>
                    <a:pt x="4" y="162"/>
                    <a:pt x="4" y="163"/>
                    <a:pt x="5" y="165"/>
                  </a:cubicBezTo>
                  <a:cubicBezTo>
                    <a:pt x="4" y="166"/>
                    <a:pt x="5" y="168"/>
                    <a:pt x="3" y="169"/>
                  </a:cubicBezTo>
                  <a:cubicBezTo>
                    <a:pt x="2" y="168"/>
                    <a:pt x="3" y="167"/>
                    <a:pt x="3" y="165"/>
                  </a:cubicBezTo>
                  <a:cubicBezTo>
                    <a:pt x="3" y="165"/>
                    <a:pt x="2" y="166"/>
                    <a:pt x="2" y="166"/>
                  </a:cubicBezTo>
                  <a:cubicBezTo>
                    <a:pt x="0" y="164"/>
                    <a:pt x="2" y="162"/>
                    <a:pt x="3" y="161"/>
                  </a:cubicBezTo>
                  <a:cubicBezTo>
                    <a:pt x="4" y="158"/>
                    <a:pt x="6" y="156"/>
                    <a:pt x="7" y="153"/>
                  </a:cubicBezTo>
                  <a:cubicBezTo>
                    <a:pt x="7" y="153"/>
                    <a:pt x="6" y="153"/>
                    <a:pt x="6" y="153"/>
                  </a:cubicBezTo>
                  <a:cubicBezTo>
                    <a:pt x="5" y="154"/>
                    <a:pt x="5" y="155"/>
                    <a:pt x="4" y="156"/>
                  </a:cubicBezTo>
                  <a:cubicBezTo>
                    <a:pt x="4" y="157"/>
                    <a:pt x="4" y="160"/>
                    <a:pt x="3" y="161"/>
                  </a:cubicBezTo>
                  <a:cubicBezTo>
                    <a:pt x="1" y="160"/>
                    <a:pt x="2" y="158"/>
                    <a:pt x="2" y="157"/>
                  </a:cubicBezTo>
                  <a:cubicBezTo>
                    <a:pt x="3" y="154"/>
                    <a:pt x="3" y="149"/>
                    <a:pt x="3" y="146"/>
                  </a:cubicBezTo>
                  <a:cubicBezTo>
                    <a:pt x="3" y="145"/>
                    <a:pt x="3" y="146"/>
                    <a:pt x="3" y="146"/>
                  </a:cubicBezTo>
                  <a:cubicBezTo>
                    <a:pt x="1" y="145"/>
                    <a:pt x="4" y="143"/>
                    <a:pt x="3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5" y="136"/>
                    <a:pt x="5" y="131"/>
                    <a:pt x="6" y="127"/>
                  </a:cubicBezTo>
                  <a:cubicBezTo>
                    <a:pt x="7" y="123"/>
                    <a:pt x="8" y="117"/>
                    <a:pt x="9" y="112"/>
                  </a:cubicBezTo>
                  <a:cubicBezTo>
                    <a:pt x="8" y="112"/>
                    <a:pt x="7" y="111"/>
                    <a:pt x="8" y="110"/>
                  </a:cubicBezTo>
                  <a:cubicBezTo>
                    <a:pt x="8" y="110"/>
                    <a:pt x="8" y="110"/>
                    <a:pt x="9" y="110"/>
                  </a:cubicBezTo>
                  <a:cubicBezTo>
                    <a:pt x="9" y="109"/>
                    <a:pt x="9" y="108"/>
                    <a:pt x="9" y="108"/>
                  </a:cubicBezTo>
                  <a:cubicBezTo>
                    <a:pt x="9" y="107"/>
                    <a:pt x="8" y="103"/>
                    <a:pt x="9" y="102"/>
                  </a:cubicBezTo>
                  <a:cubicBezTo>
                    <a:pt x="9" y="101"/>
                    <a:pt x="10" y="100"/>
                    <a:pt x="10" y="99"/>
                  </a:cubicBezTo>
                  <a:cubicBezTo>
                    <a:pt x="11" y="101"/>
                    <a:pt x="9" y="103"/>
                    <a:pt x="10" y="104"/>
                  </a:cubicBezTo>
                  <a:cubicBezTo>
                    <a:pt x="11" y="101"/>
                    <a:pt x="12" y="98"/>
                    <a:pt x="13" y="94"/>
                  </a:cubicBezTo>
                  <a:cubicBezTo>
                    <a:pt x="14" y="91"/>
                    <a:pt x="15" y="88"/>
                    <a:pt x="16" y="85"/>
                  </a:cubicBezTo>
                  <a:cubicBezTo>
                    <a:pt x="17" y="83"/>
                    <a:pt x="17" y="81"/>
                    <a:pt x="18" y="79"/>
                  </a:cubicBezTo>
                  <a:cubicBezTo>
                    <a:pt x="18" y="78"/>
                    <a:pt x="19" y="77"/>
                    <a:pt x="18" y="76"/>
                  </a:cubicBezTo>
                  <a:cubicBezTo>
                    <a:pt x="18" y="77"/>
                    <a:pt x="17" y="78"/>
                    <a:pt x="17" y="79"/>
                  </a:cubicBezTo>
                  <a:cubicBezTo>
                    <a:pt x="18" y="74"/>
                    <a:pt x="20" y="68"/>
                    <a:pt x="21" y="63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1" y="60"/>
                    <a:pt x="22" y="58"/>
                    <a:pt x="21" y="57"/>
                  </a:cubicBezTo>
                  <a:cubicBezTo>
                    <a:pt x="22" y="56"/>
                    <a:pt x="23" y="56"/>
                    <a:pt x="25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3"/>
                    <a:pt x="26" y="52"/>
                    <a:pt x="28" y="52"/>
                  </a:cubicBezTo>
                  <a:cubicBezTo>
                    <a:pt x="28" y="52"/>
                    <a:pt x="28" y="50"/>
                    <a:pt x="29" y="50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31" y="51"/>
                    <a:pt x="33" y="48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2"/>
                    <a:pt x="40" y="52"/>
                    <a:pt x="43" y="53"/>
                  </a:cubicBezTo>
                  <a:cubicBezTo>
                    <a:pt x="47" y="52"/>
                    <a:pt x="50" y="52"/>
                    <a:pt x="52" y="52"/>
                  </a:cubicBezTo>
                  <a:cubicBezTo>
                    <a:pt x="53" y="52"/>
                    <a:pt x="54" y="52"/>
                    <a:pt x="55" y="52"/>
                  </a:cubicBezTo>
                  <a:cubicBezTo>
                    <a:pt x="56" y="52"/>
                    <a:pt x="57" y="52"/>
                    <a:pt x="57" y="52"/>
                  </a:cubicBezTo>
                  <a:cubicBezTo>
                    <a:pt x="60" y="52"/>
                    <a:pt x="62" y="50"/>
                    <a:pt x="64" y="50"/>
                  </a:cubicBezTo>
                  <a:cubicBezTo>
                    <a:pt x="66" y="50"/>
                    <a:pt x="68" y="50"/>
                    <a:pt x="68" y="52"/>
                  </a:cubicBezTo>
                  <a:cubicBezTo>
                    <a:pt x="69" y="51"/>
                    <a:pt x="68" y="51"/>
                    <a:pt x="69" y="51"/>
                  </a:cubicBezTo>
                  <a:cubicBezTo>
                    <a:pt x="71" y="50"/>
                    <a:pt x="75" y="51"/>
                    <a:pt x="78" y="52"/>
                  </a:cubicBezTo>
                  <a:cubicBezTo>
                    <a:pt x="79" y="52"/>
                    <a:pt x="81" y="52"/>
                    <a:pt x="83" y="52"/>
                  </a:cubicBezTo>
                  <a:cubicBezTo>
                    <a:pt x="87" y="53"/>
                    <a:pt x="92" y="54"/>
                    <a:pt x="96" y="55"/>
                  </a:cubicBezTo>
                  <a:cubicBezTo>
                    <a:pt x="99" y="55"/>
                    <a:pt x="102" y="55"/>
                    <a:pt x="105" y="56"/>
                  </a:cubicBezTo>
                  <a:cubicBezTo>
                    <a:pt x="107" y="56"/>
                    <a:pt x="109" y="56"/>
                    <a:pt x="110" y="56"/>
                  </a:cubicBezTo>
                  <a:cubicBezTo>
                    <a:pt x="111" y="56"/>
                    <a:pt x="112" y="55"/>
                    <a:pt x="112" y="54"/>
                  </a:cubicBezTo>
                  <a:cubicBezTo>
                    <a:pt x="116" y="51"/>
                    <a:pt x="120" y="47"/>
                    <a:pt x="122" y="43"/>
                  </a:cubicBezTo>
                  <a:cubicBezTo>
                    <a:pt x="126" y="38"/>
                    <a:pt x="130" y="33"/>
                    <a:pt x="134" y="27"/>
                  </a:cubicBezTo>
                  <a:cubicBezTo>
                    <a:pt x="134" y="27"/>
                    <a:pt x="134" y="26"/>
                    <a:pt x="135" y="26"/>
                  </a:cubicBezTo>
                  <a:cubicBezTo>
                    <a:pt x="135" y="26"/>
                    <a:pt x="135" y="25"/>
                    <a:pt x="135" y="25"/>
                  </a:cubicBezTo>
                  <a:cubicBezTo>
                    <a:pt x="136" y="24"/>
                    <a:pt x="137" y="23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9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7"/>
                    <a:pt x="141" y="16"/>
                    <a:pt x="141" y="15"/>
                  </a:cubicBezTo>
                  <a:cubicBezTo>
                    <a:pt x="141" y="15"/>
                    <a:pt x="141" y="15"/>
                    <a:pt x="141" y="14"/>
                  </a:cubicBezTo>
                  <a:cubicBezTo>
                    <a:pt x="143" y="12"/>
                    <a:pt x="144" y="10"/>
                    <a:pt x="146" y="8"/>
                  </a:cubicBezTo>
                  <a:cubicBezTo>
                    <a:pt x="147" y="8"/>
                    <a:pt x="147" y="9"/>
                    <a:pt x="148" y="9"/>
                  </a:cubicBezTo>
                  <a:cubicBezTo>
                    <a:pt x="148" y="8"/>
                    <a:pt x="149" y="7"/>
                    <a:pt x="149" y="5"/>
                  </a:cubicBezTo>
                  <a:cubicBezTo>
                    <a:pt x="150" y="4"/>
                    <a:pt x="150" y="3"/>
                    <a:pt x="152" y="2"/>
                  </a:cubicBezTo>
                  <a:cubicBezTo>
                    <a:pt x="152" y="1"/>
                    <a:pt x="152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2"/>
                    <a:pt x="152" y="3"/>
                    <a:pt x="151" y="4"/>
                  </a:cubicBezTo>
                  <a:cubicBezTo>
                    <a:pt x="151" y="4"/>
                    <a:pt x="151" y="5"/>
                    <a:pt x="151" y="5"/>
                  </a:cubicBezTo>
                  <a:cubicBezTo>
                    <a:pt x="151" y="6"/>
                    <a:pt x="150" y="6"/>
                    <a:pt x="150" y="7"/>
                  </a:cubicBezTo>
                  <a:cubicBezTo>
                    <a:pt x="149" y="7"/>
                    <a:pt x="150" y="8"/>
                    <a:pt x="149" y="8"/>
                  </a:cubicBezTo>
                  <a:cubicBezTo>
                    <a:pt x="149" y="10"/>
                    <a:pt x="147" y="12"/>
                    <a:pt x="148" y="14"/>
                  </a:cubicBezTo>
                  <a:cubicBezTo>
                    <a:pt x="147" y="15"/>
                    <a:pt x="149" y="18"/>
                    <a:pt x="149" y="19"/>
                  </a:cubicBezTo>
                  <a:cubicBezTo>
                    <a:pt x="148" y="20"/>
                    <a:pt x="146" y="21"/>
                    <a:pt x="145" y="21"/>
                  </a:cubicBezTo>
                  <a:cubicBezTo>
                    <a:pt x="145" y="22"/>
                    <a:pt x="144" y="22"/>
                    <a:pt x="145" y="22"/>
                  </a:cubicBezTo>
                  <a:cubicBezTo>
                    <a:pt x="142" y="24"/>
                    <a:pt x="139" y="26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4" y="31"/>
                    <a:pt x="133" y="35"/>
                    <a:pt x="130" y="37"/>
                  </a:cubicBezTo>
                  <a:cubicBezTo>
                    <a:pt x="130" y="37"/>
                    <a:pt x="129" y="37"/>
                    <a:pt x="129" y="38"/>
                  </a:cubicBezTo>
                  <a:cubicBezTo>
                    <a:pt x="129" y="38"/>
                    <a:pt x="129" y="39"/>
                    <a:pt x="129" y="39"/>
                  </a:cubicBezTo>
                  <a:cubicBezTo>
                    <a:pt x="128" y="40"/>
                    <a:pt x="127" y="41"/>
                    <a:pt x="126" y="42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45"/>
                    <a:pt x="123" y="48"/>
                    <a:pt x="121" y="50"/>
                  </a:cubicBezTo>
                  <a:cubicBezTo>
                    <a:pt x="119" y="54"/>
                    <a:pt x="116" y="57"/>
                    <a:pt x="114" y="61"/>
                  </a:cubicBezTo>
                  <a:cubicBezTo>
                    <a:pt x="114" y="61"/>
                    <a:pt x="114" y="61"/>
                    <a:pt x="113" y="61"/>
                  </a:cubicBezTo>
                  <a:cubicBezTo>
                    <a:pt x="113" y="61"/>
                    <a:pt x="113" y="61"/>
                    <a:pt x="113" y="60"/>
                  </a:cubicBezTo>
                  <a:cubicBezTo>
                    <a:pt x="112" y="60"/>
                    <a:pt x="111" y="61"/>
                    <a:pt x="110" y="61"/>
                  </a:cubicBezTo>
                  <a:cubicBezTo>
                    <a:pt x="109" y="61"/>
                    <a:pt x="108" y="60"/>
                    <a:pt x="106" y="60"/>
                  </a:cubicBezTo>
                  <a:cubicBezTo>
                    <a:pt x="106" y="60"/>
                    <a:pt x="106" y="61"/>
                    <a:pt x="106" y="61"/>
                  </a:cubicBezTo>
                  <a:cubicBezTo>
                    <a:pt x="100" y="60"/>
                    <a:pt x="95" y="59"/>
                    <a:pt x="90" y="59"/>
                  </a:cubicBezTo>
                  <a:cubicBezTo>
                    <a:pt x="89" y="59"/>
                    <a:pt x="87" y="59"/>
                    <a:pt x="86" y="59"/>
                  </a:cubicBezTo>
                  <a:cubicBezTo>
                    <a:pt x="85" y="59"/>
                    <a:pt x="83" y="58"/>
                    <a:pt x="82" y="59"/>
                  </a:cubicBezTo>
                  <a:cubicBezTo>
                    <a:pt x="81" y="59"/>
                    <a:pt x="80" y="60"/>
                    <a:pt x="78" y="60"/>
                  </a:cubicBezTo>
                  <a:cubicBezTo>
                    <a:pt x="79" y="59"/>
                    <a:pt x="79" y="59"/>
                    <a:pt x="80" y="59"/>
                  </a:cubicBezTo>
                  <a:cubicBezTo>
                    <a:pt x="77" y="59"/>
                    <a:pt x="74" y="58"/>
                    <a:pt x="72" y="58"/>
                  </a:cubicBezTo>
                  <a:cubicBezTo>
                    <a:pt x="72" y="63"/>
                    <a:pt x="72" y="71"/>
                    <a:pt x="71" y="76"/>
                  </a:cubicBezTo>
                  <a:cubicBezTo>
                    <a:pt x="71" y="78"/>
                    <a:pt x="70" y="79"/>
                    <a:pt x="70" y="81"/>
                  </a:cubicBezTo>
                  <a:cubicBezTo>
                    <a:pt x="70" y="82"/>
                    <a:pt x="70" y="82"/>
                    <a:pt x="70" y="83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69" y="90"/>
                    <a:pt x="69" y="91"/>
                    <a:pt x="69" y="93"/>
                  </a:cubicBezTo>
                  <a:cubicBezTo>
                    <a:pt x="69" y="94"/>
                    <a:pt x="69" y="95"/>
                    <a:pt x="69" y="97"/>
                  </a:cubicBezTo>
                  <a:cubicBezTo>
                    <a:pt x="69" y="98"/>
                    <a:pt x="68" y="100"/>
                    <a:pt x="68" y="102"/>
                  </a:cubicBezTo>
                  <a:cubicBezTo>
                    <a:pt x="67" y="104"/>
                    <a:pt x="68" y="106"/>
                    <a:pt x="67" y="108"/>
                  </a:cubicBezTo>
                  <a:cubicBezTo>
                    <a:pt x="67" y="109"/>
                    <a:pt x="67" y="111"/>
                    <a:pt x="67" y="112"/>
                  </a:cubicBezTo>
                  <a:cubicBezTo>
                    <a:pt x="67" y="114"/>
                    <a:pt x="67" y="117"/>
                    <a:pt x="67" y="118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8" y="119"/>
                    <a:pt x="67" y="119"/>
                    <a:pt x="67" y="120"/>
                  </a:cubicBezTo>
                  <a:cubicBezTo>
                    <a:pt x="67" y="120"/>
                    <a:pt x="67" y="123"/>
                    <a:pt x="67" y="124"/>
                  </a:cubicBezTo>
                  <a:cubicBezTo>
                    <a:pt x="67" y="125"/>
                    <a:pt x="66" y="128"/>
                    <a:pt x="66" y="129"/>
                  </a:cubicBezTo>
                  <a:cubicBezTo>
                    <a:pt x="66" y="130"/>
                    <a:pt x="66" y="130"/>
                    <a:pt x="66" y="131"/>
                  </a:cubicBezTo>
                  <a:cubicBezTo>
                    <a:pt x="66" y="131"/>
                    <a:pt x="66" y="132"/>
                    <a:pt x="66" y="133"/>
                  </a:cubicBezTo>
                  <a:cubicBezTo>
                    <a:pt x="66" y="137"/>
                    <a:pt x="66" y="141"/>
                    <a:pt x="66" y="147"/>
                  </a:cubicBezTo>
                  <a:cubicBezTo>
                    <a:pt x="66" y="147"/>
                    <a:pt x="66" y="148"/>
                    <a:pt x="66" y="149"/>
                  </a:cubicBezTo>
                  <a:cubicBezTo>
                    <a:pt x="66" y="152"/>
                    <a:pt x="67" y="157"/>
                    <a:pt x="66" y="161"/>
                  </a:cubicBezTo>
                  <a:cubicBezTo>
                    <a:pt x="67" y="164"/>
                    <a:pt x="66" y="167"/>
                    <a:pt x="66" y="170"/>
                  </a:cubicBezTo>
                  <a:cubicBezTo>
                    <a:pt x="66" y="170"/>
                    <a:pt x="67" y="170"/>
                    <a:pt x="67" y="170"/>
                  </a:cubicBezTo>
                  <a:cubicBezTo>
                    <a:pt x="67" y="171"/>
                    <a:pt x="67" y="171"/>
                    <a:pt x="66" y="171"/>
                  </a:cubicBezTo>
                  <a:cubicBezTo>
                    <a:pt x="66" y="174"/>
                    <a:pt x="66" y="176"/>
                    <a:pt x="66" y="179"/>
                  </a:cubicBezTo>
                  <a:cubicBezTo>
                    <a:pt x="66" y="179"/>
                    <a:pt x="66" y="179"/>
                    <a:pt x="66" y="180"/>
                  </a:cubicBezTo>
                  <a:cubicBezTo>
                    <a:pt x="66" y="180"/>
                    <a:pt x="66" y="181"/>
                    <a:pt x="66" y="181"/>
                  </a:cubicBezTo>
                  <a:cubicBezTo>
                    <a:pt x="67" y="183"/>
                    <a:pt x="66" y="185"/>
                    <a:pt x="66" y="187"/>
                  </a:cubicBezTo>
                  <a:cubicBezTo>
                    <a:pt x="66" y="190"/>
                    <a:pt x="66" y="194"/>
                    <a:pt x="66" y="197"/>
                  </a:cubicBezTo>
                  <a:cubicBezTo>
                    <a:pt x="67" y="201"/>
                    <a:pt x="66" y="207"/>
                    <a:pt x="67" y="212"/>
                  </a:cubicBezTo>
                  <a:cubicBezTo>
                    <a:pt x="67" y="213"/>
                    <a:pt x="67" y="214"/>
                    <a:pt x="67" y="215"/>
                  </a:cubicBezTo>
                  <a:cubicBezTo>
                    <a:pt x="68" y="215"/>
                    <a:pt x="69" y="216"/>
                    <a:pt x="70" y="216"/>
                  </a:cubicBezTo>
                  <a:cubicBezTo>
                    <a:pt x="70" y="217"/>
                    <a:pt x="70" y="218"/>
                    <a:pt x="69" y="217"/>
                  </a:cubicBezTo>
                  <a:cubicBezTo>
                    <a:pt x="70" y="219"/>
                    <a:pt x="71" y="220"/>
                    <a:pt x="72" y="221"/>
                  </a:cubicBezTo>
                  <a:cubicBezTo>
                    <a:pt x="72" y="223"/>
                    <a:pt x="72" y="226"/>
                    <a:pt x="72" y="227"/>
                  </a:cubicBezTo>
                  <a:cubicBezTo>
                    <a:pt x="70" y="228"/>
                    <a:pt x="68" y="229"/>
                    <a:pt x="65" y="229"/>
                  </a:cubicBezTo>
                  <a:cubicBezTo>
                    <a:pt x="65" y="229"/>
                    <a:pt x="65" y="230"/>
                    <a:pt x="65" y="230"/>
                  </a:cubicBezTo>
                  <a:cubicBezTo>
                    <a:pt x="65" y="230"/>
                    <a:pt x="64" y="230"/>
                    <a:pt x="63" y="230"/>
                  </a:cubicBezTo>
                  <a:cubicBezTo>
                    <a:pt x="63" y="230"/>
                    <a:pt x="63" y="229"/>
                    <a:pt x="62" y="229"/>
                  </a:cubicBezTo>
                  <a:cubicBezTo>
                    <a:pt x="59" y="229"/>
                    <a:pt x="56" y="229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2" y="227"/>
                    <a:pt x="54" y="228"/>
                    <a:pt x="54" y="227"/>
                  </a:cubicBezTo>
                  <a:cubicBezTo>
                    <a:pt x="53" y="227"/>
                    <a:pt x="53" y="228"/>
                    <a:pt x="51" y="228"/>
                  </a:cubicBezTo>
                  <a:cubicBezTo>
                    <a:pt x="51" y="226"/>
                    <a:pt x="53" y="225"/>
                    <a:pt x="54" y="223"/>
                  </a:cubicBezTo>
                  <a:cubicBezTo>
                    <a:pt x="53" y="223"/>
                    <a:pt x="51" y="226"/>
                    <a:pt x="50" y="225"/>
                  </a:cubicBezTo>
                  <a:cubicBezTo>
                    <a:pt x="52" y="222"/>
                    <a:pt x="55" y="221"/>
                    <a:pt x="57" y="218"/>
                  </a:cubicBezTo>
                  <a:cubicBezTo>
                    <a:pt x="57" y="218"/>
                    <a:pt x="56" y="218"/>
                    <a:pt x="56" y="218"/>
                  </a:cubicBezTo>
                  <a:cubicBezTo>
                    <a:pt x="55" y="217"/>
                    <a:pt x="56" y="215"/>
                    <a:pt x="57" y="214"/>
                  </a:cubicBezTo>
                  <a:cubicBezTo>
                    <a:pt x="57" y="212"/>
                    <a:pt x="58" y="211"/>
                    <a:pt x="59" y="209"/>
                  </a:cubicBezTo>
                  <a:cubicBezTo>
                    <a:pt x="60" y="209"/>
                    <a:pt x="60" y="209"/>
                    <a:pt x="60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59" y="208"/>
                    <a:pt x="59" y="210"/>
                    <a:pt x="57" y="210"/>
                  </a:cubicBezTo>
                  <a:cubicBezTo>
                    <a:pt x="56" y="209"/>
                    <a:pt x="57" y="208"/>
                    <a:pt x="57" y="207"/>
                  </a:cubicBezTo>
                  <a:cubicBezTo>
                    <a:pt x="57" y="207"/>
                    <a:pt x="57" y="206"/>
                    <a:pt x="57" y="206"/>
                  </a:cubicBezTo>
                  <a:cubicBezTo>
                    <a:pt x="57" y="204"/>
                    <a:pt x="57" y="202"/>
                    <a:pt x="56" y="199"/>
                  </a:cubicBezTo>
                  <a:cubicBezTo>
                    <a:pt x="56" y="199"/>
                    <a:pt x="56" y="200"/>
                    <a:pt x="55" y="199"/>
                  </a:cubicBezTo>
                  <a:cubicBezTo>
                    <a:pt x="55" y="197"/>
                    <a:pt x="57" y="196"/>
                    <a:pt x="56" y="194"/>
                  </a:cubicBezTo>
                  <a:cubicBezTo>
                    <a:pt x="57" y="193"/>
                    <a:pt x="55" y="192"/>
                    <a:pt x="55" y="190"/>
                  </a:cubicBezTo>
                  <a:cubicBezTo>
                    <a:pt x="55" y="190"/>
                    <a:pt x="56" y="190"/>
                    <a:pt x="56" y="190"/>
                  </a:cubicBezTo>
                  <a:cubicBezTo>
                    <a:pt x="56" y="187"/>
                    <a:pt x="56" y="184"/>
                    <a:pt x="56" y="182"/>
                  </a:cubicBezTo>
                  <a:cubicBezTo>
                    <a:pt x="56" y="181"/>
                    <a:pt x="55" y="181"/>
                    <a:pt x="55" y="180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8"/>
                    <a:pt x="55" y="178"/>
                    <a:pt x="55" y="177"/>
                  </a:cubicBezTo>
                  <a:cubicBezTo>
                    <a:pt x="55" y="170"/>
                    <a:pt x="54" y="161"/>
                    <a:pt x="53" y="153"/>
                  </a:cubicBezTo>
                  <a:cubicBezTo>
                    <a:pt x="53" y="153"/>
                    <a:pt x="52" y="153"/>
                    <a:pt x="52" y="153"/>
                  </a:cubicBezTo>
                  <a:cubicBezTo>
                    <a:pt x="52" y="152"/>
                    <a:pt x="53" y="151"/>
                    <a:pt x="52" y="149"/>
                  </a:cubicBezTo>
                  <a:cubicBezTo>
                    <a:pt x="52" y="149"/>
                    <a:pt x="51" y="150"/>
                    <a:pt x="51" y="149"/>
                  </a:cubicBezTo>
                  <a:cubicBezTo>
                    <a:pt x="51" y="149"/>
                    <a:pt x="51" y="149"/>
                    <a:pt x="51" y="148"/>
                  </a:cubicBezTo>
                  <a:cubicBezTo>
                    <a:pt x="49" y="147"/>
                    <a:pt x="50" y="144"/>
                    <a:pt x="48" y="143"/>
                  </a:cubicBezTo>
                  <a:cubicBezTo>
                    <a:pt x="48" y="144"/>
                    <a:pt x="48" y="145"/>
                    <a:pt x="47" y="145"/>
                  </a:cubicBezTo>
                  <a:cubicBezTo>
                    <a:pt x="47" y="144"/>
                    <a:pt x="47" y="144"/>
                    <a:pt x="47" y="143"/>
                  </a:cubicBezTo>
                  <a:cubicBezTo>
                    <a:pt x="46" y="145"/>
                    <a:pt x="45" y="147"/>
                    <a:pt x="44" y="149"/>
                  </a:cubicBezTo>
                  <a:cubicBezTo>
                    <a:pt x="44" y="151"/>
                    <a:pt x="43" y="152"/>
                    <a:pt x="44" y="154"/>
                  </a:cubicBezTo>
                  <a:cubicBezTo>
                    <a:pt x="43" y="157"/>
                    <a:pt x="43" y="161"/>
                    <a:pt x="42" y="163"/>
                  </a:cubicBezTo>
                  <a:cubicBezTo>
                    <a:pt x="42" y="163"/>
                    <a:pt x="42" y="162"/>
                    <a:pt x="41" y="162"/>
                  </a:cubicBezTo>
                  <a:cubicBezTo>
                    <a:pt x="43" y="158"/>
                    <a:pt x="43" y="153"/>
                    <a:pt x="43" y="149"/>
                  </a:cubicBezTo>
                  <a:cubicBezTo>
                    <a:pt x="42" y="149"/>
                    <a:pt x="43" y="152"/>
                    <a:pt x="42" y="152"/>
                  </a:cubicBezTo>
                  <a:cubicBezTo>
                    <a:pt x="42" y="153"/>
                    <a:pt x="42" y="154"/>
                    <a:pt x="42" y="156"/>
                  </a:cubicBezTo>
                  <a:cubicBezTo>
                    <a:pt x="41" y="157"/>
                    <a:pt x="41" y="158"/>
                    <a:pt x="41" y="160"/>
                  </a:cubicBezTo>
                  <a:cubicBezTo>
                    <a:pt x="41" y="160"/>
                    <a:pt x="41" y="161"/>
                    <a:pt x="41" y="162"/>
                  </a:cubicBezTo>
                  <a:cubicBezTo>
                    <a:pt x="41" y="163"/>
                    <a:pt x="40" y="166"/>
                    <a:pt x="41" y="169"/>
                  </a:cubicBezTo>
                  <a:cubicBezTo>
                    <a:pt x="41" y="170"/>
                    <a:pt x="40" y="172"/>
                    <a:pt x="40" y="174"/>
                  </a:cubicBezTo>
                  <a:cubicBezTo>
                    <a:pt x="40" y="175"/>
                    <a:pt x="40" y="175"/>
                    <a:pt x="40" y="176"/>
                  </a:cubicBezTo>
                  <a:cubicBezTo>
                    <a:pt x="40" y="179"/>
                    <a:pt x="40" y="181"/>
                    <a:pt x="39" y="185"/>
                  </a:cubicBezTo>
                  <a:cubicBezTo>
                    <a:pt x="39" y="187"/>
                    <a:pt x="39" y="189"/>
                    <a:pt x="39" y="190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2"/>
                    <a:pt x="39" y="192"/>
                    <a:pt x="39" y="193"/>
                  </a:cubicBezTo>
                  <a:cubicBezTo>
                    <a:pt x="38" y="197"/>
                    <a:pt x="38" y="201"/>
                    <a:pt x="38" y="205"/>
                  </a:cubicBezTo>
                  <a:cubicBezTo>
                    <a:pt x="37" y="207"/>
                    <a:pt x="37" y="208"/>
                    <a:pt x="37" y="210"/>
                  </a:cubicBezTo>
                  <a:cubicBezTo>
                    <a:pt x="37" y="211"/>
                    <a:pt x="38" y="212"/>
                    <a:pt x="38" y="213"/>
                  </a:cubicBezTo>
                  <a:cubicBezTo>
                    <a:pt x="38" y="213"/>
                    <a:pt x="37" y="214"/>
                    <a:pt x="37" y="213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8" y="216"/>
                    <a:pt x="39" y="217"/>
                    <a:pt x="39" y="219"/>
                  </a:cubicBezTo>
                  <a:close/>
                  <a:moveTo>
                    <a:pt x="37" y="215"/>
                  </a:moveTo>
                  <a:cubicBezTo>
                    <a:pt x="37" y="214"/>
                    <a:pt x="36" y="214"/>
                    <a:pt x="36" y="214"/>
                  </a:cubicBezTo>
                  <a:cubicBezTo>
                    <a:pt x="36" y="214"/>
                    <a:pt x="37" y="215"/>
                    <a:pt x="37" y="215"/>
                  </a:cubicBezTo>
                  <a:close/>
                  <a:moveTo>
                    <a:pt x="144" y="15"/>
                  </a:moveTo>
                  <a:cubicBezTo>
                    <a:pt x="144" y="15"/>
                    <a:pt x="145" y="14"/>
                    <a:pt x="145" y="14"/>
                  </a:cubicBezTo>
                  <a:cubicBezTo>
                    <a:pt x="145" y="14"/>
                    <a:pt x="145" y="15"/>
                    <a:pt x="144" y="15"/>
                  </a:cubicBezTo>
                  <a:close/>
                  <a:moveTo>
                    <a:pt x="146" y="15"/>
                  </a:moveTo>
                  <a:cubicBezTo>
                    <a:pt x="147" y="15"/>
                    <a:pt x="146" y="16"/>
                    <a:pt x="147" y="16"/>
                  </a:cubicBezTo>
                  <a:cubicBezTo>
                    <a:pt x="147" y="15"/>
                    <a:pt x="147" y="14"/>
                    <a:pt x="146" y="14"/>
                  </a:cubicBezTo>
                  <a:cubicBezTo>
                    <a:pt x="147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6" y="15"/>
                  </a:cubicBezTo>
                  <a:close/>
                  <a:moveTo>
                    <a:pt x="142" y="18"/>
                  </a:moveTo>
                  <a:cubicBezTo>
                    <a:pt x="143" y="18"/>
                    <a:pt x="144" y="18"/>
                    <a:pt x="144" y="17"/>
                  </a:cubicBezTo>
                  <a:cubicBezTo>
                    <a:pt x="143" y="17"/>
                    <a:pt x="143" y="18"/>
                    <a:pt x="142" y="18"/>
                  </a:cubicBezTo>
                  <a:close/>
                  <a:moveTo>
                    <a:pt x="130" y="34"/>
                  </a:moveTo>
                  <a:cubicBezTo>
                    <a:pt x="132" y="32"/>
                    <a:pt x="134" y="30"/>
                    <a:pt x="135" y="28"/>
                  </a:cubicBezTo>
                  <a:cubicBezTo>
                    <a:pt x="133" y="30"/>
                    <a:pt x="131" y="32"/>
                    <a:pt x="130" y="34"/>
                  </a:cubicBezTo>
                  <a:close/>
                  <a:moveTo>
                    <a:pt x="122" y="44"/>
                  </a:moveTo>
                  <a:cubicBezTo>
                    <a:pt x="122" y="44"/>
                    <a:pt x="123" y="44"/>
                    <a:pt x="123" y="44"/>
                  </a:cubicBezTo>
                  <a:cubicBezTo>
                    <a:pt x="124" y="43"/>
                    <a:pt x="125" y="41"/>
                    <a:pt x="125" y="40"/>
                  </a:cubicBezTo>
                  <a:cubicBezTo>
                    <a:pt x="124" y="42"/>
                    <a:pt x="123" y="43"/>
                    <a:pt x="122" y="4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1" y="52"/>
                  </a:cubicBezTo>
                  <a:cubicBezTo>
                    <a:pt x="31" y="52"/>
                    <a:pt x="31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lose/>
                  <a:moveTo>
                    <a:pt x="61" y="56"/>
                  </a:moveTo>
                  <a:cubicBezTo>
                    <a:pt x="62" y="56"/>
                    <a:pt x="62" y="58"/>
                    <a:pt x="63" y="59"/>
                  </a:cubicBezTo>
                  <a:cubicBezTo>
                    <a:pt x="63" y="59"/>
                    <a:pt x="63" y="58"/>
                    <a:pt x="64" y="58"/>
                  </a:cubicBezTo>
                  <a:cubicBezTo>
                    <a:pt x="64" y="57"/>
                    <a:pt x="64" y="56"/>
                    <a:pt x="64" y="55"/>
                  </a:cubicBezTo>
                  <a:cubicBezTo>
                    <a:pt x="63" y="56"/>
                    <a:pt x="64" y="57"/>
                    <a:pt x="63" y="57"/>
                  </a:cubicBezTo>
                  <a:cubicBezTo>
                    <a:pt x="61" y="55"/>
                    <a:pt x="65" y="51"/>
                    <a:pt x="66" y="55"/>
                  </a:cubicBezTo>
                  <a:cubicBezTo>
                    <a:pt x="67" y="55"/>
                    <a:pt x="68" y="54"/>
                    <a:pt x="68" y="54"/>
                  </a:cubicBezTo>
                  <a:cubicBezTo>
                    <a:pt x="67" y="53"/>
                    <a:pt x="66" y="53"/>
                    <a:pt x="67" y="52"/>
                  </a:cubicBezTo>
                  <a:cubicBezTo>
                    <a:pt x="65" y="51"/>
                    <a:pt x="62" y="51"/>
                    <a:pt x="60" y="52"/>
                  </a:cubicBezTo>
                  <a:cubicBezTo>
                    <a:pt x="62" y="53"/>
                    <a:pt x="63" y="51"/>
                    <a:pt x="64" y="52"/>
                  </a:cubicBezTo>
                  <a:cubicBezTo>
                    <a:pt x="64" y="54"/>
                    <a:pt x="62" y="54"/>
                    <a:pt x="61" y="56"/>
                  </a:cubicBezTo>
                  <a:close/>
                  <a:moveTo>
                    <a:pt x="112" y="56"/>
                  </a:moveTo>
                  <a:cubicBezTo>
                    <a:pt x="114" y="55"/>
                    <a:pt x="114" y="53"/>
                    <a:pt x="116" y="52"/>
                  </a:cubicBezTo>
                  <a:cubicBezTo>
                    <a:pt x="116" y="52"/>
                    <a:pt x="117" y="52"/>
                    <a:pt x="116" y="52"/>
                  </a:cubicBezTo>
                  <a:cubicBezTo>
                    <a:pt x="115" y="53"/>
                    <a:pt x="113" y="54"/>
                    <a:pt x="112" y="56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2" y="55"/>
                    <a:pt x="32" y="56"/>
                    <a:pt x="32" y="57"/>
                  </a:cubicBezTo>
                  <a:cubicBezTo>
                    <a:pt x="32" y="57"/>
                    <a:pt x="31" y="58"/>
                    <a:pt x="32" y="59"/>
                  </a:cubicBezTo>
                  <a:cubicBezTo>
                    <a:pt x="34" y="57"/>
                    <a:pt x="34" y="54"/>
                    <a:pt x="35" y="52"/>
                  </a:cubicBezTo>
                  <a:cubicBezTo>
                    <a:pt x="33" y="51"/>
                    <a:pt x="33" y="53"/>
                    <a:pt x="33" y="54"/>
                  </a:cubicBezTo>
                  <a:close/>
                  <a:moveTo>
                    <a:pt x="71" y="52"/>
                  </a:moveTo>
                  <a:cubicBezTo>
                    <a:pt x="73" y="53"/>
                    <a:pt x="75" y="53"/>
                    <a:pt x="77" y="52"/>
                  </a:cubicBezTo>
                  <a:cubicBezTo>
                    <a:pt x="75" y="52"/>
                    <a:pt x="72" y="51"/>
                    <a:pt x="71" y="52"/>
                  </a:cubicBezTo>
                  <a:close/>
                  <a:moveTo>
                    <a:pt x="69" y="52"/>
                  </a:moveTo>
                  <a:cubicBezTo>
                    <a:pt x="69" y="52"/>
                    <a:pt x="70" y="53"/>
                    <a:pt x="70" y="52"/>
                  </a:cubicBezTo>
                  <a:cubicBezTo>
                    <a:pt x="69" y="53"/>
                    <a:pt x="69" y="52"/>
                    <a:pt x="69" y="52"/>
                  </a:cubicBezTo>
                  <a:close/>
                  <a:moveTo>
                    <a:pt x="35" y="55"/>
                  </a:moveTo>
                  <a:cubicBezTo>
                    <a:pt x="36" y="54"/>
                    <a:pt x="37" y="54"/>
                    <a:pt x="37" y="53"/>
                  </a:cubicBezTo>
                  <a:cubicBezTo>
                    <a:pt x="37" y="53"/>
                    <a:pt x="36" y="52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lose/>
                  <a:moveTo>
                    <a:pt x="56" y="53"/>
                  </a:moveTo>
                  <a:cubicBezTo>
                    <a:pt x="53" y="54"/>
                    <a:pt x="48" y="53"/>
                    <a:pt x="45" y="54"/>
                  </a:cubicBezTo>
                  <a:cubicBezTo>
                    <a:pt x="49" y="55"/>
                    <a:pt x="53" y="54"/>
                    <a:pt x="56" y="53"/>
                  </a:cubicBezTo>
                  <a:close/>
                  <a:moveTo>
                    <a:pt x="37" y="56"/>
                  </a:moveTo>
                  <a:cubicBezTo>
                    <a:pt x="38" y="55"/>
                    <a:pt x="39" y="54"/>
                    <a:pt x="40" y="54"/>
                  </a:cubicBezTo>
                  <a:cubicBezTo>
                    <a:pt x="38" y="53"/>
                    <a:pt x="37" y="55"/>
                    <a:pt x="37" y="56"/>
                  </a:cubicBezTo>
                  <a:close/>
                  <a:moveTo>
                    <a:pt x="61" y="54"/>
                  </a:moveTo>
                  <a:cubicBezTo>
                    <a:pt x="61" y="54"/>
                    <a:pt x="62" y="54"/>
                    <a:pt x="62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8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5"/>
                    <a:pt x="27" y="54"/>
                    <a:pt x="27" y="54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7" y="57"/>
                    <a:pt x="26" y="56"/>
                    <a:pt x="27" y="56"/>
                  </a:cubicBezTo>
                  <a:cubicBezTo>
                    <a:pt x="27" y="56"/>
                    <a:pt x="26" y="57"/>
                    <a:pt x="27" y="58"/>
                  </a:cubicBezTo>
                  <a:cubicBezTo>
                    <a:pt x="27" y="57"/>
                    <a:pt x="27" y="55"/>
                    <a:pt x="29" y="56"/>
                  </a:cubicBezTo>
                  <a:cubicBezTo>
                    <a:pt x="29" y="55"/>
                    <a:pt x="30" y="55"/>
                    <a:pt x="30" y="54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63" y="54"/>
                  </a:moveTo>
                  <a:cubicBezTo>
                    <a:pt x="64" y="54"/>
                    <a:pt x="64" y="54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lose/>
                  <a:moveTo>
                    <a:pt x="38" y="59"/>
                  </a:moveTo>
                  <a:cubicBezTo>
                    <a:pt x="39" y="57"/>
                    <a:pt x="41" y="56"/>
                    <a:pt x="43" y="54"/>
                  </a:cubicBezTo>
                  <a:cubicBezTo>
                    <a:pt x="42" y="54"/>
                    <a:pt x="42" y="54"/>
                    <a:pt x="41" y="54"/>
                  </a:cubicBezTo>
                  <a:cubicBezTo>
                    <a:pt x="40" y="56"/>
                    <a:pt x="38" y="57"/>
                    <a:pt x="38" y="59"/>
                  </a:cubicBezTo>
                  <a:close/>
                  <a:moveTo>
                    <a:pt x="60" y="55"/>
                  </a:move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54"/>
                    <a:pt x="58" y="55"/>
                    <a:pt x="57" y="56"/>
                  </a:cubicBezTo>
                  <a:cubicBezTo>
                    <a:pt x="57" y="57"/>
                    <a:pt x="58" y="57"/>
                    <a:pt x="58" y="58"/>
                  </a:cubicBezTo>
                  <a:cubicBezTo>
                    <a:pt x="59" y="57"/>
                    <a:pt x="60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55" y="54"/>
                  </a:moveTo>
                  <a:cubicBezTo>
                    <a:pt x="53" y="56"/>
                    <a:pt x="52" y="57"/>
                    <a:pt x="51" y="59"/>
                  </a:cubicBezTo>
                  <a:cubicBezTo>
                    <a:pt x="51" y="60"/>
                    <a:pt x="51" y="61"/>
                    <a:pt x="52" y="61"/>
                  </a:cubicBezTo>
                  <a:cubicBezTo>
                    <a:pt x="53" y="61"/>
                    <a:pt x="55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8"/>
                    <a:pt x="55" y="58"/>
                  </a:cubicBezTo>
                  <a:cubicBezTo>
                    <a:pt x="55" y="57"/>
                    <a:pt x="56" y="56"/>
                    <a:pt x="56" y="56"/>
                  </a:cubicBezTo>
                  <a:cubicBezTo>
                    <a:pt x="57" y="55"/>
                    <a:pt x="57" y="55"/>
                    <a:pt x="57" y="54"/>
                  </a:cubicBezTo>
                  <a:cubicBezTo>
                    <a:pt x="56" y="55"/>
                    <a:pt x="54" y="56"/>
                    <a:pt x="53" y="57"/>
                  </a:cubicBezTo>
                  <a:cubicBezTo>
                    <a:pt x="54" y="56"/>
                    <a:pt x="54" y="55"/>
                    <a:pt x="55" y="54"/>
                  </a:cubicBezTo>
                  <a:close/>
                  <a:moveTo>
                    <a:pt x="67" y="56"/>
                  </a:moveTo>
                  <a:cubicBezTo>
                    <a:pt x="67" y="57"/>
                    <a:pt x="67" y="58"/>
                    <a:pt x="68" y="59"/>
                  </a:cubicBezTo>
                  <a:cubicBezTo>
                    <a:pt x="68" y="58"/>
                    <a:pt x="69" y="58"/>
                    <a:pt x="68" y="57"/>
                  </a:cubicBezTo>
                  <a:cubicBezTo>
                    <a:pt x="69" y="57"/>
                    <a:pt x="70" y="57"/>
                    <a:pt x="71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0" y="57"/>
                    <a:pt x="70" y="57"/>
                    <a:pt x="70" y="56"/>
                  </a:cubicBezTo>
                  <a:cubicBezTo>
                    <a:pt x="70" y="56"/>
                    <a:pt x="70" y="55"/>
                    <a:pt x="71" y="55"/>
                  </a:cubicBezTo>
                  <a:cubicBezTo>
                    <a:pt x="71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6"/>
                    <a:pt x="67" y="56"/>
                  </a:cubicBezTo>
                  <a:close/>
                  <a:moveTo>
                    <a:pt x="96" y="56"/>
                  </a:moveTo>
                  <a:cubicBezTo>
                    <a:pt x="93" y="55"/>
                    <a:pt x="87" y="55"/>
                    <a:pt x="84" y="55"/>
                  </a:cubicBezTo>
                  <a:cubicBezTo>
                    <a:pt x="88" y="56"/>
                    <a:pt x="91" y="56"/>
                    <a:pt x="96" y="56"/>
                  </a:cubicBezTo>
                  <a:close/>
                  <a:moveTo>
                    <a:pt x="45" y="56"/>
                  </a:moveTo>
                  <a:cubicBezTo>
                    <a:pt x="46" y="56"/>
                    <a:pt x="46" y="55"/>
                    <a:pt x="47" y="56"/>
                  </a:cubicBezTo>
                  <a:cubicBezTo>
                    <a:pt x="47" y="56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8"/>
                    <a:pt x="47" y="57"/>
                    <a:pt x="48" y="57"/>
                  </a:cubicBezTo>
                  <a:cubicBezTo>
                    <a:pt x="48" y="56"/>
                    <a:pt x="49" y="56"/>
                    <a:pt x="49" y="55"/>
                  </a:cubicBezTo>
                  <a:cubicBezTo>
                    <a:pt x="48" y="55"/>
                    <a:pt x="47" y="55"/>
                    <a:pt x="45" y="55"/>
                  </a:cubicBezTo>
                  <a:cubicBezTo>
                    <a:pt x="45" y="55"/>
                    <a:pt x="45" y="56"/>
                    <a:pt x="45" y="56"/>
                  </a:cubicBezTo>
                  <a:close/>
                  <a:moveTo>
                    <a:pt x="38" y="56"/>
                  </a:moveTo>
                  <a:cubicBezTo>
                    <a:pt x="37" y="57"/>
                    <a:pt x="36" y="57"/>
                    <a:pt x="36" y="58"/>
                  </a:cubicBezTo>
                  <a:cubicBezTo>
                    <a:pt x="36" y="58"/>
                    <a:pt x="35" y="59"/>
                    <a:pt x="36" y="60"/>
                  </a:cubicBezTo>
                  <a:cubicBezTo>
                    <a:pt x="37" y="58"/>
                    <a:pt x="38" y="57"/>
                    <a:pt x="39" y="55"/>
                  </a:cubicBezTo>
                  <a:cubicBezTo>
                    <a:pt x="38" y="55"/>
                    <a:pt x="39" y="56"/>
                    <a:pt x="38" y="56"/>
                  </a:cubicBezTo>
                  <a:close/>
                  <a:moveTo>
                    <a:pt x="35" y="57"/>
                  </a:moveTo>
                  <a:cubicBezTo>
                    <a:pt x="35" y="56"/>
                    <a:pt x="36" y="55"/>
                    <a:pt x="36" y="55"/>
                  </a:cubicBezTo>
                  <a:cubicBezTo>
                    <a:pt x="35" y="56"/>
                    <a:pt x="34" y="56"/>
                    <a:pt x="35" y="57"/>
                  </a:cubicBezTo>
                  <a:close/>
                  <a:moveTo>
                    <a:pt x="51" y="55"/>
                  </a:moveTo>
                  <a:cubicBezTo>
                    <a:pt x="50" y="56"/>
                    <a:pt x="50" y="56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2" y="55"/>
                    <a:pt x="52" y="55"/>
                    <a:pt x="51" y="55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2"/>
                    <a:pt x="40" y="62"/>
                  </a:cubicBezTo>
                  <a:cubicBezTo>
                    <a:pt x="40" y="61"/>
                    <a:pt x="43" y="60"/>
                    <a:pt x="42" y="58"/>
                  </a:cubicBezTo>
                  <a:cubicBezTo>
                    <a:pt x="42" y="58"/>
                    <a:pt x="42" y="57"/>
                    <a:pt x="43" y="5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7"/>
                    <a:pt x="45" y="57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2" y="57"/>
                    <a:pt x="41" y="59"/>
                    <a:pt x="39" y="61"/>
                  </a:cubicBezTo>
                  <a:close/>
                  <a:moveTo>
                    <a:pt x="71" y="56"/>
                  </a:moveTo>
                  <a:cubicBezTo>
                    <a:pt x="73" y="56"/>
                    <a:pt x="74" y="56"/>
                    <a:pt x="75" y="55"/>
                  </a:cubicBezTo>
                  <a:cubicBezTo>
                    <a:pt x="73" y="55"/>
                    <a:pt x="72" y="55"/>
                    <a:pt x="71" y="56"/>
                  </a:cubicBezTo>
                  <a:close/>
                  <a:moveTo>
                    <a:pt x="41" y="56"/>
                  </a:moveTo>
                  <a:cubicBezTo>
                    <a:pt x="41" y="58"/>
                    <a:pt x="38" y="58"/>
                    <a:pt x="38" y="60"/>
                  </a:cubicBezTo>
                  <a:cubicBezTo>
                    <a:pt x="40" y="59"/>
                    <a:pt x="42" y="57"/>
                    <a:pt x="42" y="55"/>
                  </a:cubicBezTo>
                  <a:cubicBezTo>
                    <a:pt x="42" y="56"/>
                    <a:pt x="42" y="56"/>
                    <a:pt x="41" y="56"/>
                  </a:cubicBezTo>
                  <a:close/>
                  <a:moveTo>
                    <a:pt x="24" y="57"/>
                  </a:moveTo>
                  <a:cubicBezTo>
                    <a:pt x="23" y="61"/>
                    <a:pt x="22" y="66"/>
                    <a:pt x="21" y="70"/>
                  </a:cubicBezTo>
                  <a:cubicBezTo>
                    <a:pt x="23" y="67"/>
                    <a:pt x="23" y="62"/>
                    <a:pt x="25" y="59"/>
                  </a:cubicBezTo>
                  <a:cubicBezTo>
                    <a:pt x="25" y="58"/>
                    <a:pt x="25" y="57"/>
                    <a:pt x="25" y="56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6"/>
                    <a:pt x="24" y="57"/>
                    <a:pt x="24" y="57"/>
                  </a:cubicBezTo>
                  <a:close/>
                  <a:moveTo>
                    <a:pt x="77" y="57"/>
                  </a:moveTo>
                  <a:cubicBezTo>
                    <a:pt x="77" y="57"/>
                    <a:pt x="78" y="57"/>
                    <a:pt x="78" y="56"/>
                  </a:cubicBezTo>
                  <a:cubicBezTo>
                    <a:pt x="78" y="56"/>
                    <a:pt x="77" y="56"/>
                    <a:pt x="77" y="57"/>
                  </a:cubicBezTo>
                  <a:close/>
                  <a:moveTo>
                    <a:pt x="83" y="57"/>
                  </a:moveTo>
                  <a:cubicBezTo>
                    <a:pt x="85" y="57"/>
                    <a:pt x="87" y="58"/>
                    <a:pt x="89" y="57"/>
                  </a:cubicBezTo>
                  <a:cubicBezTo>
                    <a:pt x="87" y="57"/>
                    <a:pt x="86" y="56"/>
                    <a:pt x="83" y="56"/>
                  </a:cubicBezTo>
                  <a:cubicBezTo>
                    <a:pt x="84" y="56"/>
                    <a:pt x="83" y="57"/>
                    <a:pt x="83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7"/>
                    <a:pt x="50" y="57"/>
                    <a:pt x="50" y="58"/>
                  </a:cubicBezTo>
                  <a:close/>
                  <a:moveTo>
                    <a:pt x="59" y="59"/>
                  </a:moveTo>
                  <a:cubicBezTo>
                    <a:pt x="59" y="59"/>
                    <a:pt x="59" y="60"/>
                    <a:pt x="59" y="60"/>
                  </a:cubicBezTo>
                  <a:cubicBezTo>
                    <a:pt x="60" y="59"/>
                    <a:pt x="61" y="59"/>
                    <a:pt x="61" y="58"/>
                  </a:cubicBezTo>
                  <a:cubicBezTo>
                    <a:pt x="61" y="58"/>
                    <a:pt x="61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8"/>
                    <a:pt x="59" y="58"/>
                    <a:pt x="59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0" y="57"/>
                    <a:pt x="30" y="58"/>
                  </a:cubicBezTo>
                  <a:close/>
                  <a:moveTo>
                    <a:pt x="108" y="57"/>
                  </a:moveTo>
                  <a:cubicBezTo>
                    <a:pt x="106" y="57"/>
                    <a:pt x="105" y="57"/>
                    <a:pt x="104" y="57"/>
                  </a:cubicBezTo>
                  <a:cubicBezTo>
                    <a:pt x="106" y="57"/>
                    <a:pt x="107" y="58"/>
                    <a:pt x="108" y="57"/>
                  </a:cubicBezTo>
                  <a:close/>
                  <a:moveTo>
                    <a:pt x="55" y="59"/>
                  </a:moveTo>
                  <a:cubicBezTo>
                    <a:pt x="55" y="59"/>
                    <a:pt x="55" y="60"/>
                    <a:pt x="56" y="61"/>
                  </a:cubicBezTo>
                  <a:cubicBezTo>
                    <a:pt x="58" y="60"/>
                    <a:pt x="56" y="58"/>
                    <a:pt x="56" y="57"/>
                  </a:cubicBezTo>
                  <a:cubicBezTo>
                    <a:pt x="56" y="57"/>
                    <a:pt x="55" y="58"/>
                    <a:pt x="55" y="59"/>
                  </a:cubicBezTo>
                  <a:close/>
                  <a:moveTo>
                    <a:pt x="47" y="60"/>
                  </a:move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49" y="57"/>
                    <a:pt x="49" y="57"/>
                  </a:cubicBezTo>
                  <a:cubicBezTo>
                    <a:pt x="48" y="58"/>
                    <a:pt x="47" y="59"/>
                    <a:pt x="47" y="60"/>
                  </a:cubicBezTo>
                  <a:close/>
                  <a:moveTo>
                    <a:pt x="32" y="59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3" y="58"/>
                    <a:pt x="33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2" y="59"/>
                  </a:cubicBezTo>
                  <a:close/>
                  <a:moveTo>
                    <a:pt x="101" y="58"/>
                  </a:moveTo>
                  <a:cubicBezTo>
                    <a:pt x="102" y="58"/>
                    <a:pt x="102" y="59"/>
                    <a:pt x="103" y="58"/>
                  </a:cubicBezTo>
                  <a:cubicBezTo>
                    <a:pt x="102" y="58"/>
                    <a:pt x="101" y="58"/>
                    <a:pt x="101" y="58"/>
                  </a:cubicBezTo>
                  <a:close/>
                  <a:moveTo>
                    <a:pt x="104" y="58"/>
                  </a:moveTo>
                  <a:cubicBezTo>
                    <a:pt x="104" y="58"/>
                    <a:pt x="105" y="58"/>
                    <a:pt x="105" y="58"/>
                  </a:cubicBezTo>
                  <a:cubicBezTo>
                    <a:pt x="105" y="58"/>
                    <a:pt x="104" y="58"/>
                    <a:pt x="104" y="58"/>
                  </a:cubicBezTo>
                  <a:close/>
                  <a:moveTo>
                    <a:pt x="29" y="59"/>
                  </a:moveTo>
                  <a:cubicBezTo>
                    <a:pt x="29" y="59"/>
                    <a:pt x="30" y="59"/>
                    <a:pt x="29" y="60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30" y="61"/>
                    <a:pt x="30" y="61"/>
                  </a:cubicBezTo>
                  <a:cubicBezTo>
                    <a:pt x="30" y="60"/>
                    <a:pt x="31" y="59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29" y="59"/>
                    <a:pt x="29" y="59"/>
                  </a:cubicBezTo>
                  <a:close/>
                  <a:moveTo>
                    <a:pt x="44" y="59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6" y="59"/>
                    <a:pt x="45" y="58"/>
                  </a:cubicBezTo>
                  <a:cubicBezTo>
                    <a:pt x="45" y="58"/>
                    <a:pt x="45" y="59"/>
                    <a:pt x="44" y="59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4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9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50" y="59"/>
                  </a:cubicBezTo>
                  <a:cubicBezTo>
                    <a:pt x="49" y="58"/>
                    <a:pt x="46" y="61"/>
                    <a:pt x="48" y="61"/>
                  </a:cubicBezTo>
                  <a:close/>
                  <a:moveTo>
                    <a:pt x="33" y="62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2"/>
                    <a:pt x="34" y="61"/>
                  </a:cubicBezTo>
                  <a:cubicBezTo>
                    <a:pt x="34" y="60"/>
                    <a:pt x="35" y="59"/>
                    <a:pt x="34" y="59"/>
                  </a:cubicBezTo>
                  <a:cubicBezTo>
                    <a:pt x="34" y="60"/>
                    <a:pt x="34" y="61"/>
                    <a:pt x="33" y="62"/>
                  </a:cubicBezTo>
                  <a:close/>
                  <a:moveTo>
                    <a:pt x="27" y="60"/>
                  </a:moveTo>
                  <a:cubicBezTo>
                    <a:pt x="28" y="60"/>
                    <a:pt x="28" y="60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lose/>
                  <a:moveTo>
                    <a:pt x="68" y="62"/>
                  </a:moveTo>
                  <a:cubicBezTo>
                    <a:pt x="68" y="61"/>
                    <a:pt x="68" y="61"/>
                    <a:pt x="69" y="61"/>
                  </a:cubicBezTo>
                  <a:cubicBezTo>
                    <a:pt x="69" y="60"/>
                    <a:pt x="69" y="59"/>
                    <a:pt x="69" y="59"/>
                  </a:cubicBezTo>
                  <a:cubicBezTo>
                    <a:pt x="68" y="60"/>
                    <a:pt x="67" y="61"/>
                    <a:pt x="68" y="62"/>
                  </a:cubicBezTo>
                  <a:close/>
                  <a:moveTo>
                    <a:pt x="63" y="60"/>
                  </a:moveTo>
                  <a:cubicBezTo>
                    <a:pt x="64" y="60"/>
                    <a:pt x="63" y="61"/>
                    <a:pt x="64" y="61"/>
                  </a:cubicBezTo>
                  <a:cubicBezTo>
                    <a:pt x="64" y="60"/>
                    <a:pt x="64" y="60"/>
                    <a:pt x="64" y="59"/>
                  </a:cubicBezTo>
                  <a:cubicBezTo>
                    <a:pt x="64" y="60"/>
                    <a:pt x="63" y="59"/>
                    <a:pt x="63" y="60"/>
                  </a:cubicBezTo>
                  <a:close/>
                  <a:moveTo>
                    <a:pt x="52" y="62"/>
                  </a:moveTo>
                  <a:cubicBezTo>
                    <a:pt x="53" y="63"/>
                    <a:pt x="53" y="64"/>
                    <a:pt x="53" y="64"/>
                  </a:cubicBezTo>
                  <a:cubicBezTo>
                    <a:pt x="54" y="63"/>
                    <a:pt x="55" y="63"/>
                    <a:pt x="55" y="62"/>
                  </a:cubicBezTo>
                  <a:cubicBezTo>
                    <a:pt x="55" y="61"/>
                    <a:pt x="55" y="60"/>
                    <a:pt x="54" y="60"/>
                  </a:cubicBezTo>
                  <a:cubicBezTo>
                    <a:pt x="53" y="61"/>
                    <a:pt x="53" y="61"/>
                    <a:pt x="52" y="62"/>
                  </a:cubicBezTo>
                  <a:close/>
                  <a:moveTo>
                    <a:pt x="60" y="62"/>
                  </a:moveTo>
                  <a:cubicBezTo>
                    <a:pt x="61" y="61"/>
                    <a:pt x="62" y="60"/>
                    <a:pt x="62" y="60"/>
                  </a:cubicBezTo>
                  <a:cubicBezTo>
                    <a:pt x="61" y="60"/>
                    <a:pt x="59" y="61"/>
                    <a:pt x="60" y="62"/>
                  </a:cubicBezTo>
                  <a:close/>
                  <a:moveTo>
                    <a:pt x="44" y="61"/>
                  </a:moveTo>
                  <a:cubicBezTo>
                    <a:pt x="45" y="61"/>
                    <a:pt x="46" y="60"/>
                    <a:pt x="45" y="60"/>
                  </a:cubicBezTo>
                  <a:cubicBezTo>
                    <a:pt x="45" y="60"/>
                    <a:pt x="44" y="61"/>
                    <a:pt x="44" y="61"/>
                  </a:cubicBezTo>
                  <a:close/>
                  <a:moveTo>
                    <a:pt x="36" y="61"/>
                  </a:moveTo>
                  <a:cubicBezTo>
                    <a:pt x="37" y="61"/>
                    <a:pt x="37" y="60"/>
                    <a:pt x="37" y="60"/>
                  </a:cubicBezTo>
                  <a:cubicBezTo>
                    <a:pt x="37" y="60"/>
                    <a:pt x="36" y="61"/>
                    <a:pt x="36" y="61"/>
                  </a:cubicBezTo>
                  <a:close/>
                  <a:moveTo>
                    <a:pt x="48" y="62"/>
                  </a:moveTo>
                  <a:cubicBezTo>
                    <a:pt x="48" y="63"/>
                    <a:pt x="49" y="63"/>
                    <a:pt x="49" y="64"/>
                  </a:cubicBezTo>
                  <a:cubicBezTo>
                    <a:pt x="51" y="63"/>
                    <a:pt x="52" y="61"/>
                    <a:pt x="50" y="60"/>
                  </a:cubicBezTo>
                  <a:cubicBezTo>
                    <a:pt x="49" y="61"/>
                    <a:pt x="49" y="62"/>
                    <a:pt x="48" y="62"/>
                  </a:cubicBezTo>
                  <a:close/>
                  <a:moveTo>
                    <a:pt x="65" y="62"/>
                  </a:moveTo>
                  <a:cubicBezTo>
                    <a:pt x="66" y="62"/>
                    <a:pt x="65" y="60"/>
                    <a:pt x="65" y="60"/>
                  </a:cubicBezTo>
                  <a:cubicBezTo>
                    <a:pt x="65" y="61"/>
                    <a:pt x="65" y="61"/>
                    <a:pt x="65" y="62"/>
                  </a:cubicBezTo>
                  <a:close/>
                  <a:moveTo>
                    <a:pt x="56" y="62"/>
                  </a:moveTo>
                  <a:cubicBezTo>
                    <a:pt x="57" y="62"/>
                    <a:pt x="57" y="61"/>
                    <a:pt x="58" y="61"/>
                  </a:cubicBezTo>
                  <a:cubicBezTo>
                    <a:pt x="58" y="61"/>
                    <a:pt x="58" y="60"/>
                    <a:pt x="57" y="60"/>
                  </a:cubicBezTo>
                  <a:cubicBezTo>
                    <a:pt x="57" y="61"/>
                    <a:pt x="56" y="62"/>
                    <a:pt x="56" y="62"/>
                  </a:cubicBezTo>
                  <a:close/>
                  <a:moveTo>
                    <a:pt x="31" y="62"/>
                  </a:moveTo>
                  <a:cubicBezTo>
                    <a:pt x="31" y="62"/>
                    <a:pt x="32" y="61"/>
                    <a:pt x="31" y="61"/>
                  </a:cubicBezTo>
                  <a:cubicBezTo>
                    <a:pt x="31" y="61"/>
                    <a:pt x="31" y="61"/>
                    <a:pt x="31" y="62"/>
                  </a:cubicBezTo>
                  <a:close/>
                  <a:moveTo>
                    <a:pt x="41" y="64"/>
                  </a:moveTo>
                  <a:cubicBezTo>
                    <a:pt x="41" y="63"/>
                    <a:pt x="44" y="62"/>
                    <a:pt x="43" y="61"/>
                  </a:cubicBezTo>
                  <a:cubicBezTo>
                    <a:pt x="42" y="62"/>
                    <a:pt x="40" y="63"/>
                    <a:pt x="41" y="64"/>
                  </a:cubicBezTo>
                  <a:close/>
                  <a:moveTo>
                    <a:pt x="36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8" y="62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6" y="62"/>
                  </a:cubicBezTo>
                  <a:close/>
                  <a:moveTo>
                    <a:pt x="45" y="62"/>
                  </a:move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5" y="62"/>
                    <a:pt x="45" y="62"/>
                  </a:cubicBezTo>
                  <a:close/>
                  <a:moveTo>
                    <a:pt x="45" y="63"/>
                  </a:moveTo>
                  <a:cubicBezTo>
                    <a:pt x="45" y="63"/>
                    <a:pt x="46" y="63"/>
                    <a:pt x="45" y="64"/>
                  </a:cubicBezTo>
                  <a:cubicBezTo>
                    <a:pt x="46" y="64"/>
                    <a:pt x="46" y="63"/>
                    <a:pt x="47" y="62"/>
                  </a:cubicBezTo>
                  <a:cubicBezTo>
                    <a:pt x="47" y="61"/>
                    <a:pt x="45" y="62"/>
                    <a:pt x="45" y="63"/>
                  </a:cubicBezTo>
                  <a:close/>
                  <a:moveTo>
                    <a:pt x="70" y="61"/>
                  </a:moveTo>
                  <a:cubicBezTo>
                    <a:pt x="71" y="62"/>
                    <a:pt x="70" y="62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4"/>
                    <a:pt x="71" y="65"/>
                    <a:pt x="70" y="66"/>
                  </a:cubicBezTo>
                  <a:cubicBezTo>
                    <a:pt x="69" y="65"/>
                    <a:pt x="70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70" y="73"/>
                    <a:pt x="69" y="75"/>
                    <a:pt x="70" y="75"/>
                  </a:cubicBezTo>
                  <a:cubicBezTo>
                    <a:pt x="70" y="70"/>
                    <a:pt x="71" y="66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1"/>
                    <a:pt x="71" y="62"/>
                    <a:pt x="71" y="61"/>
                  </a:cubicBezTo>
                  <a:cubicBezTo>
                    <a:pt x="71" y="61"/>
                    <a:pt x="70" y="61"/>
                    <a:pt x="70" y="61"/>
                  </a:cubicBezTo>
                  <a:close/>
                  <a:moveTo>
                    <a:pt x="61" y="63"/>
                  </a:moveTo>
                  <a:cubicBezTo>
                    <a:pt x="61" y="64"/>
                    <a:pt x="61" y="65"/>
                    <a:pt x="62" y="66"/>
                  </a:cubicBezTo>
                  <a:cubicBezTo>
                    <a:pt x="62" y="64"/>
                    <a:pt x="62" y="62"/>
                    <a:pt x="62" y="61"/>
                  </a:cubicBezTo>
                  <a:cubicBezTo>
                    <a:pt x="62" y="62"/>
                    <a:pt x="61" y="62"/>
                    <a:pt x="61" y="63"/>
                  </a:cubicBezTo>
                  <a:close/>
                  <a:moveTo>
                    <a:pt x="25" y="65"/>
                  </a:moveTo>
                  <a:cubicBezTo>
                    <a:pt x="26" y="64"/>
                    <a:pt x="27" y="63"/>
                    <a:pt x="27" y="62"/>
                  </a:cubicBezTo>
                  <a:cubicBezTo>
                    <a:pt x="26" y="63"/>
                    <a:pt x="26" y="64"/>
                    <a:pt x="25" y="65"/>
                  </a:cubicBezTo>
                  <a:close/>
                  <a:moveTo>
                    <a:pt x="31" y="63"/>
                  </a:moveTo>
                  <a:cubicBezTo>
                    <a:pt x="31" y="63"/>
                    <a:pt x="32" y="63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4"/>
                    <a:pt x="31" y="63"/>
                  </a:cubicBezTo>
                  <a:cubicBezTo>
                    <a:pt x="31" y="63"/>
                    <a:pt x="32" y="63"/>
                    <a:pt x="32" y="62"/>
                  </a:cubicBezTo>
                  <a:cubicBezTo>
                    <a:pt x="31" y="62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1" y="65"/>
                    <a:pt x="32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1" y="63"/>
                    <a:pt x="32" y="63"/>
                    <a:pt x="31" y="63"/>
                  </a:cubicBezTo>
                  <a:close/>
                  <a:moveTo>
                    <a:pt x="42" y="64"/>
                  </a:moveTo>
                  <a:cubicBezTo>
                    <a:pt x="41" y="64"/>
                    <a:pt x="41" y="65"/>
                    <a:pt x="41" y="65"/>
                  </a:cubicBezTo>
                  <a:cubicBezTo>
                    <a:pt x="41" y="64"/>
                    <a:pt x="41" y="65"/>
                    <a:pt x="41" y="65"/>
                  </a:cubicBezTo>
                  <a:cubicBezTo>
                    <a:pt x="42" y="64"/>
                    <a:pt x="44" y="63"/>
                    <a:pt x="43" y="62"/>
                  </a:cubicBezTo>
                  <a:cubicBezTo>
                    <a:pt x="42" y="63"/>
                    <a:pt x="42" y="64"/>
                    <a:pt x="41" y="65"/>
                  </a:cubicBezTo>
                  <a:cubicBezTo>
                    <a:pt x="41" y="64"/>
                    <a:pt x="42" y="64"/>
                    <a:pt x="42" y="64"/>
                  </a:cubicBezTo>
                  <a:close/>
                  <a:moveTo>
                    <a:pt x="35" y="65"/>
                  </a:moveTo>
                  <a:cubicBezTo>
                    <a:pt x="35" y="65"/>
                    <a:pt x="36" y="64"/>
                    <a:pt x="36" y="63"/>
                  </a:cubicBezTo>
                  <a:cubicBezTo>
                    <a:pt x="36" y="63"/>
                    <a:pt x="36" y="62"/>
                    <a:pt x="36" y="62"/>
                  </a:cubicBezTo>
                  <a:cubicBezTo>
                    <a:pt x="35" y="63"/>
                    <a:pt x="35" y="64"/>
                    <a:pt x="35" y="65"/>
                  </a:cubicBezTo>
                  <a:close/>
                  <a:moveTo>
                    <a:pt x="3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9" y="63"/>
                    <a:pt x="39" y="63"/>
                  </a:cubicBezTo>
                  <a:cubicBezTo>
                    <a:pt x="39" y="63"/>
                    <a:pt x="39" y="62"/>
                    <a:pt x="38" y="62"/>
                  </a:cubicBezTo>
                  <a:cubicBezTo>
                    <a:pt x="38" y="63"/>
                    <a:pt x="37" y="63"/>
                    <a:pt x="3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8" y="64"/>
                  </a:cubicBezTo>
                  <a:cubicBezTo>
                    <a:pt x="58" y="64"/>
                    <a:pt x="59" y="63"/>
                    <a:pt x="59" y="63"/>
                  </a:cubicBezTo>
                  <a:cubicBezTo>
                    <a:pt x="58" y="63"/>
                    <a:pt x="58" y="63"/>
                    <a:pt x="57" y="64"/>
                  </a:cubicBezTo>
                  <a:close/>
                  <a:moveTo>
                    <a:pt x="63" y="64"/>
                  </a:moveTo>
                  <a:cubicBezTo>
                    <a:pt x="63" y="64"/>
                    <a:pt x="63" y="64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4"/>
                    <a:pt x="63" y="64"/>
                  </a:cubicBezTo>
                  <a:close/>
                  <a:moveTo>
                    <a:pt x="50" y="65"/>
                  </a:moveTo>
                  <a:cubicBezTo>
                    <a:pt x="50" y="66"/>
                    <a:pt x="50" y="66"/>
                    <a:pt x="51" y="67"/>
                  </a:cubicBezTo>
                  <a:cubicBezTo>
                    <a:pt x="52" y="67"/>
                    <a:pt x="52" y="66"/>
                    <a:pt x="52" y="65"/>
                  </a:cubicBezTo>
                  <a:cubicBezTo>
                    <a:pt x="52" y="64"/>
                    <a:pt x="52" y="63"/>
                    <a:pt x="51" y="63"/>
                  </a:cubicBezTo>
                  <a:cubicBezTo>
                    <a:pt x="51" y="64"/>
                    <a:pt x="50" y="64"/>
                    <a:pt x="50" y="65"/>
                  </a:cubicBezTo>
                  <a:close/>
                  <a:moveTo>
                    <a:pt x="46" y="65"/>
                  </a:moveTo>
                  <a:cubicBezTo>
                    <a:pt x="47" y="65"/>
                    <a:pt x="47" y="66"/>
                    <a:pt x="47" y="66"/>
                  </a:cubicBezTo>
                  <a:cubicBezTo>
                    <a:pt x="47" y="66"/>
                    <a:pt x="47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5"/>
                  </a:cubicBezTo>
                  <a:cubicBezTo>
                    <a:pt x="48" y="65"/>
                    <a:pt x="48" y="64"/>
                    <a:pt x="47" y="63"/>
                  </a:cubicBezTo>
                  <a:cubicBezTo>
                    <a:pt x="47" y="64"/>
                    <a:pt x="46" y="64"/>
                    <a:pt x="46" y="65"/>
                  </a:cubicBezTo>
                  <a:close/>
                  <a:moveTo>
                    <a:pt x="54" y="64"/>
                  </a:move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5" y="65"/>
                    <a:pt x="54" y="64"/>
                  </a:cubicBezTo>
                  <a:close/>
                  <a:moveTo>
                    <a:pt x="54" y="66"/>
                  </a:moveTo>
                  <a:cubicBezTo>
                    <a:pt x="55" y="66"/>
                    <a:pt x="57" y="64"/>
                    <a:pt x="56" y="63"/>
                  </a:cubicBezTo>
                  <a:cubicBezTo>
                    <a:pt x="55" y="64"/>
                    <a:pt x="54" y="65"/>
                    <a:pt x="54" y="66"/>
                  </a:cubicBezTo>
                  <a:close/>
                  <a:moveTo>
                    <a:pt x="42" y="66"/>
                  </a:moveTo>
                  <a:cubicBezTo>
                    <a:pt x="42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6"/>
                  </a:cubicBezTo>
                  <a:cubicBezTo>
                    <a:pt x="42" y="67"/>
                    <a:pt x="42" y="67"/>
                    <a:pt x="43" y="67"/>
                  </a:cubicBezTo>
                  <a:cubicBezTo>
                    <a:pt x="44" y="66"/>
                    <a:pt x="44" y="66"/>
                    <a:pt x="45" y="65"/>
                  </a:cubicBezTo>
                  <a:cubicBezTo>
                    <a:pt x="45" y="64"/>
                    <a:pt x="45" y="64"/>
                    <a:pt x="44" y="64"/>
                  </a:cubicBezTo>
                  <a:cubicBezTo>
                    <a:pt x="43" y="63"/>
                    <a:pt x="42" y="65"/>
                    <a:pt x="42" y="66"/>
                  </a:cubicBezTo>
                  <a:close/>
                  <a:moveTo>
                    <a:pt x="27" y="67"/>
                  </a:moveTo>
                  <a:cubicBezTo>
                    <a:pt x="27" y="66"/>
                    <a:pt x="28" y="65"/>
                    <a:pt x="28" y="64"/>
                  </a:cubicBezTo>
                  <a:cubicBezTo>
                    <a:pt x="27" y="65"/>
                    <a:pt x="27" y="66"/>
                    <a:pt x="27" y="67"/>
                  </a:cubicBezTo>
                  <a:close/>
                  <a:moveTo>
                    <a:pt x="36" y="67"/>
                  </a:moveTo>
                  <a:cubicBezTo>
                    <a:pt x="36" y="67"/>
                    <a:pt x="37" y="66"/>
                    <a:pt x="37" y="6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6" y="65"/>
                    <a:pt x="35" y="66"/>
                    <a:pt x="36" y="67"/>
                  </a:cubicBezTo>
                  <a:close/>
                  <a:moveTo>
                    <a:pt x="58" y="65"/>
                  </a:moveTo>
                  <a:cubicBezTo>
                    <a:pt x="58" y="65"/>
                    <a:pt x="59" y="64"/>
                    <a:pt x="59" y="64"/>
                  </a:cubicBezTo>
                  <a:cubicBezTo>
                    <a:pt x="58" y="64"/>
                    <a:pt x="58" y="65"/>
                    <a:pt x="58" y="65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40" y="65"/>
                    <a:pt x="40" y="65"/>
                  </a:cubicBezTo>
                  <a:cubicBezTo>
                    <a:pt x="40" y="65"/>
                    <a:pt x="40" y="64"/>
                    <a:pt x="40" y="64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58" y="66"/>
                  </a:moveTo>
                  <a:cubicBezTo>
                    <a:pt x="59" y="67"/>
                    <a:pt x="59" y="68"/>
                    <a:pt x="59" y="68"/>
                  </a:cubicBezTo>
                  <a:cubicBezTo>
                    <a:pt x="60" y="68"/>
                    <a:pt x="61" y="67"/>
                    <a:pt x="61" y="66"/>
                  </a:cubicBezTo>
                  <a:cubicBezTo>
                    <a:pt x="60" y="67"/>
                    <a:pt x="60" y="65"/>
                    <a:pt x="59" y="64"/>
                  </a:cubicBezTo>
                  <a:cubicBezTo>
                    <a:pt x="59" y="65"/>
                    <a:pt x="58" y="66"/>
                    <a:pt x="58" y="66"/>
                  </a:cubicBezTo>
                  <a:close/>
                  <a:moveTo>
                    <a:pt x="29" y="67"/>
                  </a:moveTo>
                  <a:cubicBezTo>
                    <a:pt x="30" y="66"/>
                    <a:pt x="30" y="66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6"/>
                    <a:pt x="29" y="66"/>
                    <a:pt x="29" y="67"/>
                  </a:cubicBezTo>
                  <a:close/>
                  <a:moveTo>
                    <a:pt x="63" y="65"/>
                  </a:moveTo>
                  <a:cubicBezTo>
                    <a:pt x="63" y="66"/>
                    <a:pt x="62" y="67"/>
                    <a:pt x="63" y="68"/>
                  </a:cubicBezTo>
                  <a:cubicBezTo>
                    <a:pt x="64" y="67"/>
                    <a:pt x="65" y="67"/>
                    <a:pt x="64" y="66"/>
                  </a:cubicBezTo>
                  <a:cubicBezTo>
                    <a:pt x="64" y="66"/>
                    <a:pt x="64" y="65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3" y="65"/>
                    <a:pt x="63" y="66"/>
                    <a:pt x="63" y="65"/>
                  </a:cubicBezTo>
                  <a:close/>
                  <a:moveTo>
                    <a:pt x="24" y="69"/>
                  </a:moveTo>
                  <a:cubicBezTo>
                    <a:pt x="25" y="68"/>
                    <a:pt x="26" y="67"/>
                    <a:pt x="26" y="65"/>
                  </a:cubicBezTo>
                  <a:cubicBezTo>
                    <a:pt x="25" y="66"/>
                    <a:pt x="24" y="67"/>
                    <a:pt x="24" y="69"/>
                  </a:cubicBezTo>
                  <a:close/>
                  <a:moveTo>
                    <a:pt x="39" y="67"/>
                  </a:moveTo>
                  <a:cubicBezTo>
                    <a:pt x="40" y="67"/>
                    <a:pt x="40" y="66"/>
                    <a:pt x="41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40" y="66"/>
                    <a:pt x="39" y="66"/>
                    <a:pt x="39" y="67"/>
                  </a:cubicBezTo>
                  <a:close/>
                  <a:moveTo>
                    <a:pt x="43" y="69"/>
                  </a:moveTo>
                  <a:cubicBezTo>
                    <a:pt x="44" y="69"/>
                    <a:pt x="44" y="70"/>
                    <a:pt x="44" y="70"/>
                  </a:cubicBezTo>
                  <a:cubicBezTo>
                    <a:pt x="45" y="69"/>
                    <a:pt x="47" y="67"/>
                    <a:pt x="45" y="66"/>
                  </a:cubicBezTo>
                  <a:cubicBezTo>
                    <a:pt x="45" y="67"/>
                    <a:pt x="43" y="68"/>
                    <a:pt x="43" y="69"/>
                  </a:cubicBezTo>
                  <a:close/>
                  <a:moveTo>
                    <a:pt x="51" y="68"/>
                  </a:moveTo>
                  <a:cubicBezTo>
                    <a:pt x="51" y="68"/>
                    <a:pt x="52" y="69"/>
                    <a:pt x="52" y="69"/>
                  </a:cubicBezTo>
                  <a:cubicBezTo>
                    <a:pt x="53" y="69"/>
                    <a:pt x="53" y="68"/>
                    <a:pt x="54" y="67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2" y="66"/>
                    <a:pt x="52" y="67"/>
                    <a:pt x="51" y="68"/>
                  </a:cubicBezTo>
                  <a:close/>
                  <a:moveTo>
                    <a:pt x="55" y="67"/>
                  </a:moveTo>
                  <a:cubicBezTo>
                    <a:pt x="55" y="67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6" y="66"/>
                    <a:pt x="55" y="67"/>
                    <a:pt x="55" y="67"/>
                  </a:cubicBezTo>
                  <a:close/>
                  <a:moveTo>
                    <a:pt x="30" y="67"/>
                  </a:moveTo>
                  <a:cubicBezTo>
                    <a:pt x="31" y="68"/>
                    <a:pt x="31" y="67"/>
                    <a:pt x="31" y="67"/>
                  </a:cubicBezTo>
                  <a:cubicBezTo>
                    <a:pt x="31" y="66"/>
                    <a:pt x="31" y="66"/>
                    <a:pt x="30" y="66"/>
                  </a:cubicBezTo>
                  <a:cubicBezTo>
                    <a:pt x="30" y="66"/>
                    <a:pt x="30" y="67"/>
                    <a:pt x="30" y="67"/>
                  </a:cubicBezTo>
                  <a:close/>
                  <a:moveTo>
                    <a:pt x="32" y="67"/>
                  </a:moveTo>
                  <a:cubicBezTo>
                    <a:pt x="32" y="67"/>
                    <a:pt x="33" y="68"/>
                    <a:pt x="33" y="68"/>
                  </a:cubicBezTo>
                  <a:cubicBezTo>
                    <a:pt x="33" y="67"/>
                    <a:pt x="34" y="67"/>
                    <a:pt x="33" y="66"/>
                  </a:cubicBezTo>
                  <a:cubicBezTo>
                    <a:pt x="33" y="66"/>
                    <a:pt x="33" y="67"/>
                    <a:pt x="32" y="67"/>
                  </a:cubicBezTo>
                  <a:close/>
                  <a:moveTo>
                    <a:pt x="48" y="68"/>
                  </a:moveTo>
                  <a:cubicBezTo>
                    <a:pt x="49" y="68"/>
                    <a:pt x="48" y="69"/>
                    <a:pt x="49" y="69"/>
                  </a:cubicBezTo>
                  <a:cubicBezTo>
                    <a:pt x="49" y="69"/>
                    <a:pt x="50" y="68"/>
                    <a:pt x="50" y="68"/>
                  </a:cubicBezTo>
                  <a:cubicBezTo>
                    <a:pt x="49" y="67"/>
                    <a:pt x="50" y="66"/>
                    <a:pt x="49" y="66"/>
                  </a:cubicBezTo>
                  <a:cubicBezTo>
                    <a:pt x="49" y="67"/>
                    <a:pt x="48" y="67"/>
                    <a:pt x="48" y="68"/>
                  </a:cubicBezTo>
                  <a:close/>
                  <a:moveTo>
                    <a:pt x="36" y="68"/>
                  </a:moveTo>
                  <a:cubicBezTo>
                    <a:pt x="37" y="69"/>
                    <a:pt x="36" y="69"/>
                    <a:pt x="37" y="69"/>
                  </a:cubicBezTo>
                  <a:cubicBezTo>
                    <a:pt x="37" y="68"/>
                    <a:pt x="38" y="68"/>
                    <a:pt x="38" y="67"/>
                  </a:cubicBezTo>
                  <a:cubicBezTo>
                    <a:pt x="38" y="66"/>
                    <a:pt x="37" y="68"/>
                    <a:pt x="36" y="68"/>
                  </a:cubicBezTo>
                  <a:close/>
                  <a:moveTo>
                    <a:pt x="40" y="68"/>
                  </a:moveTo>
                  <a:cubicBezTo>
                    <a:pt x="40" y="68"/>
                    <a:pt x="41" y="68"/>
                    <a:pt x="40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40" y="68"/>
                  </a:cubicBezTo>
                  <a:close/>
                  <a:moveTo>
                    <a:pt x="66" y="70"/>
                  </a:moveTo>
                  <a:cubicBezTo>
                    <a:pt x="66" y="69"/>
                    <a:pt x="66" y="69"/>
                    <a:pt x="67" y="69"/>
                  </a:cubicBezTo>
                  <a:cubicBezTo>
                    <a:pt x="67" y="68"/>
                    <a:pt x="66" y="67"/>
                    <a:pt x="66" y="67"/>
                  </a:cubicBezTo>
                  <a:cubicBezTo>
                    <a:pt x="66" y="67"/>
                    <a:pt x="66" y="68"/>
                    <a:pt x="66" y="68"/>
                  </a:cubicBezTo>
                  <a:cubicBezTo>
                    <a:pt x="65" y="69"/>
                    <a:pt x="66" y="70"/>
                    <a:pt x="66" y="70"/>
                  </a:cubicBezTo>
                  <a:close/>
                  <a:moveTo>
                    <a:pt x="57" y="68"/>
                  </a:moveTo>
                  <a:cubicBezTo>
                    <a:pt x="56" y="68"/>
                    <a:pt x="56" y="68"/>
                    <a:pt x="56" y="68"/>
                  </a:cubicBezTo>
                  <a:cubicBezTo>
                    <a:pt x="57" y="69"/>
                    <a:pt x="56" y="70"/>
                    <a:pt x="57" y="71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8" y="69"/>
                    <a:pt x="58" y="67"/>
                    <a:pt x="57" y="67"/>
                  </a:cubicBezTo>
                  <a:cubicBezTo>
                    <a:pt x="57" y="67"/>
                    <a:pt x="56" y="68"/>
                    <a:pt x="57" y="68"/>
                  </a:cubicBezTo>
                  <a:close/>
                  <a:moveTo>
                    <a:pt x="64" y="69"/>
                  </a:moveTo>
                  <a:cubicBezTo>
                    <a:pt x="64" y="69"/>
                    <a:pt x="64" y="70"/>
                    <a:pt x="65" y="70"/>
                  </a:cubicBezTo>
                  <a:cubicBezTo>
                    <a:pt x="65" y="69"/>
                    <a:pt x="65" y="68"/>
                    <a:pt x="65" y="67"/>
                  </a:cubicBezTo>
                  <a:cubicBezTo>
                    <a:pt x="65" y="68"/>
                    <a:pt x="64" y="68"/>
                    <a:pt x="64" y="69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7"/>
                    <a:pt x="35" y="68"/>
                    <a:pt x="34" y="68"/>
                  </a:cubicBezTo>
                  <a:close/>
                  <a:moveTo>
                    <a:pt x="37" y="70"/>
                  </a:moveTo>
                  <a:cubicBezTo>
                    <a:pt x="38" y="69"/>
                    <a:pt x="38" y="68"/>
                    <a:pt x="39" y="68"/>
                  </a:cubicBezTo>
                  <a:cubicBezTo>
                    <a:pt x="38" y="68"/>
                    <a:pt x="38" y="69"/>
                    <a:pt x="37" y="70"/>
                  </a:cubicBezTo>
                  <a:close/>
                  <a:moveTo>
                    <a:pt x="27" y="72"/>
                  </a:moveTo>
                  <a:cubicBezTo>
                    <a:pt x="27" y="72"/>
                    <a:pt x="28" y="71"/>
                    <a:pt x="28" y="70"/>
                  </a:cubicBezTo>
                  <a:cubicBezTo>
                    <a:pt x="27" y="70"/>
                    <a:pt x="29" y="68"/>
                    <a:pt x="28" y="68"/>
                  </a:cubicBezTo>
                  <a:cubicBezTo>
                    <a:pt x="27" y="69"/>
                    <a:pt x="26" y="71"/>
                    <a:pt x="27" y="72"/>
                  </a:cubicBezTo>
                  <a:close/>
                  <a:moveTo>
                    <a:pt x="61" y="70"/>
                  </a:moveTo>
                  <a:cubicBezTo>
                    <a:pt x="61" y="70"/>
                    <a:pt x="61" y="70"/>
                    <a:pt x="62" y="69"/>
                  </a:cubicBezTo>
                  <a:cubicBezTo>
                    <a:pt x="61" y="69"/>
                    <a:pt x="62" y="69"/>
                    <a:pt x="61" y="68"/>
                  </a:cubicBezTo>
                  <a:cubicBezTo>
                    <a:pt x="60" y="68"/>
                    <a:pt x="60" y="70"/>
                    <a:pt x="61" y="70"/>
                  </a:cubicBezTo>
                  <a:close/>
                  <a:moveTo>
                    <a:pt x="53" y="71"/>
                  </a:moveTo>
                  <a:cubicBezTo>
                    <a:pt x="53" y="70"/>
                    <a:pt x="54" y="70"/>
                    <a:pt x="55" y="69"/>
                  </a:cubicBezTo>
                  <a:cubicBezTo>
                    <a:pt x="54" y="67"/>
                    <a:pt x="52" y="70"/>
                    <a:pt x="53" y="71"/>
                  </a:cubicBezTo>
                  <a:close/>
                  <a:moveTo>
                    <a:pt x="33" y="69"/>
                  </a:moveTo>
                  <a:cubicBezTo>
                    <a:pt x="33" y="69"/>
                    <a:pt x="34" y="69"/>
                    <a:pt x="34" y="68"/>
                  </a:cubicBezTo>
                  <a:cubicBezTo>
                    <a:pt x="33" y="68"/>
                    <a:pt x="33" y="69"/>
                    <a:pt x="33" y="69"/>
                  </a:cubicBezTo>
                  <a:close/>
                  <a:moveTo>
                    <a:pt x="38" y="71"/>
                  </a:moveTo>
                  <a:cubicBezTo>
                    <a:pt x="39" y="70"/>
                    <a:pt x="39" y="69"/>
                    <a:pt x="40" y="69"/>
                  </a:cubicBezTo>
                  <a:cubicBezTo>
                    <a:pt x="40" y="69"/>
                    <a:pt x="40" y="69"/>
                    <a:pt x="39" y="69"/>
                  </a:cubicBezTo>
                  <a:cubicBezTo>
                    <a:pt x="39" y="69"/>
                    <a:pt x="38" y="70"/>
                    <a:pt x="38" y="71"/>
                  </a:cubicBezTo>
                  <a:close/>
                  <a:moveTo>
                    <a:pt x="45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7" y="71"/>
                    <a:pt x="48" y="71"/>
                    <a:pt x="48" y="70"/>
                  </a:cubicBezTo>
                  <a:cubicBezTo>
                    <a:pt x="48" y="70"/>
                    <a:pt x="48" y="69"/>
                    <a:pt x="47" y="69"/>
                  </a:cubicBezTo>
                  <a:cubicBezTo>
                    <a:pt x="46" y="69"/>
                    <a:pt x="46" y="70"/>
                    <a:pt x="45" y="71"/>
                  </a:cubicBezTo>
                  <a:close/>
                  <a:moveTo>
                    <a:pt x="41" y="70"/>
                  </a:moveTo>
                  <a:cubicBezTo>
                    <a:pt x="42" y="71"/>
                    <a:pt x="42" y="71"/>
                    <a:pt x="43" y="72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3" y="70"/>
                    <a:pt x="43" y="69"/>
                    <a:pt x="42" y="69"/>
                  </a:cubicBezTo>
                  <a:cubicBezTo>
                    <a:pt x="42" y="69"/>
                    <a:pt x="42" y="70"/>
                    <a:pt x="41" y="70"/>
                  </a:cubicBezTo>
                  <a:close/>
                  <a:moveTo>
                    <a:pt x="49" y="70"/>
                  </a:moveTo>
                  <a:cubicBezTo>
                    <a:pt x="50" y="70"/>
                    <a:pt x="50" y="71"/>
                    <a:pt x="50" y="71"/>
                  </a:cubicBezTo>
                  <a:cubicBezTo>
                    <a:pt x="51" y="71"/>
                    <a:pt x="51" y="71"/>
                    <a:pt x="51" y="70"/>
                  </a:cubicBezTo>
                  <a:cubicBezTo>
                    <a:pt x="51" y="69"/>
                    <a:pt x="50" y="69"/>
                    <a:pt x="49" y="70"/>
                  </a:cubicBezTo>
                  <a:close/>
                  <a:moveTo>
                    <a:pt x="35" y="71"/>
                  </a:move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0"/>
                    <a:pt x="35" y="70"/>
                    <a:pt x="35" y="71"/>
                  </a:cubicBezTo>
                  <a:close/>
                  <a:moveTo>
                    <a:pt x="39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8" y="72"/>
                    <a:pt x="39" y="71"/>
                    <a:pt x="39" y="72"/>
                  </a:cubicBezTo>
                  <a:cubicBezTo>
                    <a:pt x="39" y="71"/>
                    <a:pt x="40" y="71"/>
                    <a:pt x="40" y="70"/>
                  </a:cubicBezTo>
                  <a:cubicBezTo>
                    <a:pt x="40" y="70"/>
                    <a:pt x="40" y="69"/>
                    <a:pt x="40" y="69"/>
                  </a:cubicBezTo>
                  <a:cubicBezTo>
                    <a:pt x="40" y="70"/>
                    <a:pt x="38" y="70"/>
                    <a:pt x="39" y="71"/>
                  </a:cubicBezTo>
                  <a:close/>
                  <a:moveTo>
                    <a:pt x="54" y="71"/>
                  </a:moveTo>
                  <a:cubicBezTo>
                    <a:pt x="54" y="72"/>
                    <a:pt x="54" y="73"/>
                    <a:pt x="55" y="73"/>
                  </a:cubicBezTo>
                  <a:cubicBezTo>
                    <a:pt x="56" y="73"/>
                    <a:pt x="56" y="70"/>
                    <a:pt x="55" y="70"/>
                  </a:cubicBezTo>
                  <a:cubicBezTo>
                    <a:pt x="55" y="70"/>
                    <a:pt x="54" y="71"/>
                    <a:pt x="54" y="71"/>
                  </a:cubicBezTo>
                  <a:close/>
                  <a:moveTo>
                    <a:pt x="32" y="71"/>
                  </a:moveTo>
                  <a:cubicBezTo>
                    <a:pt x="33" y="71"/>
                    <a:pt x="33" y="70"/>
                    <a:pt x="33" y="70"/>
                  </a:cubicBezTo>
                  <a:cubicBezTo>
                    <a:pt x="33" y="70"/>
                    <a:pt x="32" y="70"/>
                    <a:pt x="32" y="71"/>
                  </a:cubicBezTo>
                  <a:close/>
                  <a:moveTo>
                    <a:pt x="64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71"/>
                    <a:pt x="63" y="70"/>
                    <a:pt x="63" y="70"/>
                  </a:cubicBezTo>
                  <a:cubicBezTo>
                    <a:pt x="63" y="71"/>
                    <a:pt x="63" y="72"/>
                    <a:pt x="64" y="72"/>
                  </a:cubicBezTo>
                  <a:close/>
                  <a:moveTo>
                    <a:pt x="36" y="72"/>
                  </a:moveTo>
                  <a:cubicBezTo>
                    <a:pt x="36" y="71"/>
                    <a:pt x="37" y="71"/>
                    <a:pt x="36" y="70"/>
                  </a:cubicBezTo>
                  <a:cubicBezTo>
                    <a:pt x="36" y="71"/>
                    <a:pt x="35" y="71"/>
                    <a:pt x="36" y="72"/>
                  </a:cubicBezTo>
                  <a:close/>
                  <a:moveTo>
                    <a:pt x="29" y="73"/>
                  </a:moveTo>
                  <a:cubicBezTo>
                    <a:pt x="30" y="72"/>
                    <a:pt x="30" y="72"/>
                    <a:pt x="31" y="71"/>
                  </a:cubicBezTo>
                  <a:cubicBezTo>
                    <a:pt x="30" y="71"/>
                    <a:pt x="31" y="70"/>
                    <a:pt x="30" y="70"/>
                  </a:cubicBezTo>
                  <a:cubicBezTo>
                    <a:pt x="30" y="71"/>
                    <a:pt x="29" y="71"/>
                    <a:pt x="29" y="73"/>
                  </a:cubicBezTo>
                  <a:close/>
                  <a:moveTo>
                    <a:pt x="58" y="72"/>
                  </a:moveTo>
                  <a:cubicBezTo>
                    <a:pt x="58" y="72"/>
                    <a:pt x="58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0" y="72"/>
                    <a:pt x="59" y="71"/>
                    <a:pt x="59" y="70"/>
                  </a:cubicBezTo>
                  <a:cubicBezTo>
                    <a:pt x="59" y="71"/>
                    <a:pt x="57" y="71"/>
                    <a:pt x="58" y="72"/>
                  </a:cubicBezTo>
                  <a:close/>
                  <a:moveTo>
                    <a:pt x="62" y="72"/>
                  </a:moveTo>
                  <a:cubicBezTo>
                    <a:pt x="61" y="71"/>
                    <a:pt x="62" y="71"/>
                    <a:pt x="62" y="71"/>
                  </a:cubicBezTo>
                  <a:cubicBezTo>
                    <a:pt x="61" y="71"/>
                    <a:pt x="61" y="72"/>
                    <a:pt x="62" y="72"/>
                  </a:cubicBezTo>
                  <a:close/>
                  <a:moveTo>
                    <a:pt x="21" y="79"/>
                  </a:moveTo>
                  <a:cubicBezTo>
                    <a:pt x="22" y="77"/>
                    <a:pt x="24" y="74"/>
                    <a:pt x="24" y="72"/>
                  </a:cubicBezTo>
                  <a:cubicBezTo>
                    <a:pt x="24" y="72"/>
                    <a:pt x="24" y="71"/>
                    <a:pt x="23" y="71"/>
                  </a:cubicBezTo>
                  <a:cubicBezTo>
                    <a:pt x="23" y="74"/>
                    <a:pt x="22" y="76"/>
                    <a:pt x="21" y="79"/>
                  </a:cubicBezTo>
                  <a:close/>
                  <a:moveTo>
                    <a:pt x="66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7" y="71"/>
                    <a:pt x="66" y="71"/>
                  </a:cubicBezTo>
                  <a:cubicBezTo>
                    <a:pt x="66" y="71"/>
                    <a:pt x="66" y="71"/>
                    <a:pt x="66" y="72"/>
                  </a:cubicBezTo>
                  <a:close/>
                  <a:moveTo>
                    <a:pt x="25" y="73"/>
                  </a:moveTo>
                  <a:cubicBezTo>
                    <a:pt x="25" y="73"/>
                    <a:pt x="26" y="72"/>
                    <a:pt x="26" y="71"/>
                  </a:cubicBezTo>
                  <a:cubicBezTo>
                    <a:pt x="26" y="72"/>
                    <a:pt x="25" y="73"/>
                    <a:pt x="25" y="73"/>
                  </a:cubicBezTo>
                  <a:close/>
                  <a:moveTo>
                    <a:pt x="39" y="73"/>
                  </a:moveTo>
                  <a:cubicBezTo>
                    <a:pt x="40" y="73"/>
                    <a:pt x="40" y="74"/>
                    <a:pt x="40" y="74"/>
                  </a:cubicBezTo>
                  <a:cubicBezTo>
                    <a:pt x="41" y="74"/>
                    <a:pt x="42" y="73"/>
                    <a:pt x="42" y="73"/>
                  </a:cubicBezTo>
                  <a:cubicBezTo>
                    <a:pt x="42" y="72"/>
                    <a:pt x="41" y="71"/>
                    <a:pt x="41" y="71"/>
                  </a:cubicBezTo>
                  <a:cubicBezTo>
                    <a:pt x="40" y="71"/>
                    <a:pt x="40" y="72"/>
                    <a:pt x="39" y="73"/>
                  </a:cubicBezTo>
                  <a:close/>
                  <a:moveTo>
                    <a:pt x="51" y="73"/>
                  </a:moveTo>
                  <a:cubicBezTo>
                    <a:pt x="52" y="73"/>
                    <a:pt x="52" y="72"/>
                    <a:pt x="52" y="72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1"/>
                    <a:pt x="51" y="72"/>
                    <a:pt x="51" y="73"/>
                  </a:cubicBezTo>
                  <a:close/>
                  <a:moveTo>
                    <a:pt x="47" y="73"/>
                  </a:moveTo>
                  <a:cubicBezTo>
                    <a:pt x="47" y="74"/>
                    <a:pt x="47" y="74"/>
                    <a:pt x="48" y="74"/>
                  </a:cubicBezTo>
                  <a:cubicBezTo>
                    <a:pt x="48" y="74"/>
                    <a:pt x="49" y="73"/>
                    <a:pt x="50" y="72"/>
                  </a:cubicBezTo>
                  <a:cubicBezTo>
                    <a:pt x="49" y="70"/>
                    <a:pt x="47" y="72"/>
                    <a:pt x="47" y="73"/>
                  </a:cubicBezTo>
                  <a:close/>
                  <a:moveTo>
                    <a:pt x="37" y="72"/>
                  </a:moveTo>
                  <a:cubicBezTo>
                    <a:pt x="37" y="72"/>
                    <a:pt x="38" y="72"/>
                    <a:pt x="37" y="71"/>
                  </a:cubicBezTo>
                  <a:cubicBezTo>
                    <a:pt x="37" y="71"/>
                    <a:pt x="36" y="72"/>
                    <a:pt x="37" y="72"/>
                  </a:cubicBezTo>
                  <a:close/>
                  <a:moveTo>
                    <a:pt x="63" y="73"/>
                  </a:moveTo>
                  <a:cubicBezTo>
                    <a:pt x="63" y="73"/>
                    <a:pt x="63" y="73"/>
                    <a:pt x="63" y="72"/>
                  </a:cubicBezTo>
                  <a:cubicBezTo>
                    <a:pt x="63" y="72"/>
                    <a:pt x="63" y="71"/>
                    <a:pt x="62" y="72"/>
                  </a:cubicBezTo>
                  <a:cubicBezTo>
                    <a:pt x="63" y="72"/>
                    <a:pt x="62" y="73"/>
                    <a:pt x="63" y="73"/>
                  </a:cubicBezTo>
                  <a:close/>
                  <a:moveTo>
                    <a:pt x="43" y="73"/>
                  </a:moveTo>
                  <a:cubicBezTo>
                    <a:pt x="44" y="73"/>
                    <a:pt x="44" y="74"/>
                    <a:pt x="44" y="74"/>
                  </a:cubicBezTo>
                  <a:cubicBezTo>
                    <a:pt x="45" y="74"/>
                    <a:pt x="45" y="73"/>
                    <a:pt x="45" y="73"/>
                  </a:cubicBezTo>
                  <a:cubicBezTo>
                    <a:pt x="45" y="73"/>
                    <a:pt x="45" y="72"/>
                    <a:pt x="44" y="72"/>
                  </a:cubicBezTo>
                  <a:cubicBezTo>
                    <a:pt x="44" y="72"/>
                    <a:pt x="43" y="72"/>
                    <a:pt x="43" y="73"/>
                  </a:cubicBezTo>
                  <a:close/>
                  <a:moveTo>
                    <a:pt x="36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8" y="73"/>
                    <a:pt x="38" y="72"/>
                  </a:cubicBezTo>
                  <a:cubicBezTo>
                    <a:pt x="37" y="72"/>
                    <a:pt x="37" y="73"/>
                    <a:pt x="36" y="74"/>
                  </a:cubicBezTo>
                  <a:close/>
                  <a:moveTo>
                    <a:pt x="33" y="73"/>
                  </a:moveTo>
                  <a:cubicBezTo>
                    <a:pt x="34" y="73"/>
                    <a:pt x="34" y="73"/>
                    <a:pt x="34" y="72"/>
                  </a:cubicBezTo>
                  <a:cubicBezTo>
                    <a:pt x="33" y="72"/>
                    <a:pt x="33" y="73"/>
                    <a:pt x="33" y="73"/>
                  </a:cubicBezTo>
                  <a:close/>
                  <a:moveTo>
                    <a:pt x="67" y="73"/>
                  </a:moveTo>
                  <a:cubicBezTo>
                    <a:pt x="67" y="73"/>
                    <a:pt x="67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3"/>
                    <a:pt x="67" y="73"/>
                    <a:pt x="67" y="73"/>
                  </a:cubicBezTo>
                  <a:close/>
                  <a:moveTo>
                    <a:pt x="53" y="73"/>
                  </a:moveTo>
                  <a:cubicBezTo>
                    <a:pt x="53" y="74"/>
                    <a:pt x="52" y="75"/>
                    <a:pt x="53" y="75"/>
                  </a:cubicBezTo>
                  <a:cubicBezTo>
                    <a:pt x="54" y="75"/>
                    <a:pt x="54" y="75"/>
                    <a:pt x="54" y="74"/>
                  </a:cubicBezTo>
                  <a:cubicBezTo>
                    <a:pt x="54" y="74"/>
                    <a:pt x="53" y="73"/>
                    <a:pt x="53" y="73"/>
                  </a:cubicBezTo>
                  <a:close/>
                  <a:moveTo>
                    <a:pt x="53" y="73"/>
                  </a:moveTo>
                  <a:cubicBezTo>
                    <a:pt x="53" y="73"/>
                    <a:pt x="53" y="72"/>
                    <a:pt x="53" y="73"/>
                  </a:cubicBezTo>
                  <a:cubicBezTo>
                    <a:pt x="53" y="73"/>
                    <a:pt x="52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lose/>
                  <a:moveTo>
                    <a:pt x="34" y="74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5" y="73"/>
                    <a:pt x="34" y="73"/>
                    <a:pt x="34" y="74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5"/>
                    <a:pt x="60" y="76"/>
                  </a:cubicBezTo>
                  <a:cubicBezTo>
                    <a:pt x="62" y="75"/>
                    <a:pt x="60" y="73"/>
                    <a:pt x="60" y="73"/>
                  </a:cubicBezTo>
                  <a:cubicBezTo>
                    <a:pt x="60" y="73"/>
                    <a:pt x="59" y="73"/>
                    <a:pt x="59" y="74"/>
                  </a:cubicBezTo>
                  <a:close/>
                  <a:moveTo>
                    <a:pt x="64" y="73"/>
                  </a:moveTo>
                  <a:cubicBezTo>
                    <a:pt x="64" y="73"/>
                    <a:pt x="65" y="73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64" y="73"/>
                    <a:pt x="64" y="74"/>
                    <a:pt x="64" y="73"/>
                  </a:cubicBezTo>
                  <a:close/>
                  <a:moveTo>
                    <a:pt x="19" y="74"/>
                  </a:moveTo>
                  <a:cubicBezTo>
                    <a:pt x="19" y="74"/>
                    <a:pt x="20" y="73"/>
                    <a:pt x="19" y="73"/>
                  </a:cubicBezTo>
                  <a:cubicBezTo>
                    <a:pt x="19" y="73"/>
                    <a:pt x="19" y="73"/>
                    <a:pt x="19" y="74"/>
                  </a:cubicBezTo>
                  <a:close/>
                  <a:moveTo>
                    <a:pt x="29" y="74"/>
                  </a:moveTo>
                  <a:cubicBezTo>
                    <a:pt x="30" y="74"/>
                    <a:pt x="30" y="73"/>
                    <a:pt x="30" y="73"/>
                  </a:cubicBezTo>
                  <a:cubicBezTo>
                    <a:pt x="30" y="74"/>
                    <a:pt x="29" y="74"/>
                    <a:pt x="29" y="74"/>
                  </a:cubicBezTo>
                  <a:close/>
                  <a:moveTo>
                    <a:pt x="49" y="74"/>
                  </a:moveTo>
                  <a:cubicBezTo>
                    <a:pt x="49" y="74"/>
                    <a:pt x="48" y="75"/>
                    <a:pt x="48" y="75"/>
                  </a:cubicBezTo>
                  <a:cubicBezTo>
                    <a:pt x="48" y="76"/>
                    <a:pt x="48" y="76"/>
                    <a:pt x="49" y="76"/>
                  </a:cubicBezTo>
                  <a:cubicBezTo>
                    <a:pt x="49" y="75"/>
                    <a:pt x="50" y="74"/>
                    <a:pt x="51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9" y="74"/>
                    <a:pt x="49" y="74"/>
                  </a:cubicBezTo>
                  <a:close/>
                  <a:moveTo>
                    <a:pt x="56" y="76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3"/>
                    <a:pt x="56" y="73"/>
                  </a:cubicBezTo>
                  <a:cubicBezTo>
                    <a:pt x="56" y="74"/>
                    <a:pt x="56" y="75"/>
                    <a:pt x="56" y="76"/>
                  </a:cubicBezTo>
                  <a:close/>
                  <a:moveTo>
                    <a:pt x="43" y="74"/>
                  </a:moveTo>
                  <a:cubicBezTo>
                    <a:pt x="42" y="74"/>
                    <a:pt x="42" y="75"/>
                    <a:pt x="41" y="76"/>
                  </a:cubicBezTo>
                  <a:cubicBezTo>
                    <a:pt x="41" y="76"/>
                    <a:pt x="42" y="76"/>
                    <a:pt x="42" y="77"/>
                  </a:cubicBezTo>
                  <a:cubicBezTo>
                    <a:pt x="43" y="76"/>
                    <a:pt x="43" y="76"/>
                    <a:pt x="44" y="75"/>
                  </a:cubicBezTo>
                  <a:cubicBezTo>
                    <a:pt x="43" y="75"/>
                    <a:pt x="43" y="74"/>
                    <a:pt x="43" y="74"/>
                  </a:cubicBezTo>
                  <a:close/>
                  <a:moveTo>
                    <a:pt x="64" y="75"/>
                  </a:moveTo>
                  <a:cubicBezTo>
                    <a:pt x="64" y="75"/>
                    <a:pt x="64" y="75"/>
                    <a:pt x="64" y="75"/>
                  </a:cubicBezTo>
                  <a:cubicBezTo>
                    <a:pt x="64" y="75"/>
                    <a:pt x="64" y="74"/>
                    <a:pt x="64" y="74"/>
                  </a:cubicBezTo>
                  <a:cubicBezTo>
                    <a:pt x="64" y="74"/>
                    <a:pt x="64" y="74"/>
                    <a:pt x="63" y="74"/>
                  </a:cubicBezTo>
                  <a:cubicBezTo>
                    <a:pt x="63" y="74"/>
                    <a:pt x="64" y="76"/>
                    <a:pt x="64" y="75"/>
                  </a:cubicBezTo>
                  <a:close/>
                  <a:moveTo>
                    <a:pt x="27" y="76"/>
                  </a:moveTo>
                  <a:cubicBezTo>
                    <a:pt x="28" y="75"/>
                    <a:pt x="28" y="74"/>
                    <a:pt x="27" y="74"/>
                  </a:cubicBezTo>
                  <a:cubicBezTo>
                    <a:pt x="27" y="74"/>
                    <a:pt x="27" y="75"/>
                    <a:pt x="27" y="76"/>
                  </a:cubicBezTo>
                  <a:close/>
                  <a:moveTo>
                    <a:pt x="46" y="76"/>
                  </a:moveTo>
                  <a:cubicBezTo>
                    <a:pt x="46" y="76"/>
                    <a:pt x="47" y="76"/>
                    <a:pt x="47" y="75"/>
                  </a:cubicBezTo>
                  <a:cubicBezTo>
                    <a:pt x="47" y="75"/>
                    <a:pt x="46" y="74"/>
                    <a:pt x="46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6"/>
                    <a:pt x="46" y="76"/>
                    <a:pt x="46" y="76"/>
                  </a:cubicBezTo>
                  <a:close/>
                  <a:moveTo>
                    <a:pt x="39" y="77"/>
                  </a:moveTo>
                  <a:cubicBezTo>
                    <a:pt x="40" y="76"/>
                    <a:pt x="40" y="74"/>
                    <a:pt x="39" y="74"/>
                  </a:cubicBezTo>
                  <a:cubicBezTo>
                    <a:pt x="38" y="75"/>
                    <a:pt x="38" y="76"/>
                    <a:pt x="39" y="77"/>
                  </a:cubicBezTo>
                  <a:close/>
                  <a:moveTo>
                    <a:pt x="19" y="75"/>
                  </a:moveTo>
                  <a:cubicBezTo>
                    <a:pt x="19" y="75"/>
                    <a:pt x="19" y="74"/>
                    <a:pt x="19" y="74"/>
                  </a:cubicBezTo>
                  <a:cubicBezTo>
                    <a:pt x="19" y="75"/>
                    <a:pt x="18" y="75"/>
                    <a:pt x="19" y="75"/>
                  </a:cubicBezTo>
                  <a:close/>
                  <a:moveTo>
                    <a:pt x="35" y="76"/>
                  </a:moveTo>
                  <a:cubicBezTo>
                    <a:pt x="35" y="76"/>
                    <a:pt x="36" y="75"/>
                    <a:pt x="36" y="74"/>
                  </a:cubicBezTo>
                  <a:cubicBezTo>
                    <a:pt x="35" y="74"/>
                    <a:pt x="35" y="75"/>
                    <a:pt x="35" y="76"/>
                  </a:cubicBezTo>
                  <a:close/>
                  <a:moveTo>
                    <a:pt x="49" y="77"/>
                  </a:moveTo>
                  <a:cubicBezTo>
                    <a:pt x="50" y="77"/>
                    <a:pt x="50" y="78"/>
                    <a:pt x="50" y="78"/>
                  </a:cubicBezTo>
                  <a:cubicBezTo>
                    <a:pt x="52" y="78"/>
                    <a:pt x="52" y="75"/>
                    <a:pt x="51" y="74"/>
                  </a:cubicBezTo>
                  <a:cubicBezTo>
                    <a:pt x="50" y="75"/>
                    <a:pt x="50" y="76"/>
                    <a:pt x="49" y="77"/>
                  </a:cubicBezTo>
                  <a:close/>
                  <a:moveTo>
                    <a:pt x="19" y="84"/>
                  </a:moveTo>
                  <a:cubicBezTo>
                    <a:pt x="19" y="81"/>
                    <a:pt x="21" y="77"/>
                    <a:pt x="22" y="75"/>
                  </a:cubicBezTo>
                  <a:cubicBezTo>
                    <a:pt x="22" y="75"/>
                    <a:pt x="22" y="74"/>
                    <a:pt x="22" y="75"/>
                  </a:cubicBezTo>
                  <a:cubicBezTo>
                    <a:pt x="21" y="78"/>
                    <a:pt x="19" y="81"/>
                    <a:pt x="19" y="84"/>
                  </a:cubicBezTo>
                  <a:close/>
                  <a:moveTo>
                    <a:pt x="30" y="76"/>
                  </a:moveTo>
                  <a:cubicBezTo>
                    <a:pt x="30" y="75"/>
                    <a:pt x="31" y="75"/>
                    <a:pt x="30" y="75"/>
                  </a:cubicBezTo>
                  <a:cubicBezTo>
                    <a:pt x="30" y="75"/>
                    <a:pt x="29" y="75"/>
                    <a:pt x="30" y="76"/>
                  </a:cubicBezTo>
                  <a:close/>
                  <a:moveTo>
                    <a:pt x="25" y="75"/>
                  </a:moveTo>
                  <a:cubicBezTo>
                    <a:pt x="26" y="82"/>
                    <a:pt x="27" y="89"/>
                    <a:pt x="28" y="95"/>
                  </a:cubicBezTo>
                  <a:cubicBezTo>
                    <a:pt x="28" y="95"/>
                    <a:pt x="27" y="95"/>
                    <a:pt x="27" y="95"/>
                  </a:cubicBezTo>
                  <a:cubicBezTo>
                    <a:pt x="28" y="98"/>
                    <a:pt x="28" y="102"/>
                    <a:pt x="29" y="104"/>
                  </a:cubicBezTo>
                  <a:cubicBezTo>
                    <a:pt x="29" y="104"/>
                    <a:pt x="28" y="104"/>
                    <a:pt x="28" y="105"/>
                  </a:cubicBezTo>
                  <a:cubicBezTo>
                    <a:pt x="29" y="106"/>
                    <a:pt x="29" y="107"/>
                    <a:pt x="29" y="108"/>
                  </a:cubicBezTo>
                  <a:cubicBezTo>
                    <a:pt x="30" y="115"/>
                    <a:pt x="30" y="121"/>
                    <a:pt x="30" y="126"/>
                  </a:cubicBezTo>
                  <a:cubicBezTo>
                    <a:pt x="31" y="130"/>
                    <a:pt x="31" y="135"/>
                    <a:pt x="32" y="139"/>
                  </a:cubicBezTo>
                  <a:cubicBezTo>
                    <a:pt x="31" y="128"/>
                    <a:pt x="30" y="119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97"/>
                    <a:pt x="27" y="84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lose/>
                  <a:moveTo>
                    <a:pt x="32" y="76"/>
                  </a:moveTo>
                  <a:cubicBezTo>
                    <a:pt x="32" y="76"/>
                    <a:pt x="33" y="75"/>
                    <a:pt x="33" y="75"/>
                  </a:cubicBezTo>
                  <a:cubicBezTo>
                    <a:pt x="33" y="75"/>
                    <a:pt x="32" y="76"/>
                    <a:pt x="32" y="76"/>
                  </a:cubicBezTo>
                  <a:close/>
                  <a:moveTo>
                    <a:pt x="55" y="77"/>
                  </a:moveTo>
                  <a:cubicBezTo>
                    <a:pt x="55" y="76"/>
                    <a:pt x="55" y="75"/>
                    <a:pt x="55" y="75"/>
                  </a:cubicBezTo>
                  <a:cubicBezTo>
                    <a:pt x="54" y="76"/>
                    <a:pt x="55" y="76"/>
                    <a:pt x="55" y="77"/>
                  </a:cubicBezTo>
                  <a:close/>
                  <a:moveTo>
                    <a:pt x="67" y="77"/>
                  </a:moveTo>
                  <a:cubicBezTo>
                    <a:pt x="67" y="76"/>
                    <a:pt x="67" y="75"/>
                    <a:pt x="67" y="75"/>
                  </a:cubicBezTo>
                  <a:cubicBezTo>
                    <a:pt x="67" y="76"/>
                    <a:pt x="66" y="77"/>
                    <a:pt x="67" y="77"/>
                  </a:cubicBezTo>
                  <a:close/>
                  <a:moveTo>
                    <a:pt x="22" y="81"/>
                  </a:moveTo>
                  <a:cubicBezTo>
                    <a:pt x="22" y="81"/>
                    <a:pt x="23" y="80"/>
                    <a:pt x="23" y="80"/>
                  </a:cubicBezTo>
                  <a:cubicBezTo>
                    <a:pt x="23" y="80"/>
                    <a:pt x="23" y="79"/>
                    <a:pt x="23" y="79"/>
                  </a:cubicBezTo>
                  <a:cubicBezTo>
                    <a:pt x="23" y="78"/>
                    <a:pt x="25" y="77"/>
                    <a:pt x="24" y="75"/>
                  </a:cubicBezTo>
                  <a:cubicBezTo>
                    <a:pt x="23" y="77"/>
                    <a:pt x="23" y="79"/>
                    <a:pt x="22" y="81"/>
                  </a:cubicBezTo>
                  <a:close/>
                  <a:moveTo>
                    <a:pt x="15" y="93"/>
                  </a:moveTo>
                  <a:cubicBezTo>
                    <a:pt x="17" y="87"/>
                    <a:pt x="19" y="81"/>
                    <a:pt x="20" y="75"/>
                  </a:cubicBezTo>
                  <a:cubicBezTo>
                    <a:pt x="18" y="81"/>
                    <a:pt x="16" y="87"/>
                    <a:pt x="15" y="93"/>
                  </a:cubicBezTo>
                  <a:close/>
                  <a:moveTo>
                    <a:pt x="35" y="77"/>
                  </a:moveTo>
                  <a:cubicBezTo>
                    <a:pt x="36" y="77"/>
                    <a:pt x="37" y="76"/>
                    <a:pt x="37" y="75"/>
                  </a:cubicBezTo>
                  <a:cubicBezTo>
                    <a:pt x="36" y="76"/>
                    <a:pt x="35" y="76"/>
                    <a:pt x="35" y="77"/>
                  </a:cubicBezTo>
                  <a:close/>
                  <a:moveTo>
                    <a:pt x="59" y="77"/>
                  </a:moveTo>
                  <a:cubicBezTo>
                    <a:pt x="60" y="77"/>
                    <a:pt x="59" y="76"/>
                    <a:pt x="59" y="75"/>
                  </a:cubicBezTo>
                  <a:cubicBezTo>
                    <a:pt x="58" y="76"/>
                    <a:pt x="59" y="77"/>
                    <a:pt x="59" y="77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6" y="77"/>
                  </a:cubicBezTo>
                  <a:cubicBezTo>
                    <a:pt x="65" y="77"/>
                    <a:pt x="66" y="77"/>
                    <a:pt x="66" y="77"/>
                  </a:cubicBezTo>
                  <a:cubicBezTo>
                    <a:pt x="66" y="76"/>
                    <a:pt x="66" y="75"/>
                    <a:pt x="65" y="75"/>
                  </a:cubicBezTo>
                  <a:cubicBezTo>
                    <a:pt x="65" y="76"/>
                    <a:pt x="66" y="76"/>
                    <a:pt x="65" y="76"/>
                  </a:cubicBezTo>
                  <a:close/>
                  <a:moveTo>
                    <a:pt x="54" y="76"/>
                  </a:moveTo>
                  <a:cubicBezTo>
                    <a:pt x="54" y="77"/>
                    <a:pt x="54" y="77"/>
                    <a:pt x="54" y="78"/>
                  </a:cubicBezTo>
                  <a:cubicBezTo>
                    <a:pt x="55" y="78"/>
                    <a:pt x="55" y="77"/>
                    <a:pt x="55" y="77"/>
                  </a:cubicBezTo>
                  <a:cubicBezTo>
                    <a:pt x="55" y="77"/>
                    <a:pt x="54" y="76"/>
                    <a:pt x="54" y="75"/>
                  </a:cubicBezTo>
                  <a:cubicBezTo>
                    <a:pt x="54" y="76"/>
                    <a:pt x="54" y="76"/>
                    <a:pt x="54" y="76"/>
                  </a:cubicBezTo>
                  <a:close/>
                  <a:moveTo>
                    <a:pt x="43" y="78"/>
                  </a:moveTo>
                  <a:cubicBezTo>
                    <a:pt x="43" y="78"/>
                    <a:pt x="43" y="79"/>
                    <a:pt x="44" y="79"/>
                  </a:cubicBezTo>
                  <a:cubicBezTo>
                    <a:pt x="45" y="78"/>
                    <a:pt x="46" y="77"/>
                    <a:pt x="44" y="76"/>
                  </a:cubicBezTo>
                  <a:cubicBezTo>
                    <a:pt x="44" y="77"/>
                    <a:pt x="43" y="77"/>
                    <a:pt x="43" y="78"/>
                  </a:cubicBezTo>
                  <a:close/>
                  <a:moveTo>
                    <a:pt x="57" y="77"/>
                  </a:moveTo>
                  <a:cubicBezTo>
                    <a:pt x="58" y="77"/>
                    <a:pt x="57" y="76"/>
                    <a:pt x="58" y="76"/>
                  </a:cubicBezTo>
                  <a:cubicBezTo>
                    <a:pt x="57" y="76"/>
                    <a:pt x="57" y="77"/>
                    <a:pt x="57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1" y="76"/>
                    <a:pt x="62" y="76"/>
                    <a:pt x="61" y="76"/>
                  </a:cubicBezTo>
                  <a:cubicBezTo>
                    <a:pt x="61" y="76"/>
                    <a:pt x="61" y="76"/>
                    <a:pt x="61" y="77"/>
                  </a:cubicBezTo>
                  <a:close/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8" y="77"/>
                    <a:pt x="48" y="76"/>
                  </a:cubicBezTo>
                  <a:cubicBezTo>
                    <a:pt x="48" y="76"/>
                    <a:pt x="48" y="76"/>
                    <a:pt x="47" y="76"/>
                  </a:cubicBezTo>
                  <a:cubicBezTo>
                    <a:pt x="47" y="77"/>
                    <a:pt x="46" y="77"/>
                    <a:pt x="47" y="78"/>
                  </a:cubicBezTo>
                  <a:close/>
                  <a:moveTo>
                    <a:pt x="33" y="77"/>
                  </a:moveTo>
                  <a:cubicBezTo>
                    <a:pt x="33" y="77"/>
                    <a:pt x="34" y="76"/>
                    <a:pt x="33" y="76"/>
                  </a:cubicBezTo>
                  <a:cubicBezTo>
                    <a:pt x="33" y="76"/>
                    <a:pt x="33" y="77"/>
                    <a:pt x="33" y="77"/>
                  </a:cubicBezTo>
                  <a:close/>
                  <a:moveTo>
                    <a:pt x="36" y="78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8" y="78"/>
                    <a:pt x="38" y="77"/>
                  </a:cubicBezTo>
                  <a:cubicBezTo>
                    <a:pt x="38" y="77"/>
                    <a:pt x="38" y="76"/>
                    <a:pt x="37" y="76"/>
                  </a:cubicBezTo>
                  <a:cubicBezTo>
                    <a:pt x="37" y="77"/>
                    <a:pt x="36" y="77"/>
                    <a:pt x="36" y="78"/>
                  </a:cubicBezTo>
                  <a:close/>
                  <a:moveTo>
                    <a:pt x="63" y="77"/>
                  </a:moveTo>
                  <a:cubicBezTo>
                    <a:pt x="63" y="77"/>
                    <a:pt x="63" y="76"/>
                    <a:pt x="63" y="76"/>
                  </a:cubicBezTo>
                  <a:cubicBezTo>
                    <a:pt x="63" y="76"/>
                    <a:pt x="63" y="77"/>
                    <a:pt x="63" y="77"/>
                  </a:cubicBezTo>
                  <a:close/>
                  <a:moveTo>
                    <a:pt x="31" y="77"/>
                  </a:moveTo>
                  <a:cubicBezTo>
                    <a:pt x="31" y="77"/>
                    <a:pt x="31" y="76"/>
                    <a:pt x="30" y="76"/>
                  </a:cubicBezTo>
                  <a:cubicBezTo>
                    <a:pt x="30" y="77"/>
                    <a:pt x="30" y="77"/>
                    <a:pt x="31" y="77"/>
                  </a:cubicBezTo>
                  <a:close/>
                  <a:moveTo>
                    <a:pt x="40" y="78"/>
                  </a:moveTo>
                  <a:cubicBezTo>
                    <a:pt x="40" y="78"/>
                    <a:pt x="40" y="78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6"/>
                    <a:pt x="40" y="76"/>
                    <a:pt x="40" y="78"/>
                  </a:cubicBezTo>
                  <a:close/>
                  <a:moveTo>
                    <a:pt x="69" y="78"/>
                  </a:moveTo>
                  <a:cubicBezTo>
                    <a:pt x="69" y="77"/>
                    <a:pt x="69" y="76"/>
                    <a:pt x="68" y="76"/>
                  </a:cubicBezTo>
                  <a:cubicBezTo>
                    <a:pt x="69" y="77"/>
                    <a:pt x="69" y="78"/>
                    <a:pt x="69" y="78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4" y="78"/>
                    <a:pt x="34" y="78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3" y="77"/>
                    <a:pt x="33" y="78"/>
                  </a:cubicBezTo>
                  <a:close/>
                  <a:moveTo>
                    <a:pt x="57" y="80"/>
                  </a:moveTo>
                  <a:cubicBezTo>
                    <a:pt x="57" y="80"/>
                    <a:pt x="57" y="79"/>
                    <a:pt x="57" y="79"/>
                  </a:cubicBezTo>
                  <a:cubicBezTo>
                    <a:pt x="57" y="78"/>
                    <a:pt x="57" y="78"/>
                    <a:pt x="56" y="77"/>
                  </a:cubicBezTo>
                  <a:cubicBezTo>
                    <a:pt x="56" y="78"/>
                    <a:pt x="57" y="79"/>
                    <a:pt x="57" y="80"/>
                  </a:cubicBezTo>
                  <a:close/>
                  <a:moveTo>
                    <a:pt x="27" y="77"/>
                  </a:moveTo>
                  <a:cubicBezTo>
                    <a:pt x="28" y="78"/>
                    <a:pt x="27" y="79"/>
                    <a:pt x="28" y="79"/>
                  </a:cubicBezTo>
                  <a:cubicBezTo>
                    <a:pt x="28" y="78"/>
                    <a:pt x="28" y="78"/>
                    <a:pt x="29" y="77"/>
                  </a:cubicBezTo>
                  <a:cubicBezTo>
                    <a:pt x="28" y="77"/>
                    <a:pt x="28" y="77"/>
                    <a:pt x="27" y="77"/>
                  </a:cubicBezTo>
                  <a:close/>
                  <a:moveTo>
                    <a:pt x="31" y="78"/>
                  </a:moveTo>
                  <a:cubicBezTo>
                    <a:pt x="31" y="78"/>
                    <a:pt x="31" y="77"/>
                    <a:pt x="31" y="77"/>
                  </a:cubicBezTo>
                  <a:cubicBezTo>
                    <a:pt x="31" y="77"/>
                    <a:pt x="30" y="78"/>
                    <a:pt x="31" y="78"/>
                  </a:cubicBezTo>
                  <a:close/>
                  <a:moveTo>
                    <a:pt x="47" y="79"/>
                  </a:moveTo>
                  <a:cubicBezTo>
                    <a:pt x="48" y="79"/>
                    <a:pt x="48" y="80"/>
                    <a:pt x="49" y="80"/>
                  </a:cubicBezTo>
                  <a:cubicBezTo>
                    <a:pt x="49" y="80"/>
                    <a:pt x="49" y="80"/>
                    <a:pt x="50" y="79"/>
                  </a:cubicBezTo>
                  <a:cubicBezTo>
                    <a:pt x="49" y="79"/>
                    <a:pt x="49" y="78"/>
                    <a:pt x="48" y="77"/>
                  </a:cubicBezTo>
                  <a:cubicBezTo>
                    <a:pt x="48" y="78"/>
                    <a:pt x="47" y="78"/>
                    <a:pt x="47" y="79"/>
                  </a:cubicBezTo>
                  <a:close/>
                  <a:moveTo>
                    <a:pt x="53" y="80"/>
                  </a:moveTo>
                  <a:cubicBezTo>
                    <a:pt x="53" y="79"/>
                    <a:pt x="54" y="79"/>
                    <a:pt x="54" y="78"/>
                  </a:cubicBezTo>
                  <a:cubicBezTo>
                    <a:pt x="53" y="76"/>
                    <a:pt x="52" y="79"/>
                    <a:pt x="53" y="80"/>
                  </a:cubicBezTo>
                  <a:close/>
                  <a:moveTo>
                    <a:pt x="64" y="78"/>
                  </a:moveTo>
                  <a:cubicBezTo>
                    <a:pt x="64" y="78"/>
                    <a:pt x="64" y="77"/>
                    <a:pt x="64" y="77"/>
                  </a:cubicBezTo>
                  <a:cubicBezTo>
                    <a:pt x="64" y="77"/>
                    <a:pt x="63" y="78"/>
                    <a:pt x="63" y="78"/>
                  </a:cubicBezTo>
                  <a:cubicBezTo>
                    <a:pt x="64" y="78"/>
                    <a:pt x="64" y="78"/>
                    <a:pt x="64" y="78"/>
                  </a:cubicBezTo>
                  <a:close/>
                  <a:moveTo>
                    <a:pt x="60" y="78"/>
                  </a:moveTo>
                  <a:cubicBezTo>
                    <a:pt x="60" y="79"/>
                    <a:pt x="60" y="79"/>
                    <a:pt x="61" y="80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8"/>
                    <a:pt x="60" y="77"/>
                  </a:cubicBezTo>
                  <a:cubicBezTo>
                    <a:pt x="60" y="78"/>
                    <a:pt x="59" y="78"/>
                    <a:pt x="60" y="78"/>
                  </a:cubicBezTo>
                  <a:close/>
                  <a:moveTo>
                    <a:pt x="68" y="78"/>
                  </a:moveTo>
                  <a:cubicBezTo>
                    <a:pt x="68" y="78"/>
                    <a:pt x="68" y="79"/>
                    <a:pt x="68" y="80"/>
                  </a:cubicBezTo>
                  <a:cubicBezTo>
                    <a:pt x="68" y="80"/>
                    <a:pt x="69" y="80"/>
                    <a:pt x="69" y="80"/>
                  </a:cubicBezTo>
                  <a:cubicBezTo>
                    <a:pt x="67" y="81"/>
                    <a:pt x="68" y="85"/>
                    <a:pt x="68" y="87"/>
                  </a:cubicBezTo>
                  <a:cubicBezTo>
                    <a:pt x="68" y="87"/>
                    <a:pt x="68" y="87"/>
                    <a:pt x="67" y="87"/>
                  </a:cubicBezTo>
                  <a:cubicBezTo>
                    <a:pt x="67" y="89"/>
                    <a:pt x="67" y="91"/>
                    <a:pt x="68" y="93"/>
                  </a:cubicBezTo>
                  <a:cubicBezTo>
                    <a:pt x="69" y="88"/>
                    <a:pt x="70" y="83"/>
                    <a:pt x="69" y="79"/>
                  </a:cubicBezTo>
                  <a:cubicBezTo>
                    <a:pt x="69" y="79"/>
                    <a:pt x="69" y="78"/>
                    <a:pt x="68" y="78"/>
                  </a:cubicBezTo>
                  <a:close/>
                  <a:moveTo>
                    <a:pt x="34" y="80"/>
                  </a:moveTo>
                  <a:cubicBezTo>
                    <a:pt x="34" y="79"/>
                    <a:pt x="35" y="79"/>
                    <a:pt x="35" y="78"/>
                  </a:cubicBezTo>
                  <a:cubicBezTo>
                    <a:pt x="34" y="78"/>
                    <a:pt x="33" y="79"/>
                    <a:pt x="34" y="80"/>
                  </a:cubicBezTo>
                  <a:close/>
                  <a:moveTo>
                    <a:pt x="37" y="80"/>
                  </a:moveTo>
                  <a:cubicBezTo>
                    <a:pt x="38" y="80"/>
                    <a:pt x="38" y="81"/>
                    <a:pt x="38" y="81"/>
                  </a:cubicBezTo>
                  <a:cubicBezTo>
                    <a:pt x="39" y="81"/>
                    <a:pt x="41" y="79"/>
                    <a:pt x="39" y="78"/>
                  </a:cubicBezTo>
                  <a:cubicBezTo>
                    <a:pt x="38" y="79"/>
                    <a:pt x="38" y="79"/>
                    <a:pt x="37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8"/>
                  </a:cubicBezTo>
                  <a:cubicBezTo>
                    <a:pt x="46" y="78"/>
                    <a:pt x="46" y="78"/>
                    <a:pt x="45" y="78"/>
                  </a:cubicBezTo>
                  <a:cubicBezTo>
                    <a:pt x="45" y="79"/>
                    <a:pt x="44" y="79"/>
                    <a:pt x="44" y="80"/>
                  </a:cubicBezTo>
                  <a:cubicBezTo>
                    <a:pt x="45" y="80"/>
                    <a:pt x="45" y="79"/>
                    <a:pt x="46" y="79"/>
                  </a:cubicBezTo>
                  <a:close/>
                  <a:moveTo>
                    <a:pt x="51" y="79"/>
                  </a:moveTo>
                  <a:cubicBezTo>
                    <a:pt x="51" y="79"/>
                    <a:pt x="51" y="80"/>
                    <a:pt x="52" y="80"/>
                  </a:cubicBezTo>
                  <a:cubicBezTo>
                    <a:pt x="52" y="79"/>
                    <a:pt x="52" y="79"/>
                    <a:pt x="52" y="78"/>
                  </a:cubicBezTo>
                  <a:cubicBezTo>
                    <a:pt x="51" y="78"/>
                    <a:pt x="51" y="79"/>
                    <a:pt x="51" y="79"/>
                  </a:cubicBezTo>
                  <a:close/>
                  <a:moveTo>
                    <a:pt x="41" y="80"/>
                  </a:moveTo>
                  <a:cubicBezTo>
                    <a:pt x="41" y="80"/>
                    <a:pt x="42" y="81"/>
                    <a:pt x="42" y="81"/>
                  </a:cubicBezTo>
                  <a:cubicBezTo>
                    <a:pt x="42" y="80"/>
                    <a:pt x="43" y="80"/>
                    <a:pt x="43" y="80"/>
                  </a:cubicBezTo>
                  <a:cubicBezTo>
                    <a:pt x="43" y="79"/>
                    <a:pt x="43" y="79"/>
                    <a:pt x="42" y="79"/>
                  </a:cubicBezTo>
                  <a:cubicBezTo>
                    <a:pt x="42" y="79"/>
                    <a:pt x="41" y="79"/>
                    <a:pt x="41" y="80"/>
                  </a:cubicBezTo>
                  <a:close/>
                  <a:moveTo>
                    <a:pt x="59" y="79"/>
                  </a:moveTo>
                  <a:cubicBezTo>
                    <a:pt x="59" y="79"/>
                    <a:pt x="60" y="80"/>
                    <a:pt x="60" y="80"/>
                  </a:cubicBezTo>
                  <a:cubicBezTo>
                    <a:pt x="60" y="80"/>
                    <a:pt x="60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lose/>
                  <a:moveTo>
                    <a:pt x="34" y="80"/>
                  </a:moveTo>
                  <a:cubicBezTo>
                    <a:pt x="34" y="81"/>
                    <a:pt x="35" y="81"/>
                    <a:pt x="35" y="82"/>
                  </a:cubicBezTo>
                  <a:cubicBezTo>
                    <a:pt x="35" y="81"/>
                    <a:pt x="36" y="81"/>
                    <a:pt x="36" y="80"/>
                  </a:cubicBezTo>
                  <a:cubicBezTo>
                    <a:pt x="36" y="79"/>
                    <a:pt x="36" y="79"/>
                    <a:pt x="35" y="79"/>
                  </a:cubicBezTo>
                  <a:cubicBezTo>
                    <a:pt x="35" y="79"/>
                    <a:pt x="34" y="80"/>
                    <a:pt x="34" y="80"/>
                  </a:cubicBezTo>
                  <a:close/>
                  <a:moveTo>
                    <a:pt x="32" y="80"/>
                  </a:moveTo>
                  <a:cubicBezTo>
                    <a:pt x="32" y="80"/>
                    <a:pt x="33" y="79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lose/>
                  <a:moveTo>
                    <a:pt x="47" y="83"/>
                  </a:moveTo>
                  <a:cubicBezTo>
                    <a:pt x="47" y="83"/>
                    <a:pt x="47" y="82"/>
                    <a:pt x="48" y="81"/>
                  </a:cubicBezTo>
                  <a:cubicBezTo>
                    <a:pt x="48" y="81"/>
                    <a:pt x="47" y="80"/>
                    <a:pt x="47" y="79"/>
                  </a:cubicBezTo>
                  <a:cubicBezTo>
                    <a:pt x="45" y="80"/>
                    <a:pt x="45" y="82"/>
                    <a:pt x="47" y="83"/>
                  </a:cubicBezTo>
                  <a:close/>
                  <a:moveTo>
                    <a:pt x="54" y="80"/>
                  </a:moveTo>
                  <a:cubicBezTo>
                    <a:pt x="53" y="81"/>
                    <a:pt x="54" y="81"/>
                    <a:pt x="54" y="81"/>
                  </a:cubicBezTo>
                  <a:cubicBezTo>
                    <a:pt x="54" y="82"/>
                    <a:pt x="54" y="81"/>
                    <a:pt x="54" y="82"/>
                  </a:cubicBezTo>
                  <a:cubicBezTo>
                    <a:pt x="55" y="82"/>
                    <a:pt x="54" y="82"/>
                    <a:pt x="5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55" y="80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lose/>
                  <a:moveTo>
                    <a:pt x="57" y="80"/>
                  </a:moveTo>
                  <a:cubicBezTo>
                    <a:pt x="56" y="80"/>
                    <a:pt x="56" y="79"/>
                    <a:pt x="56" y="79"/>
                  </a:cubicBezTo>
                  <a:cubicBezTo>
                    <a:pt x="56" y="80"/>
                    <a:pt x="56" y="80"/>
                    <a:pt x="57" y="80"/>
                  </a:cubicBezTo>
                  <a:close/>
                  <a:moveTo>
                    <a:pt x="27" y="81"/>
                  </a:moveTo>
                  <a:cubicBezTo>
                    <a:pt x="28" y="81"/>
                    <a:pt x="28" y="80"/>
                    <a:pt x="28" y="80"/>
                  </a:cubicBezTo>
                  <a:cubicBezTo>
                    <a:pt x="28" y="80"/>
                    <a:pt x="28" y="79"/>
                    <a:pt x="27" y="80"/>
                  </a:cubicBezTo>
                  <a:cubicBezTo>
                    <a:pt x="28" y="80"/>
                    <a:pt x="28" y="80"/>
                    <a:pt x="27" y="81"/>
                  </a:cubicBezTo>
                  <a:close/>
                  <a:moveTo>
                    <a:pt x="49" y="81"/>
                  </a:moveTo>
                  <a:cubicBezTo>
                    <a:pt x="50" y="82"/>
                    <a:pt x="50" y="81"/>
                    <a:pt x="50" y="81"/>
                  </a:cubicBezTo>
                  <a:cubicBezTo>
                    <a:pt x="50" y="82"/>
                    <a:pt x="51" y="82"/>
                    <a:pt x="50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0"/>
                    <a:pt x="50" y="80"/>
                  </a:cubicBezTo>
                  <a:cubicBezTo>
                    <a:pt x="50" y="81"/>
                    <a:pt x="49" y="81"/>
                    <a:pt x="49" y="81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0"/>
                    <a:pt x="33" y="80"/>
                  </a:cubicBezTo>
                  <a:cubicBezTo>
                    <a:pt x="33" y="81"/>
                    <a:pt x="32" y="81"/>
                    <a:pt x="32" y="81"/>
                  </a:cubicBezTo>
                  <a:close/>
                  <a:moveTo>
                    <a:pt x="65" y="81"/>
                  </a:moveTo>
                  <a:cubicBezTo>
                    <a:pt x="65" y="81"/>
                    <a:pt x="66" y="81"/>
                    <a:pt x="65" y="80"/>
                  </a:cubicBezTo>
                  <a:cubicBezTo>
                    <a:pt x="65" y="81"/>
                    <a:pt x="65" y="81"/>
                    <a:pt x="65" y="81"/>
                  </a:cubicBezTo>
                  <a:close/>
                  <a:moveTo>
                    <a:pt x="43" y="82"/>
                  </a:moveTo>
                  <a:cubicBezTo>
                    <a:pt x="43" y="82"/>
                    <a:pt x="44" y="81"/>
                    <a:pt x="43" y="80"/>
                  </a:cubicBezTo>
                  <a:cubicBezTo>
                    <a:pt x="43" y="81"/>
                    <a:pt x="42" y="81"/>
                    <a:pt x="43" y="82"/>
                  </a:cubicBezTo>
                  <a:close/>
                  <a:moveTo>
                    <a:pt x="59" y="82"/>
                  </a:moveTo>
                  <a:cubicBezTo>
                    <a:pt x="60" y="82"/>
                    <a:pt x="60" y="81"/>
                    <a:pt x="59" y="81"/>
                  </a:cubicBezTo>
                  <a:cubicBezTo>
                    <a:pt x="59" y="81"/>
                    <a:pt x="58" y="82"/>
                    <a:pt x="59" y="82"/>
                  </a:cubicBezTo>
                  <a:close/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7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lose/>
                  <a:moveTo>
                    <a:pt x="36" y="84"/>
                  </a:moveTo>
                  <a:cubicBezTo>
                    <a:pt x="37" y="83"/>
                    <a:pt x="37" y="83"/>
                    <a:pt x="37" y="82"/>
                  </a:cubicBezTo>
                  <a:cubicBezTo>
                    <a:pt x="37" y="82"/>
                    <a:pt x="37" y="81"/>
                    <a:pt x="36" y="81"/>
                  </a:cubicBezTo>
                  <a:cubicBezTo>
                    <a:pt x="36" y="82"/>
                    <a:pt x="35" y="83"/>
                    <a:pt x="36" y="84"/>
                  </a:cubicBezTo>
                  <a:close/>
                  <a:moveTo>
                    <a:pt x="39" y="83"/>
                  </a:moveTo>
                  <a:cubicBezTo>
                    <a:pt x="39" y="83"/>
                    <a:pt x="39" y="84"/>
                    <a:pt x="40" y="84"/>
                  </a:cubicBezTo>
                  <a:cubicBezTo>
                    <a:pt x="40" y="83"/>
                    <a:pt x="41" y="83"/>
                    <a:pt x="41" y="82"/>
                  </a:cubicBezTo>
                  <a:cubicBezTo>
                    <a:pt x="41" y="80"/>
                    <a:pt x="39" y="82"/>
                    <a:pt x="39" y="83"/>
                  </a:cubicBezTo>
                  <a:close/>
                  <a:moveTo>
                    <a:pt x="62" y="82"/>
                  </a:moveTo>
                  <a:cubicBezTo>
                    <a:pt x="63" y="82"/>
                    <a:pt x="63" y="82"/>
                    <a:pt x="63" y="82"/>
                  </a:cubicBezTo>
                  <a:cubicBezTo>
                    <a:pt x="63" y="81"/>
                    <a:pt x="63" y="81"/>
                    <a:pt x="62" y="81"/>
                  </a:cubicBezTo>
                  <a:cubicBezTo>
                    <a:pt x="62" y="81"/>
                    <a:pt x="62" y="82"/>
                    <a:pt x="62" y="82"/>
                  </a:cubicBezTo>
                  <a:close/>
                  <a:moveTo>
                    <a:pt x="30" y="81"/>
                  </a:moveTo>
                  <a:cubicBezTo>
                    <a:pt x="31" y="81"/>
                    <a:pt x="30" y="82"/>
                    <a:pt x="30" y="82"/>
                  </a:cubicBezTo>
                  <a:cubicBezTo>
                    <a:pt x="30" y="82"/>
                    <a:pt x="30" y="83"/>
                    <a:pt x="30" y="83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31" y="81"/>
                    <a:pt x="31" y="81"/>
                    <a:pt x="30" y="81"/>
                  </a:cubicBezTo>
                  <a:close/>
                  <a:moveTo>
                    <a:pt x="39" y="82"/>
                  </a:moveTo>
                  <a:cubicBezTo>
                    <a:pt x="39" y="82"/>
                    <a:pt x="39" y="82"/>
                    <a:pt x="40" y="81"/>
                  </a:cubicBezTo>
                  <a:cubicBezTo>
                    <a:pt x="39" y="81"/>
                    <a:pt x="39" y="82"/>
                    <a:pt x="39" y="82"/>
                  </a:cubicBezTo>
                  <a:close/>
                  <a:moveTo>
                    <a:pt x="43" y="83"/>
                  </a:moveTo>
                  <a:cubicBezTo>
                    <a:pt x="44" y="84"/>
                    <a:pt x="45" y="84"/>
                    <a:pt x="45" y="85"/>
                  </a:cubicBezTo>
                  <a:cubicBezTo>
                    <a:pt x="45" y="84"/>
                    <a:pt x="46" y="84"/>
                    <a:pt x="46" y="84"/>
                  </a:cubicBezTo>
                  <a:cubicBezTo>
                    <a:pt x="45" y="83"/>
                    <a:pt x="45" y="82"/>
                    <a:pt x="44" y="82"/>
                  </a:cubicBezTo>
                  <a:cubicBezTo>
                    <a:pt x="44" y="82"/>
                    <a:pt x="44" y="82"/>
                    <a:pt x="43" y="83"/>
                  </a:cubicBezTo>
                  <a:close/>
                  <a:moveTo>
                    <a:pt x="34" y="83"/>
                  </a:moveTo>
                  <a:cubicBezTo>
                    <a:pt x="34" y="83"/>
                    <a:pt x="34" y="82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lose/>
                  <a:moveTo>
                    <a:pt x="47" y="84"/>
                  </a:moveTo>
                  <a:cubicBezTo>
                    <a:pt x="48" y="84"/>
                    <a:pt x="48" y="85"/>
                    <a:pt x="48" y="85"/>
                  </a:cubicBezTo>
                  <a:cubicBezTo>
                    <a:pt x="49" y="85"/>
                    <a:pt x="49" y="84"/>
                    <a:pt x="50" y="83"/>
                  </a:cubicBezTo>
                  <a:cubicBezTo>
                    <a:pt x="49" y="81"/>
                    <a:pt x="48" y="82"/>
                    <a:pt x="47" y="84"/>
                  </a:cubicBezTo>
                  <a:close/>
                  <a:moveTo>
                    <a:pt x="56" y="86"/>
                  </a:moveTo>
                  <a:cubicBezTo>
                    <a:pt x="57" y="85"/>
                    <a:pt x="57" y="85"/>
                    <a:pt x="57" y="84"/>
                  </a:cubicBezTo>
                  <a:cubicBezTo>
                    <a:pt x="57" y="83"/>
                    <a:pt x="57" y="82"/>
                    <a:pt x="56" y="82"/>
                  </a:cubicBezTo>
                  <a:cubicBezTo>
                    <a:pt x="56" y="83"/>
                    <a:pt x="56" y="84"/>
                    <a:pt x="56" y="86"/>
                  </a:cubicBezTo>
                  <a:close/>
                  <a:moveTo>
                    <a:pt x="60" y="82"/>
                  </a:moveTo>
                  <a:cubicBezTo>
                    <a:pt x="60" y="83"/>
                    <a:pt x="60" y="84"/>
                    <a:pt x="60" y="84"/>
                  </a:cubicBezTo>
                  <a:cubicBezTo>
                    <a:pt x="60" y="84"/>
                    <a:pt x="60" y="84"/>
                    <a:pt x="61" y="83"/>
                  </a:cubicBezTo>
                  <a:cubicBezTo>
                    <a:pt x="61" y="83"/>
                    <a:pt x="60" y="83"/>
                    <a:pt x="60" y="82"/>
                  </a:cubicBezTo>
                  <a:close/>
                  <a:moveTo>
                    <a:pt x="29" y="86"/>
                  </a:moveTo>
                  <a:cubicBezTo>
                    <a:pt x="28" y="88"/>
                    <a:pt x="29" y="91"/>
                    <a:pt x="29" y="93"/>
                  </a:cubicBezTo>
                  <a:cubicBezTo>
                    <a:pt x="29" y="94"/>
                    <a:pt x="29" y="94"/>
                    <a:pt x="29" y="95"/>
                  </a:cubicBezTo>
                  <a:cubicBezTo>
                    <a:pt x="30" y="95"/>
                    <a:pt x="29" y="95"/>
                    <a:pt x="29" y="96"/>
                  </a:cubicBezTo>
                  <a:cubicBezTo>
                    <a:pt x="29" y="96"/>
                    <a:pt x="30" y="96"/>
                    <a:pt x="30" y="96"/>
                  </a:cubicBezTo>
                  <a:cubicBezTo>
                    <a:pt x="30" y="96"/>
                    <a:pt x="29" y="97"/>
                    <a:pt x="29" y="97"/>
                  </a:cubicBezTo>
                  <a:cubicBezTo>
                    <a:pt x="29" y="98"/>
                    <a:pt x="30" y="100"/>
                    <a:pt x="31" y="102"/>
                  </a:cubicBezTo>
                  <a:cubicBezTo>
                    <a:pt x="31" y="98"/>
                    <a:pt x="30" y="94"/>
                    <a:pt x="30" y="90"/>
                  </a:cubicBezTo>
                  <a:cubicBezTo>
                    <a:pt x="30" y="89"/>
                    <a:pt x="29" y="89"/>
                    <a:pt x="29" y="88"/>
                  </a:cubicBezTo>
                  <a:cubicBezTo>
                    <a:pt x="29" y="88"/>
                    <a:pt x="30" y="88"/>
                    <a:pt x="30" y="87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5"/>
                    <a:pt x="30" y="84"/>
                    <a:pt x="29" y="82"/>
                  </a:cubicBezTo>
                  <a:cubicBezTo>
                    <a:pt x="29" y="83"/>
                    <a:pt x="29" y="82"/>
                    <a:pt x="28" y="82"/>
                  </a:cubicBezTo>
                  <a:cubicBezTo>
                    <a:pt x="28" y="84"/>
                    <a:pt x="28" y="85"/>
                    <a:pt x="29" y="86"/>
                  </a:cubicBezTo>
                  <a:close/>
                  <a:moveTo>
                    <a:pt x="66" y="83"/>
                  </a:moveTo>
                  <a:cubicBezTo>
                    <a:pt x="66" y="83"/>
                    <a:pt x="66" y="84"/>
                    <a:pt x="67" y="84"/>
                  </a:cubicBezTo>
                  <a:cubicBezTo>
                    <a:pt x="67" y="83"/>
                    <a:pt x="67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lose/>
                  <a:moveTo>
                    <a:pt x="40" y="85"/>
                  </a:moveTo>
                  <a:cubicBezTo>
                    <a:pt x="41" y="85"/>
                    <a:pt x="42" y="83"/>
                    <a:pt x="42" y="82"/>
                  </a:cubicBezTo>
                  <a:cubicBezTo>
                    <a:pt x="41" y="83"/>
                    <a:pt x="40" y="84"/>
                    <a:pt x="40" y="85"/>
                  </a:cubicBezTo>
                  <a:close/>
                  <a:moveTo>
                    <a:pt x="63" y="84"/>
                  </a:moveTo>
                  <a:cubicBezTo>
                    <a:pt x="63" y="84"/>
                    <a:pt x="64" y="83"/>
                    <a:pt x="64" y="82"/>
                  </a:cubicBezTo>
                  <a:cubicBezTo>
                    <a:pt x="63" y="83"/>
                    <a:pt x="63" y="83"/>
                    <a:pt x="63" y="84"/>
                  </a:cubicBezTo>
                  <a:close/>
                  <a:moveTo>
                    <a:pt x="52" y="85"/>
                  </a:moveTo>
                  <a:cubicBezTo>
                    <a:pt x="51" y="84"/>
                    <a:pt x="52" y="83"/>
                    <a:pt x="51" y="83"/>
                  </a:cubicBezTo>
                  <a:cubicBezTo>
                    <a:pt x="51" y="83"/>
                    <a:pt x="51" y="85"/>
                    <a:pt x="52" y="85"/>
                  </a:cubicBezTo>
                  <a:close/>
                  <a:moveTo>
                    <a:pt x="21" y="84"/>
                  </a:moveTo>
                  <a:cubicBezTo>
                    <a:pt x="21" y="84"/>
                    <a:pt x="22" y="83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lose/>
                  <a:moveTo>
                    <a:pt x="35" y="86"/>
                  </a:moveTo>
                  <a:cubicBezTo>
                    <a:pt x="35" y="85"/>
                    <a:pt x="35" y="84"/>
                    <a:pt x="34" y="83"/>
                  </a:cubicBezTo>
                  <a:cubicBezTo>
                    <a:pt x="34" y="84"/>
                    <a:pt x="34" y="85"/>
                    <a:pt x="35" y="86"/>
                  </a:cubicBezTo>
                  <a:close/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9" y="85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4"/>
                    <a:pt x="36" y="85"/>
                    <a:pt x="38" y="86"/>
                  </a:cubicBezTo>
                  <a:close/>
                  <a:moveTo>
                    <a:pt x="41" y="86"/>
                  </a:moveTo>
                  <a:cubicBezTo>
                    <a:pt x="41" y="86"/>
                    <a:pt x="42" y="87"/>
                    <a:pt x="42" y="88"/>
                  </a:cubicBezTo>
                  <a:cubicBezTo>
                    <a:pt x="43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2" y="84"/>
                    <a:pt x="41" y="85"/>
                    <a:pt x="41" y="86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5"/>
                    <a:pt x="36" y="85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5"/>
                  </a:cubicBezTo>
                  <a:close/>
                  <a:moveTo>
                    <a:pt x="53" y="85"/>
                  </a:moveTo>
                  <a:cubicBezTo>
                    <a:pt x="53" y="85"/>
                    <a:pt x="53" y="84"/>
                    <a:pt x="53" y="84"/>
                  </a:cubicBezTo>
                  <a:cubicBezTo>
                    <a:pt x="53" y="84"/>
                    <a:pt x="53" y="84"/>
                    <a:pt x="53" y="85"/>
                  </a:cubicBezTo>
                  <a:close/>
                  <a:moveTo>
                    <a:pt x="30" y="87"/>
                  </a:moveTo>
                  <a:cubicBezTo>
                    <a:pt x="31" y="86"/>
                    <a:pt x="32" y="85"/>
                    <a:pt x="31" y="84"/>
                  </a:cubicBezTo>
                  <a:cubicBezTo>
                    <a:pt x="31" y="85"/>
                    <a:pt x="30" y="86"/>
                    <a:pt x="30" y="87"/>
                  </a:cubicBezTo>
                  <a:close/>
                  <a:moveTo>
                    <a:pt x="65" y="86"/>
                  </a:moveTo>
                  <a:cubicBezTo>
                    <a:pt x="65" y="85"/>
                    <a:pt x="65" y="84"/>
                    <a:pt x="65" y="84"/>
                  </a:cubicBezTo>
                  <a:cubicBezTo>
                    <a:pt x="65" y="85"/>
                    <a:pt x="64" y="86"/>
                    <a:pt x="65" y="86"/>
                  </a:cubicBezTo>
                  <a:close/>
                  <a:moveTo>
                    <a:pt x="66" y="85"/>
                  </a:moveTo>
                  <a:cubicBezTo>
                    <a:pt x="66" y="85"/>
                    <a:pt x="67" y="84"/>
                    <a:pt x="66" y="84"/>
                  </a:cubicBezTo>
                  <a:cubicBezTo>
                    <a:pt x="66" y="85"/>
                    <a:pt x="66" y="84"/>
                    <a:pt x="66" y="84"/>
                  </a:cubicBezTo>
                  <a:cubicBezTo>
                    <a:pt x="66" y="84"/>
                    <a:pt x="66" y="85"/>
                    <a:pt x="66" y="85"/>
                  </a:cubicBezTo>
                  <a:close/>
                  <a:moveTo>
                    <a:pt x="45" y="86"/>
                  </a:moveTo>
                  <a:cubicBezTo>
                    <a:pt x="46" y="86"/>
                    <a:pt x="46" y="87"/>
                    <a:pt x="47" y="87"/>
                  </a:cubicBezTo>
                  <a:cubicBezTo>
                    <a:pt x="47" y="87"/>
                    <a:pt x="47" y="87"/>
                    <a:pt x="48" y="86"/>
                  </a:cubicBezTo>
                  <a:cubicBezTo>
                    <a:pt x="47" y="86"/>
                    <a:pt x="47" y="85"/>
                    <a:pt x="46" y="84"/>
                  </a:cubicBezTo>
                  <a:cubicBezTo>
                    <a:pt x="46" y="85"/>
                    <a:pt x="46" y="85"/>
                    <a:pt x="45" y="86"/>
                  </a:cubicBezTo>
                  <a:close/>
                  <a:moveTo>
                    <a:pt x="49" y="86"/>
                  </a:moveTo>
                  <a:cubicBezTo>
                    <a:pt x="49" y="87"/>
                    <a:pt x="50" y="87"/>
                    <a:pt x="50" y="88"/>
                  </a:cubicBezTo>
                  <a:cubicBezTo>
                    <a:pt x="50" y="87"/>
                    <a:pt x="50" y="85"/>
                    <a:pt x="50" y="85"/>
                  </a:cubicBezTo>
                  <a:cubicBezTo>
                    <a:pt x="49" y="85"/>
                    <a:pt x="49" y="85"/>
                    <a:pt x="49" y="86"/>
                  </a:cubicBezTo>
                  <a:close/>
                  <a:moveTo>
                    <a:pt x="60" y="86"/>
                  </a:moveTo>
                  <a:cubicBezTo>
                    <a:pt x="61" y="86"/>
                    <a:pt x="61" y="87"/>
                    <a:pt x="61" y="87"/>
                  </a:cubicBezTo>
                  <a:cubicBezTo>
                    <a:pt x="61" y="86"/>
                    <a:pt x="61" y="86"/>
                    <a:pt x="61" y="85"/>
                  </a:cubicBezTo>
                  <a:cubicBezTo>
                    <a:pt x="60" y="86"/>
                    <a:pt x="61" y="86"/>
                    <a:pt x="60" y="86"/>
                  </a:cubicBezTo>
                  <a:close/>
                  <a:moveTo>
                    <a:pt x="36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6"/>
                    <a:pt x="36" y="86"/>
                  </a:cubicBezTo>
                  <a:cubicBezTo>
                    <a:pt x="36" y="86"/>
                    <a:pt x="36" y="87"/>
                    <a:pt x="36" y="87"/>
                  </a:cubicBezTo>
                  <a:close/>
                  <a:moveTo>
                    <a:pt x="36" y="86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8" y="86"/>
                  </a:moveTo>
                  <a:cubicBezTo>
                    <a:pt x="38" y="87"/>
                    <a:pt x="38" y="87"/>
                    <a:pt x="38" y="87"/>
                  </a:cubicBezTo>
                  <a:cubicBezTo>
                    <a:pt x="39" y="87"/>
                    <a:pt x="39" y="86"/>
                    <a:pt x="40" y="86"/>
                  </a:cubicBezTo>
                  <a:cubicBezTo>
                    <a:pt x="40" y="85"/>
                    <a:pt x="40" y="85"/>
                    <a:pt x="39" y="85"/>
                  </a:cubicBezTo>
                  <a:cubicBezTo>
                    <a:pt x="39" y="86"/>
                    <a:pt x="39" y="86"/>
                    <a:pt x="38" y="86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58" y="87"/>
                  </a:moveTo>
                  <a:cubicBezTo>
                    <a:pt x="58" y="86"/>
                    <a:pt x="58" y="86"/>
                    <a:pt x="58" y="85"/>
                  </a:cubicBezTo>
                  <a:cubicBezTo>
                    <a:pt x="57" y="86"/>
                    <a:pt x="56" y="86"/>
                    <a:pt x="57" y="87"/>
                  </a:cubicBezTo>
                  <a:cubicBezTo>
                    <a:pt x="57" y="87"/>
                    <a:pt x="57" y="87"/>
                    <a:pt x="58" y="87"/>
                  </a:cubicBezTo>
                  <a:close/>
                  <a:moveTo>
                    <a:pt x="51" y="87"/>
                  </a:moveTo>
                  <a:cubicBezTo>
                    <a:pt x="51" y="87"/>
                    <a:pt x="52" y="86"/>
                    <a:pt x="51" y="86"/>
                  </a:cubicBezTo>
                  <a:cubicBezTo>
                    <a:pt x="51" y="87"/>
                    <a:pt x="51" y="87"/>
                    <a:pt x="51" y="87"/>
                  </a:cubicBezTo>
                  <a:close/>
                  <a:moveTo>
                    <a:pt x="35" y="87"/>
                  </a:moveTo>
                  <a:cubicBezTo>
                    <a:pt x="36" y="87"/>
                    <a:pt x="36" y="88"/>
                    <a:pt x="36" y="88"/>
                  </a:cubicBezTo>
                  <a:cubicBezTo>
                    <a:pt x="36" y="87"/>
                    <a:pt x="36" y="86"/>
                    <a:pt x="35" y="86"/>
                  </a:cubicBezTo>
                  <a:cubicBezTo>
                    <a:pt x="35" y="86"/>
                    <a:pt x="35" y="86"/>
                    <a:pt x="35" y="87"/>
                  </a:cubicBezTo>
                  <a:close/>
                  <a:moveTo>
                    <a:pt x="55" y="87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6"/>
                    <a:pt x="55" y="86"/>
                  </a:cubicBezTo>
                  <a:cubicBezTo>
                    <a:pt x="54" y="87"/>
                    <a:pt x="54" y="87"/>
                    <a:pt x="55" y="87"/>
                  </a:cubicBezTo>
                  <a:close/>
                  <a:moveTo>
                    <a:pt x="39" y="88"/>
                  </a:moveTo>
                  <a:cubicBezTo>
                    <a:pt x="40" y="89"/>
                    <a:pt x="40" y="89"/>
                    <a:pt x="40" y="90"/>
                  </a:cubicBezTo>
                  <a:cubicBezTo>
                    <a:pt x="41" y="89"/>
                    <a:pt x="41" y="89"/>
                    <a:pt x="42" y="88"/>
                  </a:cubicBezTo>
                  <a:cubicBezTo>
                    <a:pt x="41" y="88"/>
                    <a:pt x="41" y="87"/>
                    <a:pt x="40" y="86"/>
                  </a:cubicBezTo>
                  <a:cubicBezTo>
                    <a:pt x="40" y="87"/>
                    <a:pt x="39" y="88"/>
                    <a:pt x="39" y="88"/>
                  </a:cubicBezTo>
                  <a:close/>
                  <a:moveTo>
                    <a:pt x="43" y="89"/>
                  </a:moveTo>
                  <a:cubicBezTo>
                    <a:pt x="43" y="89"/>
                    <a:pt x="44" y="90"/>
                    <a:pt x="44" y="90"/>
                  </a:cubicBezTo>
                  <a:cubicBezTo>
                    <a:pt x="45" y="89"/>
                    <a:pt x="45" y="89"/>
                    <a:pt x="46" y="88"/>
                  </a:cubicBezTo>
                  <a:cubicBezTo>
                    <a:pt x="46" y="87"/>
                    <a:pt x="45" y="87"/>
                    <a:pt x="45" y="86"/>
                  </a:cubicBezTo>
                  <a:cubicBezTo>
                    <a:pt x="44" y="87"/>
                    <a:pt x="43" y="88"/>
                    <a:pt x="43" y="89"/>
                  </a:cubicBez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2" y="89"/>
                  </a:cubicBezTo>
                  <a:cubicBezTo>
                    <a:pt x="32" y="89"/>
                    <a:pt x="32" y="87"/>
                    <a:pt x="32" y="87"/>
                  </a:cubicBezTo>
                  <a:cubicBezTo>
                    <a:pt x="32" y="87"/>
                    <a:pt x="31" y="88"/>
                    <a:pt x="31" y="88"/>
                  </a:cubicBezTo>
                  <a:close/>
                  <a:moveTo>
                    <a:pt x="47" y="88"/>
                  </a:moveTo>
                  <a:cubicBezTo>
                    <a:pt x="48" y="89"/>
                    <a:pt x="48" y="89"/>
                    <a:pt x="48" y="90"/>
                  </a:cubicBezTo>
                  <a:cubicBezTo>
                    <a:pt x="49" y="90"/>
                    <a:pt x="49" y="89"/>
                    <a:pt x="50" y="89"/>
                  </a:cubicBezTo>
                  <a:cubicBezTo>
                    <a:pt x="49" y="88"/>
                    <a:pt x="49" y="87"/>
                    <a:pt x="48" y="87"/>
                  </a:cubicBezTo>
                  <a:cubicBezTo>
                    <a:pt x="48" y="87"/>
                    <a:pt x="47" y="87"/>
                    <a:pt x="47" y="88"/>
                  </a:cubicBezTo>
                  <a:close/>
                  <a:moveTo>
                    <a:pt x="59" y="90"/>
                  </a:moveTo>
                  <a:cubicBezTo>
                    <a:pt x="59" y="89"/>
                    <a:pt x="60" y="89"/>
                    <a:pt x="60" y="88"/>
                  </a:cubicBezTo>
                  <a:cubicBezTo>
                    <a:pt x="59" y="85"/>
                    <a:pt x="58" y="89"/>
                    <a:pt x="59" y="90"/>
                  </a:cubicBezTo>
                  <a:close/>
                  <a:moveTo>
                    <a:pt x="34" y="88"/>
                  </a:moveTo>
                  <a:cubicBezTo>
                    <a:pt x="35" y="88"/>
                    <a:pt x="35" y="89"/>
                    <a:pt x="35" y="89"/>
                  </a:cubicBezTo>
                  <a:cubicBezTo>
                    <a:pt x="36" y="88"/>
                    <a:pt x="35" y="88"/>
                    <a:pt x="34" y="87"/>
                  </a:cubicBezTo>
                  <a:cubicBezTo>
                    <a:pt x="35" y="88"/>
                    <a:pt x="34" y="88"/>
                    <a:pt x="34" y="88"/>
                  </a:cubicBezTo>
                  <a:close/>
                  <a:moveTo>
                    <a:pt x="64" y="88"/>
                  </a:moveTo>
                  <a:cubicBezTo>
                    <a:pt x="63" y="88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lose/>
                  <a:moveTo>
                    <a:pt x="37" y="89"/>
                  </a:moveTo>
                  <a:cubicBezTo>
                    <a:pt x="37" y="88"/>
                    <a:pt x="38" y="88"/>
                    <a:pt x="38" y="88"/>
                  </a:cubicBezTo>
                  <a:cubicBezTo>
                    <a:pt x="38" y="88"/>
                    <a:pt x="38" y="87"/>
                    <a:pt x="37" y="87"/>
                  </a:cubicBezTo>
                  <a:cubicBezTo>
                    <a:pt x="37" y="88"/>
                    <a:pt x="37" y="88"/>
                    <a:pt x="37" y="89"/>
                  </a:cubicBezTo>
                  <a:close/>
                  <a:moveTo>
                    <a:pt x="66" y="90"/>
                  </a:moveTo>
                  <a:cubicBezTo>
                    <a:pt x="67" y="89"/>
                    <a:pt x="66" y="88"/>
                    <a:pt x="66" y="87"/>
                  </a:cubicBezTo>
                  <a:cubicBezTo>
                    <a:pt x="65" y="88"/>
                    <a:pt x="66" y="89"/>
                    <a:pt x="66" y="90"/>
                  </a:cubicBezTo>
                  <a:close/>
                  <a:moveTo>
                    <a:pt x="53" y="90"/>
                  </a:moveTo>
                  <a:cubicBezTo>
                    <a:pt x="53" y="90"/>
                    <a:pt x="53" y="88"/>
                    <a:pt x="52" y="88"/>
                  </a:cubicBezTo>
                  <a:cubicBezTo>
                    <a:pt x="52" y="89"/>
                    <a:pt x="52" y="89"/>
                    <a:pt x="53" y="90"/>
                  </a:cubicBezTo>
                  <a:close/>
                  <a:moveTo>
                    <a:pt x="55" y="89"/>
                  </a:moveTo>
                  <a:cubicBezTo>
                    <a:pt x="55" y="89"/>
                    <a:pt x="55" y="90"/>
                    <a:pt x="55" y="90"/>
                  </a:cubicBezTo>
                  <a:cubicBezTo>
                    <a:pt x="55" y="89"/>
                    <a:pt x="55" y="89"/>
                    <a:pt x="55" y="88"/>
                  </a:cubicBezTo>
                  <a:cubicBezTo>
                    <a:pt x="55" y="89"/>
                    <a:pt x="55" y="88"/>
                    <a:pt x="55" y="89"/>
                  </a:cubicBezTo>
                  <a:close/>
                  <a:moveTo>
                    <a:pt x="56" y="89"/>
                  </a:moveTo>
                  <a:cubicBezTo>
                    <a:pt x="57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lose/>
                  <a:moveTo>
                    <a:pt x="51" y="90"/>
                  </a:moveTo>
                  <a:cubicBezTo>
                    <a:pt x="51" y="89"/>
                    <a:pt x="52" y="89"/>
                    <a:pt x="51" y="88"/>
                  </a:cubicBezTo>
                  <a:cubicBezTo>
                    <a:pt x="51" y="89"/>
                    <a:pt x="51" y="89"/>
                    <a:pt x="51" y="90"/>
                  </a:cubicBezTo>
                  <a:close/>
                  <a:moveTo>
                    <a:pt x="33" y="91"/>
                  </a:moveTo>
                  <a:cubicBezTo>
                    <a:pt x="34" y="91"/>
                    <a:pt x="35" y="89"/>
                    <a:pt x="34" y="88"/>
                  </a:cubicBezTo>
                  <a:cubicBezTo>
                    <a:pt x="33" y="89"/>
                    <a:pt x="33" y="90"/>
                    <a:pt x="33" y="91"/>
                  </a:cubicBezTo>
                  <a:close/>
                  <a:moveTo>
                    <a:pt x="37" y="89"/>
                  </a:moveTo>
                  <a:cubicBezTo>
                    <a:pt x="37" y="89"/>
                    <a:pt x="37" y="88"/>
                    <a:pt x="36" y="88"/>
                  </a:cubicBezTo>
                  <a:cubicBezTo>
                    <a:pt x="37" y="89"/>
                    <a:pt x="37" y="89"/>
                    <a:pt x="37" y="89"/>
                  </a:cubicBezTo>
                  <a:close/>
                  <a:moveTo>
                    <a:pt x="59" y="91"/>
                  </a:moveTo>
                  <a:cubicBezTo>
                    <a:pt x="60" y="91"/>
                    <a:pt x="60" y="92"/>
                    <a:pt x="61" y="93"/>
                  </a:cubicBezTo>
                  <a:cubicBezTo>
                    <a:pt x="61" y="92"/>
                    <a:pt x="61" y="90"/>
                    <a:pt x="61" y="89"/>
                  </a:cubicBezTo>
                  <a:cubicBezTo>
                    <a:pt x="60" y="89"/>
                    <a:pt x="60" y="90"/>
                    <a:pt x="59" y="91"/>
                  </a:cubicBezTo>
                  <a:close/>
                  <a:moveTo>
                    <a:pt x="38" y="90"/>
                  </a:moveTo>
                  <a:cubicBezTo>
                    <a:pt x="38" y="90"/>
                    <a:pt x="38" y="91"/>
                    <a:pt x="39" y="91"/>
                  </a:cubicBezTo>
                  <a:cubicBezTo>
                    <a:pt x="39" y="91"/>
                    <a:pt x="39" y="91"/>
                    <a:pt x="40" y="91"/>
                  </a:cubicBezTo>
                  <a:cubicBezTo>
                    <a:pt x="39" y="90"/>
                    <a:pt x="38" y="88"/>
                    <a:pt x="38" y="90"/>
                  </a:cubicBezTo>
                  <a:close/>
                  <a:moveTo>
                    <a:pt x="46" y="90"/>
                  </a:moveTo>
                  <a:cubicBezTo>
                    <a:pt x="46" y="91"/>
                    <a:pt x="45" y="93"/>
                    <a:pt x="46" y="94"/>
                  </a:cubicBezTo>
                  <a:cubicBezTo>
                    <a:pt x="47" y="93"/>
                    <a:pt x="47" y="92"/>
                    <a:pt x="48" y="91"/>
                  </a:cubicBezTo>
                  <a:cubicBezTo>
                    <a:pt x="47" y="90"/>
                    <a:pt x="47" y="89"/>
                    <a:pt x="46" y="89"/>
                  </a:cubicBezTo>
                  <a:cubicBezTo>
                    <a:pt x="46" y="89"/>
                    <a:pt x="46" y="90"/>
                    <a:pt x="46" y="90"/>
                  </a:cubicBezTo>
                  <a:close/>
                  <a:moveTo>
                    <a:pt x="36" y="90"/>
                  </a:moveTo>
                  <a:cubicBezTo>
                    <a:pt x="36" y="90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6" y="91"/>
                  </a:moveTo>
                  <a:cubicBezTo>
                    <a:pt x="56" y="91"/>
                    <a:pt x="56" y="92"/>
                    <a:pt x="57" y="92"/>
                  </a:cubicBezTo>
                  <a:cubicBezTo>
                    <a:pt x="57" y="92"/>
                    <a:pt x="58" y="90"/>
                    <a:pt x="57" y="90"/>
                  </a:cubicBezTo>
                  <a:cubicBezTo>
                    <a:pt x="57" y="90"/>
                    <a:pt x="56" y="91"/>
                    <a:pt x="56" y="91"/>
                  </a:cubicBezTo>
                  <a:close/>
                  <a:moveTo>
                    <a:pt x="41" y="91"/>
                  </a:moveTo>
                  <a:cubicBezTo>
                    <a:pt x="41" y="92"/>
                    <a:pt x="42" y="92"/>
                    <a:pt x="42" y="92"/>
                  </a:cubicBezTo>
                  <a:cubicBezTo>
                    <a:pt x="42" y="91"/>
                    <a:pt x="42" y="92"/>
                    <a:pt x="42" y="91"/>
                  </a:cubicBezTo>
                  <a:cubicBezTo>
                    <a:pt x="42" y="91"/>
                    <a:pt x="42" y="92"/>
                    <a:pt x="43" y="92"/>
                  </a:cubicBezTo>
                  <a:cubicBezTo>
                    <a:pt x="44" y="91"/>
                    <a:pt x="43" y="90"/>
                    <a:pt x="42" y="90"/>
                  </a:cubicBezTo>
                  <a:cubicBezTo>
                    <a:pt x="42" y="90"/>
                    <a:pt x="42" y="91"/>
                    <a:pt x="41" y="91"/>
                  </a:cubicBezTo>
                  <a:close/>
                  <a:moveTo>
                    <a:pt x="50" y="93"/>
                  </a:moveTo>
                  <a:cubicBezTo>
                    <a:pt x="50" y="91"/>
                    <a:pt x="51" y="90"/>
                    <a:pt x="50" y="90"/>
                  </a:cubicBezTo>
                  <a:cubicBezTo>
                    <a:pt x="49" y="91"/>
                    <a:pt x="49" y="92"/>
                    <a:pt x="50" y="93"/>
                  </a:cubicBezTo>
                  <a:close/>
                  <a:moveTo>
                    <a:pt x="66" y="93"/>
                  </a:moveTo>
                  <a:cubicBezTo>
                    <a:pt x="66" y="91"/>
                    <a:pt x="66" y="90"/>
                    <a:pt x="65" y="90"/>
                  </a:cubicBezTo>
                  <a:cubicBezTo>
                    <a:pt x="65" y="91"/>
                    <a:pt x="66" y="92"/>
                    <a:pt x="66" y="93"/>
                  </a:cubicBezTo>
                  <a:close/>
                  <a:moveTo>
                    <a:pt x="36" y="91"/>
                  </a:moveTo>
                  <a:cubicBezTo>
                    <a:pt x="37" y="92"/>
                    <a:pt x="37" y="93"/>
                    <a:pt x="37" y="93"/>
                  </a:cubicBezTo>
                  <a:cubicBezTo>
                    <a:pt x="38" y="93"/>
                    <a:pt x="37" y="91"/>
                    <a:pt x="37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45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4" y="91"/>
                    <a:pt x="45" y="91"/>
                    <a:pt x="45" y="91"/>
                  </a:cubicBezTo>
                  <a:close/>
                  <a:moveTo>
                    <a:pt x="63" y="93"/>
                  </a:moveTo>
                  <a:cubicBezTo>
                    <a:pt x="63" y="93"/>
                    <a:pt x="63" y="92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2" y="93"/>
                    <a:pt x="63" y="93"/>
                  </a:cubicBezTo>
                  <a:close/>
                  <a:moveTo>
                    <a:pt x="34" y="93"/>
                  </a:moveTo>
                  <a:cubicBezTo>
                    <a:pt x="34" y="92"/>
                    <a:pt x="35" y="92"/>
                    <a:pt x="34" y="92"/>
                  </a:cubicBezTo>
                  <a:cubicBezTo>
                    <a:pt x="34" y="92"/>
                    <a:pt x="34" y="92"/>
                    <a:pt x="34" y="93"/>
                  </a:cubicBezTo>
                  <a:close/>
                  <a:moveTo>
                    <a:pt x="43" y="93"/>
                  </a:moveTo>
                  <a:cubicBezTo>
                    <a:pt x="43" y="93"/>
                    <a:pt x="43" y="94"/>
                    <a:pt x="43" y="94"/>
                  </a:cubicBezTo>
                  <a:cubicBezTo>
                    <a:pt x="43" y="93"/>
                    <a:pt x="44" y="93"/>
                    <a:pt x="44" y="92"/>
                  </a:cubicBezTo>
                  <a:cubicBezTo>
                    <a:pt x="43" y="92"/>
                    <a:pt x="43" y="93"/>
                    <a:pt x="43" y="93"/>
                  </a:cubicBezTo>
                  <a:close/>
                  <a:moveTo>
                    <a:pt x="40" y="94"/>
                  </a:move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2"/>
                    <a:pt x="40" y="92"/>
                  </a:cubicBezTo>
                  <a:cubicBezTo>
                    <a:pt x="40" y="92"/>
                    <a:pt x="39" y="93"/>
                    <a:pt x="40" y="93"/>
                  </a:cubicBezTo>
                  <a:cubicBezTo>
                    <a:pt x="40" y="93"/>
                    <a:pt x="39" y="93"/>
                    <a:pt x="39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lose/>
                  <a:moveTo>
                    <a:pt x="47" y="94"/>
                  </a:moveTo>
                  <a:cubicBezTo>
                    <a:pt x="47" y="95"/>
                    <a:pt x="47" y="95"/>
                    <a:pt x="48" y="96"/>
                  </a:cubicBezTo>
                  <a:cubicBezTo>
                    <a:pt x="48" y="95"/>
                    <a:pt x="48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ubicBezTo>
                    <a:pt x="48" y="93"/>
                    <a:pt x="49" y="92"/>
                    <a:pt x="48" y="92"/>
                  </a:cubicBezTo>
                  <a:cubicBezTo>
                    <a:pt x="48" y="93"/>
                    <a:pt x="47" y="93"/>
                    <a:pt x="47" y="94"/>
                  </a:cubicBezTo>
                  <a:close/>
                  <a:moveTo>
                    <a:pt x="31" y="94"/>
                  </a:moveTo>
                  <a:cubicBezTo>
                    <a:pt x="32" y="94"/>
                    <a:pt x="32" y="93"/>
                    <a:pt x="32" y="93"/>
                  </a:cubicBezTo>
                  <a:cubicBezTo>
                    <a:pt x="32" y="93"/>
                    <a:pt x="32" y="92"/>
                    <a:pt x="31" y="92"/>
                  </a:cubicBezTo>
                  <a:cubicBezTo>
                    <a:pt x="31" y="93"/>
                    <a:pt x="31" y="93"/>
                    <a:pt x="31" y="94"/>
                  </a:cubicBezTo>
                  <a:close/>
                  <a:moveTo>
                    <a:pt x="34" y="94"/>
                  </a:moveTo>
                  <a:cubicBezTo>
                    <a:pt x="34" y="94"/>
                    <a:pt x="35" y="95"/>
                    <a:pt x="36" y="95"/>
                  </a:cubicBezTo>
                  <a:cubicBezTo>
                    <a:pt x="36" y="95"/>
                    <a:pt x="36" y="94"/>
                    <a:pt x="37" y="94"/>
                  </a:cubicBezTo>
                  <a:cubicBezTo>
                    <a:pt x="36" y="93"/>
                    <a:pt x="36" y="92"/>
                    <a:pt x="36" y="92"/>
                  </a:cubicBezTo>
                  <a:cubicBezTo>
                    <a:pt x="35" y="93"/>
                    <a:pt x="35" y="93"/>
                    <a:pt x="34" y="94"/>
                  </a:cubicBezTo>
                  <a:close/>
                  <a:moveTo>
                    <a:pt x="54" y="93"/>
                  </a:moveTo>
                  <a:cubicBezTo>
                    <a:pt x="54" y="94"/>
                    <a:pt x="54" y="94"/>
                    <a:pt x="55" y="95"/>
                  </a:cubicBezTo>
                  <a:cubicBezTo>
                    <a:pt x="55" y="94"/>
                    <a:pt x="55" y="93"/>
                    <a:pt x="55" y="92"/>
                  </a:cubicBezTo>
                  <a:cubicBezTo>
                    <a:pt x="55" y="93"/>
                    <a:pt x="55" y="93"/>
                    <a:pt x="54" y="93"/>
                  </a:cubicBezTo>
                  <a:close/>
                  <a:moveTo>
                    <a:pt x="59" y="94"/>
                  </a:moveTo>
                  <a:cubicBezTo>
                    <a:pt x="60" y="94"/>
                    <a:pt x="60" y="94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4"/>
                    <a:pt x="59" y="94"/>
                  </a:cubicBezTo>
                  <a:close/>
                  <a:moveTo>
                    <a:pt x="52" y="94"/>
                  </a:moveTo>
                  <a:cubicBezTo>
                    <a:pt x="52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2" y="94"/>
                  </a:cubicBezTo>
                  <a:close/>
                  <a:moveTo>
                    <a:pt x="44" y="94"/>
                  </a:moveTo>
                  <a:cubicBezTo>
                    <a:pt x="44" y="94"/>
                    <a:pt x="44" y="95"/>
                    <a:pt x="45" y="95"/>
                  </a:cubicBezTo>
                  <a:cubicBezTo>
                    <a:pt x="45" y="94"/>
                    <a:pt x="44" y="92"/>
                    <a:pt x="44" y="94"/>
                  </a:cubicBezTo>
                  <a:close/>
                  <a:moveTo>
                    <a:pt x="38" y="94"/>
                  </a:move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5"/>
                    <a:pt x="66" y="95"/>
                  </a:cubicBezTo>
                  <a:cubicBezTo>
                    <a:pt x="65" y="95"/>
                    <a:pt x="66" y="94"/>
                    <a:pt x="65" y="94"/>
                  </a:cubicBezTo>
                  <a:cubicBezTo>
                    <a:pt x="65" y="94"/>
                    <a:pt x="65" y="94"/>
                    <a:pt x="65" y="96"/>
                  </a:cubicBezTo>
                  <a:close/>
                  <a:moveTo>
                    <a:pt x="57" y="97"/>
                  </a:moveTo>
                  <a:cubicBezTo>
                    <a:pt x="57" y="96"/>
                    <a:pt x="58" y="94"/>
                    <a:pt x="56" y="94"/>
                  </a:cubicBezTo>
                  <a:cubicBezTo>
                    <a:pt x="55" y="95"/>
                    <a:pt x="56" y="97"/>
                    <a:pt x="57" y="97"/>
                  </a:cubicBezTo>
                  <a:close/>
                  <a:moveTo>
                    <a:pt x="68" y="99"/>
                  </a:moveTo>
                  <a:cubicBezTo>
                    <a:pt x="68" y="97"/>
                    <a:pt x="68" y="96"/>
                    <a:pt x="68" y="94"/>
                  </a:cubicBezTo>
                  <a:cubicBezTo>
                    <a:pt x="68" y="94"/>
                    <a:pt x="67" y="94"/>
                    <a:pt x="67" y="94"/>
                  </a:cubicBezTo>
                  <a:cubicBezTo>
                    <a:pt x="67" y="95"/>
                    <a:pt x="67" y="98"/>
                    <a:pt x="68" y="99"/>
                  </a:cubicBezTo>
                  <a:close/>
                  <a:moveTo>
                    <a:pt x="38" y="95"/>
                  </a:moveTo>
                  <a:cubicBezTo>
                    <a:pt x="39" y="95"/>
                    <a:pt x="39" y="96"/>
                    <a:pt x="39" y="96"/>
                  </a:cubicBezTo>
                  <a:cubicBezTo>
                    <a:pt x="40" y="95"/>
                    <a:pt x="39" y="94"/>
                    <a:pt x="39" y="94"/>
                  </a:cubicBezTo>
                  <a:cubicBezTo>
                    <a:pt x="39" y="94"/>
                    <a:pt x="38" y="95"/>
                    <a:pt x="38" y="95"/>
                  </a:cubicBezTo>
                  <a:close/>
                  <a:moveTo>
                    <a:pt x="41" y="96"/>
                  </a:moveTo>
                  <a:cubicBezTo>
                    <a:pt x="42" y="95"/>
                    <a:pt x="43" y="95"/>
                    <a:pt x="42" y="94"/>
                  </a:cubicBezTo>
                  <a:cubicBezTo>
                    <a:pt x="41" y="94"/>
                    <a:pt x="41" y="95"/>
                    <a:pt x="41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1" y="96"/>
                    <a:pt x="41" y="96"/>
                  </a:cubicBezTo>
                  <a:close/>
                  <a:moveTo>
                    <a:pt x="44" y="95"/>
                  </a:moveTo>
                  <a:cubicBezTo>
                    <a:pt x="44" y="94"/>
                    <a:pt x="44" y="94"/>
                    <a:pt x="43" y="94"/>
                  </a:cubicBezTo>
                  <a:cubicBezTo>
                    <a:pt x="43" y="94"/>
                    <a:pt x="43" y="95"/>
                    <a:pt x="44" y="95"/>
                  </a:cubicBezTo>
                  <a:close/>
                  <a:moveTo>
                    <a:pt x="59" y="96"/>
                  </a:moveTo>
                  <a:cubicBezTo>
                    <a:pt x="60" y="96"/>
                    <a:pt x="60" y="97"/>
                    <a:pt x="60" y="98"/>
                  </a:cubicBezTo>
                  <a:cubicBezTo>
                    <a:pt x="61" y="97"/>
                    <a:pt x="61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61" y="95"/>
                    <a:pt x="61" y="95"/>
                  </a:cubicBezTo>
                  <a:cubicBezTo>
                    <a:pt x="60" y="95"/>
                    <a:pt x="61" y="94"/>
                    <a:pt x="60" y="94"/>
                  </a:cubicBezTo>
                  <a:cubicBezTo>
                    <a:pt x="60" y="95"/>
                    <a:pt x="59" y="95"/>
                    <a:pt x="59" y="96"/>
                  </a:cubicBezTo>
                  <a:close/>
                  <a:moveTo>
                    <a:pt x="15" y="99"/>
                  </a:moveTo>
                  <a:cubicBezTo>
                    <a:pt x="16" y="97"/>
                    <a:pt x="17" y="96"/>
                    <a:pt x="17" y="94"/>
                  </a:cubicBezTo>
                  <a:cubicBezTo>
                    <a:pt x="16" y="96"/>
                    <a:pt x="15" y="97"/>
                    <a:pt x="15" y="99"/>
                  </a:cubicBezTo>
                  <a:close/>
                  <a:moveTo>
                    <a:pt x="36" y="96"/>
                  </a:moveTo>
                  <a:cubicBezTo>
                    <a:pt x="36" y="96"/>
                    <a:pt x="37" y="96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6" y="96"/>
                    <a:pt x="36" y="96"/>
                  </a:cubicBezTo>
                  <a:close/>
                  <a:moveTo>
                    <a:pt x="41" y="96"/>
                  </a:moveTo>
                  <a:cubicBezTo>
                    <a:pt x="42" y="97"/>
                    <a:pt x="42" y="97"/>
                    <a:pt x="43" y="98"/>
                  </a:cubicBezTo>
                  <a:cubicBezTo>
                    <a:pt x="43" y="97"/>
                    <a:pt x="43" y="97"/>
                    <a:pt x="44" y="96"/>
                  </a:cubicBezTo>
                  <a:cubicBezTo>
                    <a:pt x="43" y="96"/>
                    <a:pt x="43" y="95"/>
                    <a:pt x="42" y="95"/>
                  </a:cubicBezTo>
                  <a:cubicBezTo>
                    <a:pt x="42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lose/>
                  <a:moveTo>
                    <a:pt x="52" y="95"/>
                  </a:move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2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close/>
                  <a:moveTo>
                    <a:pt x="37" y="98"/>
                  </a:moveTo>
                  <a:cubicBezTo>
                    <a:pt x="38" y="98"/>
                    <a:pt x="38" y="97"/>
                    <a:pt x="38" y="97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7"/>
                    <a:pt x="37" y="98"/>
                  </a:cubicBezTo>
                  <a:close/>
                  <a:moveTo>
                    <a:pt x="47" y="97"/>
                  </a:moveTo>
                  <a:cubicBezTo>
                    <a:pt x="47" y="96"/>
                    <a:pt x="47" y="96"/>
                    <a:pt x="46" y="96"/>
                  </a:cubicBezTo>
                  <a:cubicBezTo>
                    <a:pt x="47" y="96"/>
                    <a:pt x="47" y="97"/>
                    <a:pt x="47" y="97"/>
                  </a:cubicBezTo>
                  <a:close/>
                  <a:moveTo>
                    <a:pt x="39" y="97"/>
                  </a:moveTo>
                  <a:cubicBezTo>
                    <a:pt x="39" y="97"/>
                    <a:pt x="40" y="97"/>
                    <a:pt x="40" y="98"/>
                  </a:cubicBezTo>
                  <a:cubicBezTo>
                    <a:pt x="40" y="97"/>
                    <a:pt x="41" y="97"/>
                    <a:pt x="41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7"/>
                    <a:pt x="39" y="97"/>
                  </a:cubicBezTo>
                  <a:close/>
                  <a:moveTo>
                    <a:pt x="31" y="96"/>
                  </a:moveTo>
                  <a:cubicBezTo>
                    <a:pt x="31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8"/>
                  </a:cubicBezTo>
                  <a:cubicBezTo>
                    <a:pt x="32" y="98"/>
                    <a:pt x="32" y="99"/>
                    <a:pt x="32" y="100"/>
                  </a:cubicBezTo>
                  <a:cubicBezTo>
                    <a:pt x="33" y="99"/>
                    <a:pt x="32" y="98"/>
                    <a:pt x="33" y="96"/>
                  </a:cubicBezTo>
                  <a:cubicBezTo>
                    <a:pt x="32" y="96"/>
                    <a:pt x="32" y="97"/>
                    <a:pt x="31" y="96"/>
                  </a:cubicBezTo>
                  <a:close/>
                  <a:moveTo>
                    <a:pt x="54" y="98"/>
                  </a:moveTo>
                  <a:cubicBezTo>
                    <a:pt x="55" y="99"/>
                    <a:pt x="54" y="100"/>
                    <a:pt x="55" y="100"/>
                  </a:cubicBezTo>
                  <a:cubicBezTo>
                    <a:pt x="55" y="99"/>
                    <a:pt x="55" y="97"/>
                    <a:pt x="55" y="96"/>
                  </a:cubicBezTo>
                  <a:cubicBezTo>
                    <a:pt x="54" y="97"/>
                    <a:pt x="54" y="98"/>
                    <a:pt x="54" y="98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8"/>
                    <a:pt x="47" y="97"/>
                  </a:cubicBezTo>
                  <a:cubicBezTo>
                    <a:pt x="46" y="97"/>
                    <a:pt x="46" y="96"/>
                    <a:pt x="46" y="96"/>
                  </a:cubicBezTo>
                  <a:cubicBezTo>
                    <a:pt x="46" y="97"/>
                    <a:pt x="46" y="97"/>
                    <a:pt x="46" y="98"/>
                  </a:cubicBezTo>
                  <a:close/>
                  <a:moveTo>
                    <a:pt x="58" y="100"/>
                  </a:moveTo>
                  <a:cubicBezTo>
                    <a:pt x="58" y="99"/>
                    <a:pt x="58" y="98"/>
                    <a:pt x="58" y="97"/>
                  </a:cubicBezTo>
                  <a:cubicBezTo>
                    <a:pt x="58" y="98"/>
                    <a:pt x="58" y="99"/>
                    <a:pt x="58" y="100"/>
                  </a:cubicBezTo>
                  <a:close/>
                  <a:moveTo>
                    <a:pt x="65" y="102"/>
                  </a:moveTo>
                  <a:cubicBezTo>
                    <a:pt x="65" y="100"/>
                    <a:pt x="66" y="98"/>
                    <a:pt x="65" y="97"/>
                  </a:cubicBezTo>
                  <a:cubicBezTo>
                    <a:pt x="64" y="98"/>
                    <a:pt x="65" y="100"/>
                    <a:pt x="65" y="102"/>
                  </a:cubicBezTo>
                  <a:close/>
                  <a:moveTo>
                    <a:pt x="40" y="98"/>
                  </a:moveTo>
                  <a:cubicBezTo>
                    <a:pt x="41" y="99"/>
                    <a:pt x="41" y="99"/>
                    <a:pt x="41" y="100"/>
                  </a:cubicBezTo>
                  <a:cubicBezTo>
                    <a:pt x="42" y="100"/>
                    <a:pt x="42" y="99"/>
                    <a:pt x="42" y="99"/>
                  </a:cubicBezTo>
                  <a:cubicBezTo>
                    <a:pt x="41" y="98"/>
                    <a:pt x="41" y="96"/>
                    <a:pt x="40" y="98"/>
                  </a:cubicBezTo>
                  <a:close/>
                  <a:moveTo>
                    <a:pt x="43" y="99"/>
                  </a:moveTo>
                  <a:cubicBezTo>
                    <a:pt x="44" y="99"/>
                    <a:pt x="44" y="100"/>
                    <a:pt x="44" y="100"/>
                  </a:cubicBezTo>
                  <a:cubicBezTo>
                    <a:pt x="45" y="100"/>
                    <a:pt x="45" y="98"/>
                    <a:pt x="44" y="97"/>
                  </a:cubicBezTo>
                  <a:cubicBezTo>
                    <a:pt x="44" y="98"/>
                    <a:pt x="43" y="98"/>
                    <a:pt x="43" y="99"/>
                  </a:cubicBezTo>
                  <a:close/>
                  <a:moveTo>
                    <a:pt x="47" y="98"/>
                  </a:moveTo>
                  <a:cubicBezTo>
                    <a:pt x="48" y="98"/>
                    <a:pt x="48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lose/>
                  <a:moveTo>
                    <a:pt x="38" y="99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9" y="99"/>
                    <a:pt x="40" y="98"/>
                    <a:pt x="39" y="98"/>
                  </a:cubicBezTo>
                  <a:cubicBezTo>
                    <a:pt x="38" y="98"/>
                    <a:pt x="38" y="98"/>
                    <a:pt x="38" y="99"/>
                  </a:cubicBezTo>
                  <a:close/>
                  <a:moveTo>
                    <a:pt x="48" y="100"/>
                  </a:moveTo>
                  <a:cubicBezTo>
                    <a:pt x="48" y="99"/>
                    <a:pt x="47" y="98"/>
                    <a:pt x="47" y="98"/>
                  </a:cubicBezTo>
                  <a:cubicBezTo>
                    <a:pt x="46" y="98"/>
                    <a:pt x="47" y="100"/>
                    <a:pt x="48" y="100"/>
                  </a:cubicBezTo>
                  <a:close/>
                  <a:moveTo>
                    <a:pt x="36" y="100"/>
                  </a:moveTo>
                  <a:cubicBezTo>
                    <a:pt x="36" y="99"/>
                    <a:pt x="36" y="99"/>
                    <a:pt x="35" y="99"/>
                  </a:cubicBezTo>
                  <a:cubicBezTo>
                    <a:pt x="35" y="99"/>
                    <a:pt x="35" y="100"/>
                    <a:pt x="36" y="100"/>
                  </a:cubicBezTo>
                  <a:close/>
                  <a:moveTo>
                    <a:pt x="39" y="100"/>
                  </a:moveTo>
                  <a:cubicBezTo>
                    <a:pt x="39" y="100"/>
                    <a:pt x="39" y="101"/>
                    <a:pt x="40" y="101"/>
                  </a:cubicBezTo>
                  <a:cubicBezTo>
                    <a:pt x="40" y="101"/>
                    <a:pt x="40" y="101"/>
                    <a:pt x="41" y="100"/>
                  </a:cubicBezTo>
                  <a:cubicBezTo>
                    <a:pt x="40" y="100"/>
                    <a:pt x="40" y="99"/>
                    <a:pt x="40" y="99"/>
                  </a:cubicBezTo>
                  <a:cubicBezTo>
                    <a:pt x="39" y="99"/>
                    <a:pt x="39" y="100"/>
                    <a:pt x="39" y="100"/>
                  </a:cubicBezTo>
                  <a:close/>
                  <a:moveTo>
                    <a:pt x="52" y="103"/>
                  </a:moveTo>
                  <a:cubicBezTo>
                    <a:pt x="53" y="102"/>
                    <a:pt x="53" y="100"/>
                    <a:pt x="52" y="99"/>
                  </a:cubicBezTo>
                  <a:cubicBezTo>
                    <a:pt x="52" y="100"/>
                    <a:pt x="52" y="102"/>
                    <a:pt x="52" y="103"/>
                  </a:cubicBezTo>
                  <a:close/>
                  <a:moveTo>
                    <a:pt x="56" y="103"/>
                  </a:moveTo>
                  <a:cubicBezTo>
                    <a:pt x="57" y="102"/>
                    <a:pt x="57" y="100"/>
                    <a:pt x="57" y="99"/>
                  </a:cubicBezTo>
                  <a:cubicBezTo>
                    <a:pt x="56" y="100"/>
                    <a:pt x="55" y="102"/>
                    <a:pt x="56" y="103"/>
                  </a:cubicBezTo>
                  <a:close/>
                  <a:moveTo>
                    <a:pt x="59" y="100"/>
                  </a:moveTo>
                  <a:cubicBezTo>
                    <a:pt x="59" y="100"/>
                    <a:pt x="60" y="100"/>
                    <a:pt x="59" y="100"/>
                  </a:cubicBezTo>
                  <a:cubicBezTo>
                    <a:pt x="59" y="101"/>
                    <a:pt x="59" y="101"/>
                    <a:pt x="60" y="101"/>
                  </a:cubicBezTo>
                  <a:cubicBezTo>
                    <a:pt x="59" y="101"/>
                    <a:pt x="60" y="102"/>
                    <a:pt x="60" y="102"/>
                  </a:cubicBezTo>
                  <a:cubicBezTo>
                    <a:pt x="61" y="102"/>
                    <a:pt x="60" y="101"/>
                    <a:pt x="60" y="100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1" y="100"/>
                    <a:pt x="60" y="99"/>
                  </a:cubicBezTo>
                  <a:cubicBezTo>
                    <a:pt x="60" y="100"/>
                    <a:pt x="60" y="99"/>
                    <a:pt x="59" y="100"/>
                  </a:cubicBezTo>
                  <a:close/>
                  <a:moveTo>
                    <a:pt x="13" y="101"/>
                  </a:moveTo>
                  <a:cubicBezTo>
                    <a:pt x="13" y="100"/>
                    <a:pt x="14" y="100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lose/>
                  <a:moveTo>
                    <a:pt x="42" y="101"/>
                  </a:moveTo>
                  <a:cubicBezTo>
                    <a:pt x="42" y="101"/>
                    <a:pt x="42" y="102"/>
                    <a:pt x="43" y="102"/>
                  </a:cubicBezTo>
                  <a:cubicBezTo>
                    <a:pt x="43" y="102"/>
                    <a:pt x="43" y="102"/>
                    <a:pt x="43" y="101"/>
                  </a:cubicBezTo>
                  <a:cubicBezTo>
                    <a:pt x="43" y="101"/>
                    <a:pt x="43" y="100"/>
                    <a:pt x="42" y="100"/>
                  </a:cubicBezTo>
                  <a:cubicBezTo>
                    <a:pt x="42" y="100"/>
                    <a:pt x="42" y="100"/>
                    <a:pt x="42" y="101"/>
                  </a:cubicBezTo>
                  <a:close/>
                  <a:moveTo>
                    <a:pt x="34" y="102"/>
                  </a:moveTo>
                  <a:cubicBezTo>
                    <a:pt x="34" y="102"/>
                    <a:pt x="35" y="101"/>
                    <a:pt x="35" y="101"/>
                  </a:cubicBezTo>
                  <a:cubicBezTo>
                    <a:pt x="35" y="99"/>
                    <a:pt x="33" y="101"/>
                    <a:pt x="34" y="102"/>
                  </a:cubicBezTo>
                  <a:close/>
                  <a:moveTo>
                    <a:pt x="46" y="102"/>
                  </a:moveTo>
                  <a:cubicBezTo>
                    <a:pt x="46" y="101"/>
                    <a:pt x="47" y="101"/>
                    <a:pt x="47" y="101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6" y="102"/>
                  </a:cubicBezTo>
                  <a:close/>
                  <a:moveTo>
                    <a:pt x="37" y="102"/>
                  </a:moveTo>
                  <a:cubicBezTo>
                    <a:pt x="37" y="101"/>
                    <a:pt x="37" y="100"/>
                    <a:pt x="36" y="100"/>
                  </a:cubicBezTo>
                  <a:cubicBezTo>
                    <a:pt x="36" y="100"/>
                    <a:pt x="36" y="101"/>
                    <a:pt x="37" y="102"/>
                  </a:cubicBezTo>
                  <a:close/>
                  <a:moveTo>
                    <a:pt x="39" y="103"/>
                  </a:moveTo>
                  <a:cubicBezTo>
                    <a:pt x="39" y="102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2"/>
                    <a:pt x="39" y="103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1"/>
                    <a:pt x="45" y="101"/>
                  </a:cubicBezTo>
                  <a:cubicBezTo>
                    <a:pt x="45" y="101"/>
                    <a:pt x="44" y="101"/>
                    <a:pt x="45" y="101"/>
                  </a:cubicBezTo>
                  <a:close/>
                  <a:moveTo>
                    <a:pt x="62" y="104"/>
                  </a:moveTo>
                  <a:cubicBezTo>
                    <a:pt x="62" y="103"/>
                    <a:pt x="63" y="102"/>
                    <a:pt x="62" y="101"/>
                  </a:cubicBezTo>
                  <a:cubicBezTo>
                    <a:pt x="62" y="102"/>
                    <a:pt x="62" y="103"/>
                    <a:pt x="62" y="104"/>
                  </a:cubicBezTo>
                  <a:close/>
                  <a:moveTo>
                    <a:pt x="66" y="108"/>
                  </a:moveTo>
                  <a:cubicBezTo>
                    <a:pt x="66" y="106"/>
                    <a:pt x="68" y="103"/>
                    <a:pt x="66" y="101"/>
                  </a:cubicBezTo>
                  <a:cubicBezTo>
                    <a:pt x="67" y="104"/>
                    <a:pt x="66" y="106"/>
                    <a:pt x="66" y="108"/>
                  </a:cubicBezTo>
                  <a:close/>
                  <a:moveTo>
                    <a:pt x="40" y="103"/>
                  </a:moveTo>
                  <a:cubicBezTo>
                    <a:pt x="41" y="103"/>
                    <a:pt x="41" y="104"/>
                    <a:pt x="41" y="104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2"/>
                    <a:pt x="41" y="101"/>
                  </a:cubicBezTo>
                  <a:cubicBezTo>
                    <a:pt x="41" y="102"/>
                    <a:pt x="40" y="102"/>
                    <a:pt x="40" y="103"/>
                  </a:cubicBezTo>
                  <a:close/>
                  <a:moveTo>
                    <a:pt x="35" y="104"/>
                  </a:moveTo>
                  <a:cubicBezTo>
                    <a:pt x="35" y="103"/>
                    <a:pt x="36" y="103"/>
                    <a:pt x="36" y="102"/>
                  </a:cubicBezTo>
                  <a:cubicBezTo>
                    <a:pt x="36" y="102"/>
                    <a:pt x="36" y="102"/>
                    <a:pt x="35" y="101"/>
                  </a:cubicBezTo>
                  <a:cubicBezTo>
                    <a:pt x="35" y="102"/>
                    <a:pt x="34" y="103"/>
                    <a:pt x="35" y="104"/>
                  </a:cubicBezTo>
                  <a:close/>
                  <a:moveTo>
                    <a:pt x="32" y="104"/>
                  </a:moveTo>
                  <a:cubicBezTo>
                    <a:pt x="33" y="103"/>
                    <a:pt x="32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2" y="103"/>
                    <a:pt x="32" y="104"/>
                  </a:cubicBezTo>
                  <a:close/>
                  <a:moveTo>
                    <a:pt x="47" y="105"/>
                  </a:moveTo>
                  <a:cubicBezTo>
                    <a:pt x="48" y="104"/>
                    <a:pt x="48" y="102"/>
                    <a:pt x="47" y="102"/>
                  </a:cubicBezTo>
                  <a:cubicBezTo>
                    <a:pt x="46" y="102"/>
                    <a:pt x="45" y="104"/>
                    <a:pt x="47" y="105"/>
                  </a:cubicBezTo>
                  <a:close/>
                  <a:moveTo>
                    <a:pt x="38" y="104"/>
                  </a:moveTo>
                  <a:cubicBezTo>
                    <a:pt x="39" y="103"/>
                    <a:pt x="38" y="102"/>
                    <a:pt x="37" y="102"/>
                  </a:cubicBezTo>
                  <a:cubicBezTo>
                    <a:pt x="37" y="102"/>
                    <a:pt x="38" y="103"/>
                    <a:pt x="38" y="104"/>
                  </a:cubicBezTo>
                  <a:close/>
                  <a:moveTo>
                    <a:pt x="58" y="103"/>
                  </a:moveTo>
                  <a:cubicBezTo>
                    <a:pt x="58" y="102"/>
                    <a:pt x="59" y="102"/>
                    <a:pt x="58" y="102"/>
                  </a:cubicBezTo>
                  <a:cubicBezTo>
                    <a:pt x="58" y="102"/>
                    <a:pt x="58" y="102"/>
                    <a:pt x="58" y="103"/>
                  </a:cubicBezTo>
                  <a:close/>
                  <a:moveTo>
                    <a:pt x="51" y="103"/>
                  </a:moveTo>
                  <a:cubicBezTo>
                    <a:pt x="51" y="102"/>
                    <a:pt x="51" y="102"/>
                    <a:pt x="50" y="102"/>
                  </a:cubicBezTo>
                  <a:cubicBezTo>
                    <a:pt x="50" y="102"/>
                    <a:pt x="50" y="103"/>
                    <a:pt x="51" y="103"/>
                  </a:cubicBezTo>
                  <a:close/>
                  <a:moveTo>
                    <a:pt x="43" y="103"/>
                  </a:moveTo>
                  <a:cubicBezTo>
                    <a:pt x="44" y="103"/>
                    <a:pt x="44" y="104"/>
                    <a:pt x="44" y="104"/>
                  </a:cubicBezTo>
                  <a:cubicBezTo>
                    <a:pt x="44" y="104"/>
                    <a:pt x="45" y="104"/>
                    <a:pt x="45" y="103"/>
                  </a:cubicBezTo>
                  <a:cubicBezTo>
                    <a:pt x="44" y="102"/>
                    <a:pt x="44" y="103"/>
                    <a:pt x="44" y="102"/>
                  </a:cubicBezTo>
                  <a:cubicBezTo>
                    <a:pt x="44" y="103"/>
                    <a:pt x="43" y="103"/>
                    <a:pt x="43" y="103"/>
                  </a:cubicBezTo>
                  <a:close/>
                  <a:moveTo>
                    <a:pt x="54" y="106"/>
                  </a:moveTo>
                  <a:cubicBezTo>
                    <a:pt x="55" y="105"/>
                    <a:pt x="56" y="103"/>
                    <a:pt x="54" y="102"/>
                  </a:cubicBezTo>
                  <a:cubicBezTo>
                    <a:pt x="54" y="103"/>
                    <a:pt x="53" y="105"/>
                    <a:pt x="54" y="106"/>
                  </a:cubicBezTo>
                  <a:close/>
                  <a:moveTo>
                    <a:pt x="58" y="103"/>
                  </a:moveTo>
                  <a:cubicBezTo>
                    <a:pt x="58" y="104"/>
                    <a:pt x="58" y="104"/>
                    <a:pt x="58" y="105"/>
                  </a:cubicBezTo>
                  <a:cubicBezTo>
                    <a:pt x="59" y="105"/>
                    <a:pt x="59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lose/>
                  <a:moveTo>
                    <a:pt x="10" y="114"/>
                  </a:moveTo>
                  <a:cubicBezTo>
                    <a:pt x="10" y="112"/>
                    <a:pt x="10" y="110"/>
                    <a:pt x="11" y="108"/>
                  </a:cubicBezTo>
                  <a:cubicBezTo>
                    <a:pt x="11" y="106"/>
                    <a:pt x="12" y="104"/>
                    <a:pt x="12" y="103"/>
                  </a:cubicBezTo>
                  <a:cubicBezTo>
                    <a:pt x="11" y="106"/>
                    <a:pt x="9" y="111"/>
                    <a:pt x="10" y="114"/>
                  </a:cubicBezTo>
                  <a:close/>
                  <a:moveTo>
                    <a:pt x="35" y="104"/>
                  </a:moveTo>
                  <a:cubicBezTo>
                    <a:pt x="35" y="105"/>
                    <a:pt x="36" y="106"/>
                    <a:pt x="36" y="106"/>
                  </a:cubicBezTo>
                  <a:cubicBezTo>
                    <a:pt x="37" y="106"/>
                    <a:pt x="37" y="105"/>
                    <a:pt x="37" y="104"/>
                  </a:cubicBezTo>
                  <a:cubicBezTo>
                    <a:pt x="37" y="104"/>
                    <a:pt x="37" y="103"/>
                    <a:pt x="36" y="103"/>
                  </a:cubicBezTo>
                  <a:cubicBezTo>
                    <a:pt x="36" y="103"/>
                    <a:pt x="35" y="104"/>
                    <a:pt x="35" y="104"/>
                  </a:cubicBezTo>
                  <a:close/>
                  <a:moveTo>
                    <a:pt x="39" y="104"/>
                  </a:moveTo>
                  <a:cubicBezTo>
                    <a:pt x="40" y="104"/>
                    <a:pt x="40" y="105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0" y="103"/>
                  </a:cubicBezTo>
                  <a:cubicBezTo>
                    <a:pt x="40" y="103"/>
                    <a:pt x="40" y="104"/>
                    <a:pt x="39" y="104"/>
                  </a:cubicBezTo>
                  <a:close/>
                  <a:moveTo>
                    <a:pt x="34" y="105"/>
                  </a:moveTo>
                  <a:cubicBezTo>
                    <a:pt x="34" y="105"/>
                    <a:pt x="34" y="105"/>
                    <a:pt x="34" y="105"/>
                  </a:cubicBezTo>
                  <a:cubicBezTo>
                    <a:pt x="34" y="104"/>
                    <a:pt x="34" y="103"/>
                    <a:pt x="34" y="104"/>
                  </a:cubicBezTo>
                  <a:cubicBezTo>
                    <a:pt x="34" y="104"/>
                    <a:pt x="33" y="105"/>
                    <a:pt x="34" y="105"/>
                  </a:cubicBezTo>
                  <a:close/>
                  <a:moveTo>
                    <a:pt x="51" y="105"/>
                  </a:moveTo>
                  <a:cubicBezTo>
                    <a:pt x="51" y="104"/>
                    <a:pt x="51" y="104"/>
                    <a:pt x="50" y="103"/>
                  </a:cubicBezTo>
                  <a:cubicBezTo>
                    <a:pt x="50" y="104"/>
                    <a:pt x="50" y="105"/>
                    <a:pt x="51" y="105"/>
                  </a:cubicBezTo>
                  <a:close/>
                  <a:moveTo>
                    <a:pt x="43" y="104"/>
                  </a:move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3" y="105"/>
                    <a:pt x="43" y="106"/>
                  </a:cubicBezTo>
                  <a:cubicBezTo>
                    <a:pt x="43" y="106"/>
                    <a:pt x="43" y="105"/>
                    <a:pt x="43" y="105"/>
                  </a:cubicBezTo>
                  <a:cubicBezTo>
                    <a:pt x="43" y="105"/>
                    <a:pt x="43" y="105"/>
                    <a:pt x="43" y="104"/>
                  </a:cubicBezTo>
                  <a:cubicBezTo>
                    <a:pt x="43" y="104"/>
                    <a:pt x="43" y="105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lose/>
                  <a:moveTo>
                    <a:pt x="49" y="107"/>
                  </a:moveTo>
                  <a:cubicBezTo>
                    <a:pt x="49" y="107"/>
                    <a:pt x="50" y="104"/>
                    <a:pt x="49" y="104"/>
                  </a:cubicBezTo>
                  <a:cubicBezTo>
                    <a:pt x="48" y="105"/>
                    <a:pt x="49" y="106"/>
                    <a:pt x="49" y="107"/>
                  </a:cubicBezTo>
                  <a:close/>
                  <a:moveTo>
                    <a:pt x="45" y="105"/>
                  </a:moveTo>
                  <a:cubicBezTo>
                    <a:pt x="45" y="105"/>
                    <a:pt x="45" y="106"/>
                    <a:pt x="45" y="106"/>
                  </a:cubicBezTo>
                  <a:cubicBezTo>
                    <a:pt x="45" y="105"/>
                    <a:pt x="46" y="105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lose/>
                  <a:moveTo>
                    <a:pt x="31" y="105"/>
                  </a:moveTo>
                  <a:cubicBezTo>
                    <a:pt x="31" y="106"/>
                    <a:pt x="32" y="105"/>
                    <a:pt x="31" y="104"/>
                  </a:cubicBezTo>
                  <a:cubicBezTo>
                    <a:pt x="31" y="105"/>
                    <a:pt x="31" y="105"/>
                    <a:pt x="31" y="105"/>
                  </a:cubicBezTo>
                  <a:close/>
                  <a:moveTo>
                    <a:pt x="38" y="105"/>
                  </a:moveTo>
                  <a:cubicBezTo>
                    <a:pt x="39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40" y="106"/>
                  </a:cubicBezTo>
                  <a:cubicBezTo>
                    <a:pt x="39" y="105"/>
                    <a:pt x="39" y="105"/>
                    <a:pt x="39" y="104"/>
                  </a:cubicBezTo>
                  <a:cubicBezTo>
                    <a:pt x="39" y="105"/>
                    <a:pt x="38" y="105"/>
                    <a:pt x="38" y="105"/>
                  </a:cubicBezTo>
                  <a:close/>
                  <a:moveTo>
                    <a:pt x="56" y="107"/>
                  </a:moveTo>
                  <a:cubicBezTo>
                    <a:pt x="57" y="107"/>
                    <a:pt x="57" y="105"/>
                    <a:pt x="56" y="105"/>
                  </a:cubicBezTo>
                  <a:cubicBezTo>
                    <a:pt x="56" y="105"/>
                    <a:pt x="56" y="107"/>
                    <a:pt x="56" y="107"/>
                  </a:cubicBezTo>
                  <a:close/>
                  <a:moveTo>
                    <a:pt x="53" y="106"/>
                  </a:moveTo>
                  <a:cubicBezTo>
                    <a:pt x="52" y="106"/>
                    <a:pt x="52" y="105"/>
                    <a:pt x="52" y="105"/>
                  </a:cubicBezTo>
                  <a:cubicBezTo>
                    <a:pt x="52" y="105"/>
                    <a:pt x="52" y="106"/>
                    <a:pt x="53" y="106"/>
                  </a:cubicBezTo>
                  <a:close/>
                  <a:moveTo>
                    <a:pt x="63" y="106"/>
                  </a:moveTo>
                  <a:cubicBezTo>
                    <a:pt x="63" y="106"/>
                    <a:pt x="63" y="106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5"/>
                    <a:pt x="63" y="108"/>
                    <a:pt x="63" y="106"/>
                  </a:cubicBezTo>
                  <a:close/>
                  <a:moveTo>
                    <a:pt x="34" y="106"/>
                  </a:moveTo>
                  <a:cubicBezTo>
                    <a:pt x="34" y="108"/>
                    <a:pt x="35" y="109"/>
                    <a:pt x="36" y="111"/>
                  </a:cubicBezTo>
                  <a:cubicBezTo>
                    <a:pt x="36" y="110"/>
                    <a:pt x="36" y="110"/>
                    <a:pt x="36" y="109"/>
                  </a:cubicBezTo>
                  <a:cubicBezTo>
                    <a:pt x="36" y="109"/>
                    <a:pt x="36" y="110"/>
                    <a:pt x="36" y="110"/>
                  </a:cubicBezTo>
                  <a:cubicBezTo>
                    <a:pt x="37" y="110"/>
                    <a:pt x="36" y="109"/>
                    <a:pt x="37" y="109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7"/>
                    <a:pt x="39" y="107"/>
                  </a:cubicBezTo>
                  <a:cubicBezTo>
                    <a:pt x="38" y="107"/>
                    <a:pt x="38" y="106"/>
                    <a:pt x="38" y="106"/>
                  </a:cubicBezTo>
                  <a:cubicBezTo>
                    <a:pt x="37" y="107"/>
                    <a:pt x="37" y="108"/>
                    <a:pt x="35" y="108"/>
                  </a:cubicBezTo>
                  <a:cubicBezTo>
                    <a:pt x="35" y="107"/>
                    <a:pt x="35" y="106"/>
                    <a:pt x="35" y="105"/>
                  </a:cubicBezTo>
                  <a:cubicBezTo>
                    <a:pt x="34" y="105"/>
                    <a:pt x="34" y="105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lose/>
                  <a:moveTo>
                    <a:pt x="41" y="106"/>
                  </a:moveTo>
                  <a:cubicBezTo>
                    <a:pt x="41" y="106"/>
                    <a:pt x="41" y="107"/>
                    <a:pt x="42" y="107"/>
                  </a:cubicBezTo>
                  <a:cubicBezTo>
                    <a:pt x="42" y="106"/>
                    <a:pt x="42" y="106"/>
                    <a:pt x="41" y="105"/>
                  </a:cubicBezTo>
                  <a:cubicBezTo>
                    <a:pt x="41" y="106"/>
                    <a:pt x="41" y="106"/>
                    <a:pt x="41" y="106"/>
                  </a:cubicBezTo>
                  <a:close/>
                  <a:moveTo>
                    <a:pt x="43" y="107"/>
                  </a:moveTo>
                  <a:cubicBezTo>
                    <a:pt x="44" y="107"/>
                    <a:pt x="44" y="106"/>
                    <a:pt x="44" y="107"/>
                  </a:cubicBezTo>
                  <a:cubicBezTo>
                    <a:pt x="44" y="107"/>
                    <a:pt x="44" y="107"/>
                    <a:pt x="43" y="107"/>
                  </a:cubicBezTo>
                  <a:cubicBezTo>
                    <a:pt x="44" y="107"/>
                    <a:pt x="44" y="108"/>
                    <a:pt x="45" y="108"/>
                  </a:cubicBezTo>
                  <a:cubicBezTo>
                    <a:pt x="44" y="107"/>
                    <a:pt x="44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lose/>
                  <a:moveTo>
                    <a:pt x="54" y="106"/>
                  </a:move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6"/>
                    <a:pt x="55" y="106"/>
                  </a:cubicBezTo>
                  <a:cubicBezTo>
                    <a:pt x="55" y="106"/>
                    <a:pt x="55" y="106"/>
                    <a:pt x="54" y="106"/>
                  </a:cubicBezTo>
                  <a:close/>
                  <a:moveTo>
                    <a:pt x="47" y="107"/>
                  </a:moveTo>
                  <a:cubicBezTo>
                    <a:pt x="46" y="107"/>
                    <a:pt x="46" y="107"/>
                    <a:pt x="46" y="108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48" y="108"/>
                    <a:pt x="47" y="107"/>
                    <a:pt x="47" y="107"/>
                  </a:cubicBezTo>
                  <a:close/>
                  <a:moveTo>
                    <a:pt x="52" y="108"/>
                  </a:moveTo>
                  <a:cubicBezTo>
                    <a:pt x="52" y="107"/>
                    <a:pt x="53" y="106"/>
                    <a:pt x="52" y="107"/>
                  </a:cubicBezTo>
                  <a:cubicBezTo>
                    <a:pt x="52" y="107"/>
                    <a:pt x="52" y="108"/>
                    <a:pt x="52" y="108"/>
                  </a:cubicBezTo>
                  <a:close/>
                  <a:moveTo>
                    <a:pt x="58" y="109"/>
                  </a:move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7"/>
                    <a:pt x="57" y="107"/>
                  </a:cubicBezTo>
                  <a:cubicBezTo>
                    <a:pt x="58" y="108"/>
                    <a:pt x="57" y="108"/>
                    <a:pt x="58" y="109"/>
                  </a:cubicBezTo>
                  <a:close/>
                  <a:moveTo>
                    <a:pt x="40" y="108"/>
                  </a:moveTo>
                  <a:cubicBezTo>
                    <a:pt x="40" y="108"/>
                    <a:pt x="40" y="108"/>
                    <a:pt x="41" y="108"/>
                  </a:cubicBezTo>
                  <a:cubicBezTo>
                    <a:pt x="41" y="108"/>
                    <a:pt x="41" y="107"/>
                    <a:pt x="40" y="107"/>
                  </a:cubicBezTo>
                  <a:cubicBezTo>
                    <a:pt x="40" y="107"/>
                    <a:pt x="40" y="108"/>
                    <a:pt x="40" y="108"/>
                  </a:cubicBezTo>
                  <a:close/>
                  <a:moveTo>
                    <a:pt x="51" y="110"/>
                  </a:moveTo>
                  <a:cubicBezTo>
                    <a:pt x="51" y="109"/>
                    <a:pt x="51" y="107"/>
                    <a:pt x="50" y="107"/>
                  </a:cubicBezTo>
                  <a:cubicBezTo>
                    <a:pt x="50" y="108"/>
                    <a:pt x="50" y="109"/>
                    <a:pt x="51" y="110"/>
                  </a:cubicBezTo>
                  <a:close/>
                  <a:moveTo>
                    <a:pt x="42" y="108"/>
                  </a:moveTo>
                  <a:cubicBezTo>
                    <a:pt x="42" y="108"/>
                    <a:pt x="43" y="108"/>
                    <a:pt x="43" y="107"/>
                  </a:cubicBezTo>
                  <a:cubicBezTo>
                    <a:pt x="43" y="107"/>
                    <a:pt x="43" y="107"/>
                    <a:pt x="42" y="107"/>
                  </a:cubicBezTo>
                  <a:cubicBezTo>
                    <a:pt x="42" y="108"/>
                    <a:pt x="42" y="108"/>
                    <a:pt x="42" y="108"/>
                  </a:cubicBezTo>
                  <a:close/>
                  <a:moveTo>
                    <a:pt x="60" y="109"/>
                  </a:moveTo>
                  <a:cubicBezTo>
                    <a:pt x="60" y="108"/>
                    <a:pt x="60" y="108"/>
                    <a:pt x="60" y="107"/>
                  </a:cubicBezTo>
                  <a:cubicBezTo>
                    <a:pt x="59" y="108"/>
                    <a:pt x="60" y="109"/>
                    <a:pt x="60" y="109"/>
                  </a:cubicBezTo>
                  <a:close/>
                  <a:moveTo>
                    <a:pt x="55" y="109"/>
                  </a:moveTo>
                  <a:cubicBezTo>
                    <a:pt x="55" y="109"/>
                    <a:pt x="54" y="108"/>
                    <a:pt x="54" y="108"/>
                  </a:cubicBezTo>
                  <a:cubicBezTo>
                    <a:pt x="54" y="108"/>
                    <a:pt x="54" y="109"/>
                    <a:pt x="55" y="109"/>
                  </a:cubicBezTo>
                  <a:close/>
                  <a:moveTo>
                    <a:pt x="57" y="110"/>
                  </a:moveTo>
                  <a:cubicBezTo>
                    <a:pt x="56" y="109"/>
                    <a:pt x="57" y="108"/>
                    <a:pt x="57" y="108"/>
                  </a:cubicBezTo>
                  <a:cubicBezTo>
                    <a:pt x="56" y="108"/>
                    <a:pt x="56" y="110"/>
                    <a:pt x="57" y="110"/>
                  </a:cubicBezTo>
                  <a:close/>
                  <a:moveTo>
                    <a:pt x="42" y="108"/>
                  </a:moveTo>
                  <a:cubicBezTo>
                    <a:pt x="42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4" y="10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2" y="108"/>
                  </a:cubicBezTo>
                  <a:close/>
                  <a:moveTo>
                    <a:pt x="32" y="110"/>
                  </a:moveTo>
                  <a:cubicBezTo>
                    <a:pt x="32" y="109"/>
                    <a:pt x="32" y="108"/>
                    <a:pt x="31" y="108"/>
                  </a:cubicBezTo>
                  <a:cubicBezTo>
                    <a:pt x="32" y="109"/>
                    <a:pt x="31" y="110"/>
                    <a:pt x="32" y="110"/>
                  </a:cubicBezTo>
                  <a:close/>
                  <a:moveTo>
                    <a:pt x="40" y="109"/>
                  </a:moveTo>
                  <a:cubicBezTo>
                    <a:pt x="40" y="109"/>
                    <a:pt x="40" y="108"/>
                    <a:pt x="39" y="108"/>
                  </a:cubicBezTo>
                  <a:cubicBezTo>
                    <a:pt x="39" y="109"/>
                    <a:pt x="40" y="109"/>
                    <a:pt x="40" y="109"/>
                  </a:cubicBezTo>
                  <a:close/>
                  <a:moveTo>
                    <a:pt x="34" y="113"/>
                  </a:moveTo>
                  <a:cubicBezTo>
                    <a:pt x="36" y="112"/>
                    <a:pt x="35" y="110"/>
                    <a:pt x="33" y="108"/>
                  </a:cubicBezTo>
                  <a:cubicBezTo>
                    <a:pt x="34" y="110"/>
                    <a:pt x="33" y="112"/>
                    <a:pt x="34" y="113"/>
                  </a:cubicBezTo>
                  <a:close/>
                  <a:moveTo>
                    <a:pt x="41" y="109"/>
                  </a:moveTo>
                  <a:cubicBezTo>
                    <a:pt x="41" y="110"/>
                    <a:pt x="42" y="109"/>
                    <a:pt x="41" y="108"/>
                  </a:cubicBezTo>
                  <a:cubicBezTo>
                    <a:pt x="41" y="109"/>
                    <a:pt x="41" y="109"/>
                    <a:pt x="41" y="109"/>
                  </a:cubicBezTo>
                  <a:close/>
                  <a:moveTo>
                    <a:pt x="45" y="110"/>
                  </a:moveTo>
                  <a:cubicBezTo>
                    <a:pt x="46" y="109"/>
                    <a:pt x="45" y="109"/>
                    <a:pt x="45" y="109"/>
                  </a:cubicBezTo>
                  <a:cubicBezTo>
                    <a:pt x="45" y="109"/>
                    <a:pt x="45" y="110"/>
                    <a:pt x="45" y="110"/>
                  </a:cubicBezTo>
                  <a:close/>
                  <a:moveTo>
                    <a:pt x="58" y="112"/>
                  </a:moveTo>
                  <a:cubicBezTo>
                    <a:pt x="58" y="111"/>
                    <a:pt x="59" y="110"/>
                    <a:pt x="58" y="109"/>
                  </a:cubicBezTo>
                  <a:cubicBezTo>
                    <a:pt x="58" y="110"/>
                    <a:pt x="57" y="111"/>
                    <a:pt x="58" y="112"/>
                  </a:cubicBezTo>
                  <a:close/>
                  <a:moveTo>
                    <a:pt x="38" y="110"/>
                  </a:moveTo>
                  <a:cubicBezTo>
                    <a:pt x="39" y="110"/>
                    <a:pt x="39" y="110"/>
                    <a:pt x="39" y="109"/>
                  </a:cubicBezTo>
                  <a:cubicBezTo>
                    <a:pt x="39" y="109"/>
                    <a:pt x="38" y="110"/>
                    <a:pt x="38" y="110"/>
                  </a:cubicBezTo>
                  <a:close/>
                  <a:moveTo>
                    <a:pt x="41" y="109"/>
                  </a:moveTo>
                  <a:cubicBezTo>
                    <a:pt x="42" y="110"/>
                    <a:pt x="42" y="111"/>
                    <a:pt x="42" y="111"/>
                  </a:cubicBezTo>
                  <a:cubicBezTo>
                    <a:pt x="43" y="110"/>
                    <a:pt x="42" y="109"/>
                    <a:pt x="42" y="109"/>
                  </a:cubicBezTo>
                  <a:cubicBezTo>
                    <a:pt x="42" y="109"/>
                    <a:pt x="42" y="109"/>
                    <a:pt x="41" y="109"/>
                  </a:cubicBezTo>
                  <a:close/>
                  <a:moveTo>
                    <a:pt x="47" y="110"/>
                  </a:moveTo>
                  <a:cubicBezTo>
                    <a:pt x="47" y="110"/>
                    <a:pt x="47" y="110"/>
                    <a:pt x="46" y="109"/>
                  </a:cubicBezTo>
                  <a:cubicBezTo>
                    <a:pt x="46" y="110"/>
                    <a:pt x="46" y="110"/>
                    <a:pt x="47" y="110"/>
                  </a:cubicBezTo>
                  <a:close/>
                  <a:moveTo>
                    <a:pt x="52" y="111"/>
                  </a:moveTo>
                  <a:cubicBezTo>
                    <a:pt x="52" y="111"/>
                    <a:pt x="52" y="110"/>
                    <a:pt x="52" y="110"/>
                  </a:cubicBezTo>
                  <a:cubicBezTo>
                    <a:pt x="52" y="110"/>
                    <a:pt x="52" y="111"/>
                    <a:pt x="52" y="111"/>
                  </a:cubicBezTo>
                  <a:close/>
                  <a:moveTo>
                    <a:pt x="44" y="110"/>
                  </a:moveTo>
                  <a:cubicBezTo>
                    <a:pt x="45" y="111"/>
                    <a:pt x="44" y="112"/>
                    <a:pt x="45" y="112"/>
                  </a:cubicBezTo>
                  <a:cubicBezTo>
                    <a:pt x="46" y="111"/>
                    <a:pt x="45" y="110"/>
                    <a:pt x="44" y="110"/>
                  </a:cubicBezTo>
                  <a:cubicBezTo>
                    <a:pt x="44" y="110"/>
                    <a:pt x="44" y="110"/>
                    <a:pt x="44" y="110"/>
                  </a:cubicBezTo>
                  <a:close/>
                  <a:moveTo>
                    <a:pt x="66" y="110"/>
                  </a:moveTo>
                  <a:cubicBezTo>
                    <a:pt x="66" y="112"/>
                    <a:pt x="66" y="110"/>
                    <a:pt x="66" y="110"/>
                  </a:cubicBezTo>
                  <a:close/>
                  <a:moveTo>
                    <a:pt x="39" y="112"/>
                  </a:moveTo>
                  <a:cubicBezTo>
                    <a:pt x="40" y="112"/>
                    <a:pt x="40" y="111"/>
                    <a:pt x="40" y="110"/>
                  </a:cubicBezTo>
                  <a:cubicBezTo>
                    <a:pt x="39" y="111"/>
                    <a:pt x="39" y="111"/>
                    <a:pt x="39" y="112"/>
                  </a:cubicBezTo>
                  <a:close/>
                  <a:moveTo>
                    <a:pt x="55" y="111"/>
                  </a:moveTo>
                  <a:cubicBezTo>
                    <a:pt x="55" y="111"/>
                    <a:pt x="55" y="111"/>
                    <a:pt x="55" y="110"/>
                  </a:cubicBezTo>
                  <a:cubicBezTo>
                    <a:pt x="54" y="111"/>
                    <a:pt x="55" y="111"/>
                    <a:pt x="55" y="111"/>
                  </a:cubicBezTo>
                  <a:close/>
                  <a:moveTo>
                    <a:pt x="63" y="111"/>
                  </a:move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1"/>
                    <a:pt x="63" y="111"/>
                  </a:cubicBezTo>
                  <a:close/>
                  <a:moveTo>
                    <a:pt x="40" y="112"/>
                  </a:moveTo>
                  <a:cubicBezTo>
                    <a:pt x="41" y="112"/>
                    <a:pt x="41" y="112"/>
                    <a:pt x="41" y="112"/>
                  </a:cubicBezTo>
                  <a:cubicBezTo>
                    <a:pt x="40" y="112"/>
                    <a:pt x="41" y="111"/>
                    <a:pt x="40" y="112"/>
                  </a:cubicBezTo>
                  <a:cubicBezTo>
                    <a:pt x="40" y="112"/>
                    <a:pt x="40" y="112"/>
                    <a:pt x="39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1" y="113"/>
                    <a:pt x="41" y="112"/>
                    <a:pt x="41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0" y="111"/>
                    <a:pt x="40" y="112"/>
                  </a:cubicBezTo>
                  <a:close/>
                  <a:moveTo>
                    <a:pt x="7" y="127"/>
                  </a:moveTo>
                  <a:cubicBezTo>
                    <a:pt x="7" y="127"/>
                    <a:pt x="7" y="127"/>
                    <a:pt x="8" y="127"/>
                  </a:cubicBezTo>
                  <a:cubicBezTo>
                    <a:pt x="8" y="125"/>
                    <a:pt x="9" y="124"/>
                    <a:pt x="9" y="122"/>
                  </a:cubicBezTo>
                  <a:cubicBezTo>
                    <a:pt x="9" y="120"/>
                    <a:pt x="10" y="118"/>
                    <a:pt x="10" y="116"/>
                  </a:cubicBezTo>
                  <a:cubicBezTo>
                    <a:pt x="11" y="114"/>
                    <a:pt x="12" y="112"/>
                    <a:pt x="11" y="111"/>
                  </a:cubicBezTo>
                  <a:cubicBezTo>
                    <a:pt x="10" y="116"/>
                    <a:pt x="8" y="122"/>
                    <a:pt x="7" y="127"/>
                  </a:cubicBezTo>
                  <a:close/>
                  <a:moveTo>
                    <a:pt x="37" y="112"/>
                  </a:moveTo>
                  <a:cubicBezTo>
                    <a:pt x="37" y="111"/>
                    <a:pt x="37" y="111"/>
                    <a:pt x="38" y="111"/>
                  </a:cubicBezTo>
                  <a:cubicBezTo>
                    <a:pt x="38" y="111"/>
                    <a:pt x="38" y="111"/>
                    <a:pt x="37" y="111"/>
                  </a:cubicBezTo>
                  <a:cubicBezTo>
                    <a:pt x="38" y="111"/>
                    <a:pt x="37" y="111"/>
                    <a:pt x="37" y="112"/>
                  </a:cubicBezTo>
                  <a:close/>
                  <a:moveTo>
                    <a:pt x="48" y="112"/>
                  </a:moveTo>
                  <a:cubicBezTo>
                    <a:pt x="48" y="111"/>
                    <a:pt x="48" y="111"/>
                    <a:pt x="47" y="111"/>
                  </a:cubicBezTo>
                  <a:cubicBezTo>
                    <a:pt x="47" y="111"/>
                    <a:pt x="47" y="112"/>
                    <a:pt x="48" y="112"/>
                  </a:cubicBezTo>
                  <a:close/>
                  <a:moveTo>
                    <a:pt x="44" y="113"/>
                  </a:moveTo>
                  <a:cubicBezTo>
                    <a:pt x="44" y="113"/>
                    <a:pt x="44" y="113"/>
                    <a:pt x="44" y="113"/>
                  </a:cubicBezTo>
                  <a:cubicBezTo>
                    <a:pt x="44" y="112"/>
                    <a:pt x="44" y="111"/>
                    <a:pt x="43" y="111"/>
                  </a:cubicBezTo>
                  <a:cubicBezTo>
                    <a:pt x="42" y="112"/>
                    <a:pt x="43" y="113"/>
                    <a:pt x="44" y="113"/>
                  </a:cubicBezTo>
                  <a:close/>
                  <a:moveTo>
                    <a:pt x="58" y="112"/>
                  </a:moveTo>
                  <a:cubicBezTo>
                    <a:pt x="58" y="112"/>
                    <a:pt x="58" y="112"/>
                    <a:pt x="58" y="113"/>
                  </a:cubicBezTo>
                  <a:cubicBezTo>
                    <a:pt x="59" y="113"/>
                    <a:pt x="59" y="112"/>
                    <a:pt x="59" y="111"/>
                  </a:cubicBezTo>
                  <a:cubicBezTo>
                    <a:pt x="58" y="111"/>
                    <a:pt x="58" y="112"/>
                    <a:pt x="58" y="112"/>
                  </a:cubicBezTo>
                  <a:close/>
                  <a:moveTo>
                    <a:pt x="60" y="113"/>
                  </a:moveTo>
                  <a:cubicBezTo>
                    <a:pt x="60" y="113"/>
                    <a:pt x="60" y="112"/>
                    <a:pt x="60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0" y="112"/>
                    <a:pt x="59" y="113"/>
                    <a:pt x="60" y="113"/>
                  </a:cubicBezTo>
                  <a:close/>
                  <a:moveTo>
                    <a:pt x="36" y="112"/>
                  </a:moveTo>
                  <a:cubicBezTo>
                    <a:pt x="36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6" y="112"/>
                  </a:cubicBezTo>
                  <a:close/>
                  <a:moveTo>
                    <a:pt x="38" y="113"/>
                  </a:moveTo>
                  <a:cubicBezTo>
                    <a:pt x="38" y="112"/>
                    <a:pt x="38" y="113"/>
                    <a:pt x="38" y="113"/>
                  </a:cubicBezTo>
                  <a:cubicBezTo>
                    <a:pt x="38" y="113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3"/>
                  </a:cubicBezTo>
                  <a:close/>
                  <a:moveTo>
                    <a:pt x="50" y="113"/>
                  </a:moveTo>
                  <a:cubicBezTo>
                    <a:pt x="50" y="113"/>
                    <a:pt x="50" y="114"/>
                    <a:pt x="51" y="114"/>
                  </a:cubicBezTo>
                  <a:cubicBezTo>
                    <a:pt x="51" y="114"/>
                    <a:pt x="51" y="113"/>
                    <a:pt x="51" y="113"/>
                  </a:cubicBezTo>
                  <a:cubicBezTo>
                    <a:pt x="50" y="113"/>
                    <a:pt x="50" y="113"/>
                    <a:pt x="50" y="112"/>
                  </a:cubicBezTo>
                  <a:cubicBezTo>
                    <a:pt x="49" y="112"/>
                    <a:pt x="50" y="113"/>
                    <a:pt x="50" y="113"/>
                  </a:cubicBezTo>
                  <a:close/>
                  <a:moveTo>
                    <a:pt x="53" y="113"/>
                  </a:moveTo>
                  <a:cubicBezTo>
                    <a:pt x="53" y="113"/>
                    <a:pt x="54" y="112"/>
                    <a:pt x="53" y="112"/>
                  </a:cubicBezTo>
                  <a:cubicBezTo>
                    <a:pt x="53" y="113"/>
                    <a:pt x="53" y="113"/>
                    <a:pt x="53" y="113"/>
                  </a:cubicBezTo>
                  <a:close/>
                  <a:moveTo>
                    <a:pt x="43" y="114"/>
                  </a:moveTo>
                  <a:cubicBezTo>
                    <a:pt x="42" y="114"/>
                    <a:pt x="42" y="113"/>
                    <a:pt x="42" y="113"/>
                  </a:cubicBezTo>
                  <a:cubicBezTo>
                    <a:pt x="41" y="113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5"/>
                    <a:pt x="41" y="116"/>
                    <a:pt x="42" y="116"/>
                  </a:cubicBezTo>
                  <a:cubicBezTo>
                    <a:pt x="42" y="115"/>
                    <a:pt x="43" y="115"/>
                    <a:pt x="43" y="114"/>
                  </a:cubicBezTo>
                  <a:cubicBezTo>
                    <a:pt x="43" y="114"/>
                    <a:pt x="43" y="112"/>
                    <a:pt x="42" y="113"/>
                  </a:cubicBezTo>
                  <a:cubicBezTo>
                    <a:pt x="42" y="113"/>
                    <a:pt x="43" y="114"/>
                    <a:pt x="43" y="114"/>
                  </a:cubicBezTo>
                  <a:close/>
                  <a:moveTo>
                    <a:pt x="56" y="113"/>
                  </a:moveTo>
                  <a:cubicBezTo>
                    <a:pt x="56" y="113"/>
                    <a:pt x="56" y="112"/>
                    <a:pt x="56" y="112"/>
                  </a:cubicBezTo>
                  <a:cubicBezTo>
                    <a:pt x="56" y="113"/>
                    <a:pt x="56" y="113"/>
                    <a:pt x="56" y="113"/>
                  </a:cubicBezTo>
                  <a:close/>
                  <a:moveTo>
                    <a:pt x="46" y="114"/>
                  </a:moveTo>
                  <a:cubicBezTo>
                    <a:pt x="46" y="114"/>
                    <a:pt x="46" y="114"/>
                    <a:pt x="46" y="115"/>
                  </a:cubicBezTo>
                  <a:cubicBezTo>
                    <a:pt x="47" y="115"/>
                    <a:pt x="47" y="114"/>
                    <a:pt x="47" y="114"/>
                  </a:cubicBezTo>
                  <a:cubicBezTo>
                    <a:pt x="47" y="114"/>
                    <a:pt x="47" y="113"/>
                    <a:pt x="46" y="113"/>
                  </a:cubicBezTo>
                  <a:cubicBezTo>
                    <a:pt x="46" y="113"/>
                    <a:pt x="47" y="114"/>
                    <a:pt x="46" y="114"/>
                  </a:cubicBezTo>
                  <a:close/>
                  <a:moveTo>
                    <a:pt x="63" y="114"/>
                  </a:moveTo>
                  <a:cubicBezTo>
                    <a:pt x="63" y="114"/>
                    <a:pt x="63" y="113"/>
                    <a:pt x="63" y="113"/>
                  </a:cubicBezTo>
                  <a:cubicBezTo>
                    <a:pt x="63" y="113"/>
                    <a:pt x="63" y="114"/>
                    <a:pt x="63" y="114"/>
                  </a:cubicBezTo>
                  <a:close/>
                  <a:moveTo>
                    <a:pt x="37" y="114"/>
                  </a:move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8" y="114"/>
                    <a:pt x="38" y="113"/>
                  </a:cubicBezTo>
                  <a:cubicBezTo>
                    <a:pt x="38" y="113"/>
                    <a:pt x="37" y="113"/>
                    <a:pt x="37" y="114"/>
                  </a:cubicBezTo>
                  <a:close/>
                  <a:moveTo>
                    <a:pt x="39" y="114"/>
                  </a:moveTo>
                  <a:cubicBezTo>
                    <a:pt x="39" y="114"/>
                    <a:pt x="39" y="113"/>
                    <a:pt x="39" y="113"/>
                  </a:cubicBezTo>
                  <a:cubicBezTo>
                    <a:pt x="39" y="114"/>
                    <a:pt x="39" y="114"/>
                    <a:pt x="39" y="114"/>
                  </a:cubicBezTo>
                  <a:close/>
                  <a:moveTo>
                    <a:pt x="60" y="115"/>
                  </a:moveTo>
                  <a:cubicBezTo>
                    <a:pt x="60" y="115"/>
                    <a:pt x="60" y="114"/>
                    <a:pt x="60" y="113"/>
                  </a:cubicBezTo>
                  <a:cubicBezTo>
                    <a:pt x="60" y="114"/>
                    <a:pt x="59" y="114"/>
                    <a:pt x="60" y="115"/>
                  </a:cubicBezTo>
                  <a:close/>
                  <a:moveTo>
                    <a:pt x="35" y="114"/>
                  </a:moveTo>
                  <a:cubicBezTo>
                    <a:pt x="35" y="115"/>
                    <a:pt x="34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5"/>
                    <a:pt x="36" y="114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56" y="114"/>
                  </a:moveTo>
                  <a:cubicBezTo>
                    <a:pt x="57" y="114"/>
                    <a:pt x="57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lose/>
                  <a:moveTo>
                    <a:pt x="45" y="114"/>
                  </a:moveTo>
                  <a:cubicBezTo>
                    <a:pt x="45" y="114"/>
                    <a:pt x="44" y="114"/>
                    <a:pt x="44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6" y="116"/>
                    <a:pt x="46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lose/>
                  <a:moveTo>
                    <a:pt x="54" y="115"/>
                  </a:moveTo>
                  <a:cubicBezTo>
                    <a:pt x="55" y="115"/>
                    <a:pt x="56" y="114"/>
                    <a:pt x="55" y="114"/>
                  </a:cubicBezTo>
                  <a:cubicBezTo>
                    <a:pt x="55" y="114"/>
                    <a:pt x="54" y="115"/>
                    <a:pt x="54" y="115"/>
                  </a:cubicBezTo>
                  <a:close/>
                  <a:moveTo>
                    <a:pt x="38" y="115"/>
                  </a:move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9" y="115"/>
                    <a:pt x="38" y="115"/>
                    <a:pt x="38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5"/>
                    <a:pt x="38" y="115"/>
                  </a:cubicBezTo>
                  <a:close/>
                  <a:moveTo>
                    <a:pt x="32" y="115"/>
                  </a:moveTo>
                  <a:cubicBezTo>
                    <a:pt x="32" y="115"/>
                    <a:pt x="32" y="115"/>
                    <a:pt x="31" y="114"/>
                  </a:cubicBezTo>
                  <a:cubicBezTo>
                    <a:pt x="31" y="115"/>
                    <a:pt x="32" y="115"/>
                    <a:pt x="32" y="115"/>
                  </a:cubicBezTo>
                  <a:close/>
                  <a:moveTo>
                    <a:pt x="63" y="117"/>
                  </a:moveTo>
                  <a:cubicBezTo>
                    <a:pt x="63" y="116"/>
                    <a:pt x="63" y="116"/>
                    <a:pt x="63" y="116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6"/>
                    <a:pt x="63" y="117"/>
                  </a:cubicBezTo>
                  <a:close/>
                  <a:moveTo>
                    <a:pt x="36" y="115"/>
                  </a:moveTo>
                  <a:cubicBezTo>
                    <a:pt x="35" y="116"/>
                    <a:pt x="34" y="117"/>
                    <a:pt x="34" y="118"/>
                  </a:cubicBezTo>
                  <a:cubicBezTo>
                    <a:pt x="34" y="117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lose/>
                  <a:moveTo>
                    <a:pt x="47" y="116"/>
                  </a:moveTo>
                  <a:cubicBezTo>
                    <a:pt x="48" y="116"/>
                    <a:pt x="47" y="115"/>
                    <a:pt x="48" y="115"/>
                  </a:cubicBezTo>
                  <a:cubicBezTo>
                    <a:pt x="48" y="115"/>
                    <a:pt x="47" y="115"/>
                    <a:pt x="47" y="116"/>
                  </a:cubicBezTo>
                  <a:close/>
                  <a:moveTo>
                    <a:pt x="54" y="116"/>
                  </a:moveTo>
                  <a:cubicBezTo>
                    <a:pt x="55" y="116"/>
                    <a:pt x="55" y="117"/>
                    <a:pt x="55" y="117"/>
                  </a:cubicBezTo>
                  <a:cubicBezTo>
                    <a:pt x="55" y="116"/>
                    <a:pt x="55" y="116"/>
                    <a:pt x="55" y="115"/>
                  </a:cubicBezTo>
                  <a:cubicBezTo>
                    <a:pt x="55" y="115"/>
                    <a:pt x="55" y="115"/>
                    <a:pt x="54" y="116"/>
                  </a:cubicBezTo>
                  <a:close/>
                  <a:moveTo>
                    <a:pt x="39" y="116"/>
                  </a:moveTo>
                  <a:cubicBezTo>
                    <a:pt x="40" y="116"/>
                    <a:pt x="40" y="117"/>
                    <a:pt x="41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0" y="115"/>
                    <a:pt x="39" y="115"/>
                    <a:pt x="39" y="116"/>
                  </a:cubicBezTo>
                  <a:close/>
                  <a:moveTo>
                    <a:pt x="43" y="116"/>
                  </a:moveTo>
                  <a:cubicBezTo>
                    <a:pt x="43" y="117"/>
                    <a:pt x="43" y="118"/>
                    <a:pt x="44" y="118"/>
                  </a:cubicBezTo>
                  <a:cubicBezTo>
                    <a:pt x="44" y="117"/>
                    <a:pt x="44" y="117"/>
                    <a:pt x="43" y="116"/>
                  </a:cubicBezTo>
                  <a:cubicBezTo>
                    <a:pt x="44" y="116"/>
                    <a:pt x="44" y="117"/>
                    <a:pt x="45" y="117"/>
                  </a:cubicBezTo>
                  <a:cubicBezTo>
                    <a:pt x="45" y="116"/>
                    <a:pt x="44" y="116"/>
                    <a:pt x="44" y="115"/>
                  </a:cubicBezTo>
                  <a:cubicBezTo>
                    <a:pt x="43" y="115"/>
                    <a:pt x="43" y="116"/>
                    <a:pt x="43" y="116"/>
                  </a:cubicBezTo>
                  <a:close/>
                  <a:moveTo>
                    <a:pt x="51" y="117"/>
                  </a:moveTo>
                  <a:cubicBezTo>
                    <a:pt x="51" y="116"/>
                    <a:pt x="51" y="116"/>
                    <a:pt x="50" y="116"/>
                  </a:cubicBezTo>
                  <a:cubicBezTo>
                    <a:pt x="50" y="116"/>
                    <a:pt x="50" y="117"/>
                    <a:pt x="51" y="117"/>
                  </a:cubicBezTo>
                  <a:close/>
                  <a:moveTo>
                    <a:pt x="58" y="116"/>
                  </a:moveTo>
                  <a:cubicBezTo>
                    <a:pt x="58" y="116"/>
                    <a:pt x="58" y="117"/>
                    <a:pt x="58" y="117"/>
                  </a:cubicBezTo>
                  <a:cubicBezTo>
                    <a:pt x="59" y="117"/>
                    <a:pt x="58" y="116"/>
                    <a:pt x="58" y="116"/>
                  </a:cubicBezTo>
                  <a:cubicBezTo>
                    <a:pt x="58" y="116"/>
                    <a:pt x="58" y="116"/>
                    <a:pt x="58" y="116"/>
                  </a:cubicBezTo>
                  <a:close/>
                  <a:moveTo>
                    <a:pt x="36" y="117"/>
                  </a:moveTo>
                  <a:cubicBezTo>
                    <a:pt x="36" y="117"/>
                    <a:pt x="36" y="117"/>
                    <a:pt x="35" y="117"/>
                  </a:cubicBezTo>
                  <a:cubicBezTo>
                    <a:pt x="35" y="117"/>
                    <a:pt x="36" y="117"/>
                    <a:pt x="36" y="117"/>
                  </a:cubicBezTo>
                  <a:cubicBezTo>
                    <a:pt x="37" y="118"/>
                    <a:pt x="37" y="117"/>
                    <a:pt x="37" y="116"/>
                  </a:cubicBezTo>
                  <a:cubicBezTo>
                    <a:pt x="36" y="116"/>
                    <a:pt x="36" y="117"/>
                    <a:pt x="36" y="117"/>
                  </a:cubicBezTo>
                  <a:close/>
                  <a:moveTo>
                    <a:pt x="39" y="117"/>
                  </a:moveTo>
                  <a:cubicBezTo>
                    <a:pt x="39" y="117"/>
                    <a:pt x="39" y="118"/>
                    <a:pt x="40" y="118"/>
                  </a:cubicBezTo>
                  <a:cubicBezTo>
                    <a:pt x="40" y="118"/>
                    <a:pt x="40" y="117"/>
                    <a:pt x="40" y="117"/>
                  </a:cubicBezTo>
                  <a:cubicBezTo>
                    <a:pt x="41" y="117"/>
                    <a:pt x="40" y="116"/>
                    <a:pt x="39" y="116"/>
                  </a:cubicBezTo>
                  <a:cubicBezTo>
                    <a:pt x="39" y="116"/>
                    <a:pt x="39" y="117"/>
                    <a:pt x="39" y="117"/>
                  </a:cubicBezTo>
                  <a:close/>
                  <a:moveTo>
                    <a:pt x="42" y="117"/>
                  </a:moveTo>
                  <a:cubicBezTo>
                    <a:pt x="42" y="118"/>
                    <a:pt x="43" y="118"/>
                    <a:pt x="43" y="119"/>
                  </a:cubicBezTo>
                  <a:cubicBezTo>
                    <a:pt x="44" y="118"/>
                    <a:pt x="43" y="117"/>
                    <a:pt x="43" y="116"/>
                  </a:cubicBezTo>
                  <a:cubicBezTo>
                    <a:pt x="43" y="116"/>
                    <a:pt x="42" y="117"/>
                    <a:pt x="42" y="117"/>
                  </a:cubicBezTo>
                  <a:close/>
                  <a:moveTo>
                    <a:pt x="32" y="118"/>
                  </a:moveTo>
                  <a:cubicBezTo>
                    <a:pt x="32" y="118"/>
                    <a:pt x="32" y="116"/>
                    <a:pt x="32" y="117"/>
                  </a:cubicBezTo>
                  <a:cubicBezTo>
                    <a:pt x="32" y="117"/>
                    <a:pt x="32" y="117"/>
                    <a:pt x="32" y="118"/>
                  </a:cubicBezTo>
                  <a:close/>
                  <a:moveTo>
                    <a:pt x="65" y="120"/>
                  </a:moveTo>
                  <a:cubicBezTo>
                    <a:pt x="65" y="119"/>
                    <a:pt x="65" y="118"/>
                    <a:pt x="65" y="117"/>
                  </a:cubicBezTo>
                  <a:cubicBezTo>
                    <a:pt x="64" y="118"/>
                    <a:pt x="64" y="119"/>
                    <a:pt x="65" y="120"/>
                  </a:cubicBezTo>
                  <a:close/>
                  <a:moveTo>
                    <a:pt x="47" y="119"/>
                  </a:moveTo>
                  <a:cubicBezTo>
                    <a:pt x="47" y="118"/>
                    <a:pt x="47" y="118"/>
                    <a:pt x="47" y="118"/>
                  </a:cubicBezTo>
                  <a:cubicBezTo>
                    <a:pt x="47" y="118"/>
                    <a:pt x="47" y="117"/>
                    <a:pt x="47" y="117"/>
                  </a:cubicBezTo>
                  <a:cubicBezTo>
                    <a:pt x="46" y="116"/>
                    <a:pt x="46" y="118"/>
                    <a:pt x="47" y="119"/>
                  </a:cubicBezTo>
                  <a:close/>
                  <a:moveTo>
                    <a:pt x="53" y="118"/>
                  </a:moveTo>
                  <a:cubicBezTo>
                    <a:pt x="53" y="118"/>
                    <a:pt x="53" y="118"/>
                    <a:pt x="53" y="119"/>
                  </a:cubicBezTo>
                  <a:cubicBezTo>
                    <a:pt x="53" y="118"/>
                    <a:pt x="53" y="117"/>
                    <a:pt x="53" y="117"/>
                  </a:cubicBezTo>
                  <a:cubicBezTo>
                    <a:pt x="53" y="117"/>
                    <a:pt x="53" y="118"/>
                    <a:pt x="53" y="118"/>
                  </a:cubicBezTo>
                  <a:close/>
                  <a:moveTo>
                    <a:pt x="7" y="130"/>
                  </a:moveTo>
                  <a:cubicBezTo>
                    <a:pt x="8" y="131"/>
                    <a:pt x="7" y="133"/>
                    <a:pt x="7" y="134"/>
                  </a:cubicBezTo>
                  <a:cubicBezTo>
                    <a:pt x="7" y="134"/>
                    <a:pt x="7" y="134"/>
                    <a:pt x="8" y="133"/>
                  </a:cubicBezTo>
                  <a:cubicBezTo>
                    <a:pt x="9" y="128"/>
                    <a:pt x="10" y="123"/>
                    <a:pt x="11" y="118"/>
                  </a:cubicBezTo>
                  <a:cubicBezTo>
                    <a:pt x="10" y="122"/>
                    <a:pt x="9" y="126"/>
                    <a:pt x="7" y="130"/>
                  </a:cubicBezTo>
                  <a:close/>
                  <a:moveTo>
                    <a:pt x="34" y="119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6" y="119"/>
                    <a:pt x="35" y="118"/>
                  </a:cubicBezTo>
                  <a:cubicBezTo>
                    <a:pt x="34" y="118"/>
                    <a:pt x="35" y="119"/>
                    <a:pt x="34" y="119"/>
                  </a:cubicBezTo>
                  <a:close/>
                  <a:moveTo>
                    <a:pt x="65" y="120"/>
                  </a:moveTo>
                  <a:cubicBezTo>
                    <a:pt x="66" y="120"/>
                    <a:pt x="66" y="118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18"/>
                    <a:pt x="66" y="119"/>
                    <a:pt x="65" y="120"/>
                  </a:cubicBezTo>
                  <a:close/>
                  <a:moveTo>
                    <a:pt x="33" y="126"/>
                  </a:moveTo>
                  <a:cubicBezTo>
                    <a:pt x="33" y="123"/>
                    <a:pt x="33" y="121"/>
                    <a:pt x="32" y="118"/>
                  </a:cubicBezTo>
                  <a:cubicBezTo>
                    <a:pt x="32" y="121"/>
                    <a:pt x="32" y="123"/>
                    <a:pt x="33" y="126"/>
                  </a:cubicBezTo>
                  <a:close/>
                  <a:moveTo>
                    <a:pt x="62" y="122"/>
                  </a:moveTo>
                  <a:cubicBezTo>
                    <a:pt x="63" y="122"/>
                    <a:pt x="63" y="119"/>
                    <a:pt x="63" y="118"/>
                  </a:cubicBezTo>
                  <a:cubicBezTo>
                    <a:pt x="62" y="119"/>
                    <a:pt x="63" y="121"/>
                    <a:pt x="62" y="122"/>
                  </a:cubicBezTo>
                  <a:close/>
                  <a:moveTo>
                    <a:pt x="41" y="119"/>
                  </a:moveTo>
                  <a:cubicBezTo>
                    <a:pt x="41" y="120"/>
                    <a:pt x="41" y="120"/>
                    <a:pt x="41" y="121"/>
                  </a:cubicBezTo>
                  <a:cubicBezTo>
                    <a:pt x="41" y="121"/>
                    <a:pt x="42" y="121"/>
                    <a:pt x="42" y="121"/>
                  </a:cubicBezTo>
                  <a:cubicBezTo>
                    <a:pt x="42" y="120"/>
                    <a:pt x="41" y="120"/>
                    <a:pt x="41" y="120"/>
                  </a:cubicBezTo>
                  <a:cubicBezTo>
                    <a:pt x="42" y="120"/>
                    <a:pt x="41" y="119"/>
                    <a:pt x="41" y="119"/>
                  </a:cubicBezTo>
                  <a:cubicBezTo>
                    <a:pt x="42" y="119"/>
                    <a:pt x="42" y="120"/>
                    <a:pt x="42" y="120"/>
                  </a:cubicBezTo>
                  <a:cubicBezTo>
                    <a:pt x="43" y="119"/>
                    <a:pt x="42" y="118"/>
                    <a:pt x="42" y="118"/>
                  </a:cubicBezTo>
                  <a:cubicBezTo>
                    <a:pt x="41" y="118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lose/>
                  <a:moveTo>
                    <a:pt x="50" y="119"/>
                  </a:moveTo>
                  <a:cubicBezTo>
                    <a:pt x="51" y="119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lose/>
                  <a:moveTo>
                    <a:pt x="38" y="120"/>
                  </a:moveTo>
                  <a:cubicBezTo>
                    <a:pt x="38" y="120"/>
                    <a:pt x="39" y="120"/>
                    <a:pt x="39" y="119"/>
                  </a:cubicBezTo>
                  <a:cubicBezTo>
                    <a:pt x="38" y="119"/>
                    <a:pt x="38" y="118"/>
                    <a:pt x="38" y="118"/>
                  </a:cubicBezTo>
                  <a:cubicBezTo>
                    <a:pt x="37" y="119"/>
                    <a:pt x="37" y="120"/>
                    <a:pt x="38" y="120"/>
                  </a:cubicBezTo>
                  <a:close/>
                  <a:moveTo>
                    <a:pt x="56" y="119"/>
                  </a:move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9"/>
                    <a:pt x="56" y="119"/>
                  </a:cubicBezTo>
                  <a:close/>
                  <a:moveTo>
                    <a:pt x="60" y="120"/>
                  </a:moveTo>
                  <a:cubicBezTo>
                    <a:pt x="60" y="119"/>
                    <a:pt x="60" y="118"/>
                    <a:pt x="60" y="118"/>
                  </a:cubicBezTo>
                  <a:cubicBezTo>
                    <a:pt x="59" y="119"/>
                    <a:pt x="59" y="119"/>
                    <a:pt x="60" y="120"/>
                  </a:cubicBezTo>
                  <a:close/>
                  <a:moveTo>
                    <a:pt x="57" y="120"/>
                  </a:moveTo>
                  <a:cubicBezTo>
                    <a:pt x="58" y="121"/>
                    <a:pt x="58" y="122"/>
                    <a:pt x="59" y="122"/>
                  </a:cubicBezTo>
                  <a:cubicBezTo>
                    <a:pt x="59" y="121"/>
                    <a:pt x="59" y="120"/>
                    <a:pt x="58" y="119"/>
                  </a:cubicBezTo>
                  <a:cubicBezTo>
                    <a:pt x="58" y="119"/>
                    <a:pt x="57" y="120"/>
                    <a:pt x="57" y="120"/>
                  </a:cubicBezTo>
                  <a:close/>
                  <a:moveTo>
                    <a:pt x="44" y="120"/>
                  </a:moveTo>
                  <a:cubicBezTo>
                    <a:pt x="45" y="121"/>
                    <a:pt x="44" y="121"/>
                    <a:pt x="45" y="121"/>
                  </a:cubicBezTo>
                  <a:cubicBezTo>
                    <a:pt x="45" y="121"/>
                    <a:pt x="45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0"/>
                    <a:pt x="46" y="119"/>
                    <a:pt x="45" y="119"/>
                  </a:cubicBezTo>
                  <a:cubicBezTo>
                    <a:pt x="45" y="119"/>
                    <a:pt x="44" y="120"/>
                    <a:pt x="44" y="120"/>
                  </a:cubicBezTo>
                  <a:close/>
                  <a:moveTo>
                    <a:pt x="54" y="119"/>
                  </a:moveTo>
                  <a:cubicBezTo>
                    <a:pt x="54" y="120"/>
                    <a:pt x="54" y="121"/>
                    <a:pt x="55" y="121"/>
                  </a:cubicBezTo>
                  <a:cubicBezTo>
                    <a:pt x="55" y="120"/>
                    <a:pt x="55" y="120"/>
                    <a:pt x="55" y="119"/>
                  </a:cubicBezTo>
                  <a:cubicBezTo>
                    <a:pt x="55" y="119"/>
                    <a:pt x="54" y="119"/>
                    <a:pt x="54" y="119"/>
                  </a:cubicBezTo>
                  <a:close/>
                  <a:moveTo>
                    <a:pt x="33" y="136"/>
                  </a:moveTo>
                  <a:cubicBezTo>
                    <a:pt x="33" y="135"/>
                    <a:pt x="32" y="133"/>
                    <a:pt x="33" y="133"/>
                  </a:cubicBezTo>
                  <a:cubicBezTo>
                    <a:pt x="32" y="129"/>
                    <a:pt x="32" y="124"/>
                    <a:pt x="31" y="120"/>
                  </a:cubicBezTo>
                  <a:cubicBezTo>
                    <a:pt x="31" y="126"/>
                    <a:pt x="32" y="132"/>
                    <a:pt x="33" y="137"/>
                  </a:cubicBezTo>
                  <a:cubicBezTo>
                    <a:pt x="33" y="137"/>
                    <a:pt x="32" y="136"/>
                    <a:pt x="33" y="136"/>
                  </a:cubicBezTo>
                  <a:close/>
                  <a:moveTo>
                    <a:pt x="34" y="122"/>
                  </a:moveTo>
                  <a:cubicBezTo>
                    <a:pt x="34" y="122"/>
                    <a:pt x="34" y="124"/>
                    <a:pt x="34" y="124"/>
                  </a:cubicBezTo>
                  <a:cubicBezTo>
                    <a:pt x="35" y="124"/>
                    <a:pt x="36" y="122"/>
                    <a:pt x="37" y="121"/>
                  </a:cubicBezTo>
                  <a:cubicBezTo>
                    <a:pt x="37" y="121"/>
                    <a:pt x="37" y="120"/>
                    <a:pt x="36" y="120"/>
                  </a:cubicBezTo>
                  <a:cubicBezTo>
                    <a:pt x="36" y="121"/>
                    <a:pt x="35" y="122"/>
                    <a:pt x="34" y="122"/>
                  </a:cubicBezTo>
                  <a:close/>
                  <a:moveTo>
                    <a:pt x="51" y="121"/>
                  </a:moveTo>
                  <a:cubicBezTo>
                    <a:pt x="51" y="121"/>
                    <a:pt x="51" y="120"/>
                    <a:pt x="51" y="120"/>
                  </a:cubicBezTo>
                  <a:cubicBezTo>
                    <a:pt x="51" y="121"/>
                    <a:pt x="50" y="121"/>
                    <a:pt x="51" y="121"/>
                  </a:cubicBezTo>
                  <a:close/>
                  <a:moveTo>
                    <a:pt x="43" y="121"/>
                  </a:moveTo>
                  <a:cubicBezTo>
                    <a:pt x="43" y="121"/>
                    <a:pt x="43" y="121"/>
                    <a:pt x="43" y="120"/>
                  </a:cubicBezTo>
                  <a:cubicBezTo>
                    <a:pt x="43" y="121"/>
                    <a:pt x="43" y="121"/>
                    <a:pt x="43" y="121"/>
                  </a:cubicBezTo>
                  <a:close/>
                  <a:moveTo>
                    <a:pt x="47" y="122"/>
                  </a:moveTo>
                  <a:cubicBezTo>
                    <a:pt x="47" y="121"/>
                    <a:pt x="47" y="121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6" y="121"/>
                    <a:pt x="47" y="121"/>
                    <a:pt x="47" y="122"/>
                  </a:cubicBezTo>
                  <a:close/>
                  <a:moveTo>
                    <a:pt x="65" y="130"/>
                  </a:moveTo>
                  <a:cubicBezTo>
                    <a:pt x="65" y="132"/>
                    <a:pt x="65" y="136"/>
                    <a:pt x="65" y="139"/>
                  </a:cubicBezTo>
                  <a:cubicBezTo>
                    <a:pt x="65" y="139"/>
                    <a:pt x="64" y="139"/>
                    <a:pt x="64" y="140"/>
                  </a:cubicBezTo>
                  <a:cubicBezTo>
                    <a:pt x="66" y="142"/>
                    <a:pt x="64" y="146"/>
                    <a:pt x="65" y="150"/>
                  </a:cubicBezTo>
                  <a:cubicBezTo>
                    <a:pt x="65" y="141"/>
                    <a:pt x="65" y="130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5" y="123"/>
                    <a:pt x="65" y="127"/>
                    <a:pt x="65" y="130"/>
                  </a:cubicBezTo>
                  <a:close/>
                  <a:moveTo>
                    <a:pt x="39" y="121"/>
                  </a:moveTo>
                  <a:cubicBezTo>
                    <a:pt x="39" y="122"/>
                    <a:pt x="39" y="123"/>
                    <a:pt x="40" y="123"/>
                  </a:cubicBezTo>
                  <a:cubicBezTo>
                    <a:pt x="40" y="123"/>
                    <a:pt x="40" y="123"/>
                    <a:pt x="40" y="122"/>
                  </a:cubicBezTo>
                  <a:cubicBezTo>
                    <a:pt x="40" y="122"/>
                    <a:pt x="40" y="121"/>
                    <a:pt x="39" y="121"/>
                  </a:cubicBezTo>
                  <a:cubicBezTo>
                    <a:pt x="39" y="121"/>
                    <a:pt x="39" y="121"/>
                    <a:pt x="39" y="121"/>
                  </a:cubicBezTo>
                  <a:close/>
                  <a:moveTo>
                    <a:pt x="44" y="123"/>
                  </a:move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1"/>
                    <a:pt x="43" y="121"/>
                  </a:cubicBezTo>
                  <a:cubicBezTo>
                    <a:pt x="43" y="122"/>
                    <a:pt x="43" y="122"/>
                    <a:pt x="44" y="123"/>
                  </a:cubicBezTo>
                  <a:close/>
                  <a:moveTo>
                    <a:pt x="47" y="123"/>
                  </a:moveTo>
                  <a:cubicBezTo>
                    <a:pt x="47" y="123"/>
                    <a:pt x="47" y="122"/>
                    <a:pt x="46" y="121"/>
                  </a:cubicBezTo>
                  <a:cubicBezTo>
                    <a:pt x="46" y="122"/>
                    <a:pt x="47" y="123"/>
                    <a:pt x="47" y="123"/>
                  </a:cubicBezTo>
                  <a:close/>
                  <a:moveTo>
                    <a:pt x="50" y="124"/>
                  </a:moveTo>
                  <a:cubicBezTo>
                    <a:pt x="50" y="123"/>
                    <a:pt x="51" y="123"/>
                    <a:pt x="51" y="123"/>
                  </a:cubicBezTo>
                  <a:cubicBezTo>
                    <a:pt x="50" y="122"/>
                    <a:pt x="50" y="122"/>
                    <a:pt x="50" y="121"/>
                  </a:cubicBezTo>
                  <a:cubicBezTo>
                    <a:pt x="50" y="122"/>
                    <a:pt x="49" y="123"/>
                    <a:pt x="50" y="124"/>
                  </a:cubicBezTo>
                  <a:close/>
                  <a:moveTo>
                    <a:pt x="59" y="123"/>
                  </a:moveTo>
                  <a:cubicBezTo>
                    <a:pt x="60" y="123"/>
                    <a:pt x="60" y="122"/>
                    <a:pt x="60" y="122"/>
                  </a:cubicBezTo>
                  <a:cubicBezTo>
                    <a:pt x="60" y="123"/>
                    <a:pt x="60" y="123"/>
                    <a:pt x="59" y="123"/>
                  </a:cubicBezTo>
                  <a:close/>
                  <a:moveTo>
                    <a:pt x="52" y="124"/>
                  </a:moveTo>
                  <a:cubicBezTo>
                    <a:pt x="53" y="124"/>
                    <a:pt x="53" y="124"/>
                    <a:pt x="53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52" y="123"/>
                    <a:pt x="53" y="123"/>
                    <a:pt x="52" y="124"/>
                  </a:cubicBezTo>
                  <a:close/>
                  <a:moveTo>
                    <a:pt x="42" y="123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2"/>
                    <a:pt x="42" y="123"/>
                  </a:cubicBezTo>
                  <a:close/>
                  <a:moveTo>
                    <a:pt x="55" y="124"/>
                  </a:moveTo>
                  <a:cubicBezTo>
                    <a:pt x="55" y="124"/>
                    <a:pt x="55" y="123"/>
                    <a:pt x="55" y="123"/>
                  </a:cubicBezTo>
                  <a:cubicBezTo>
                    <a:pt x="54" y="123"/>
                    <a:pt x="55" y="124"/>
                    <a:pt x="55" y="124"/>
                  </a:cubicBezTo>
                  <a:close/>
                  <a:moveTo>
                    <a:pt x="48" y="124"/>
                  </a:moveTo>
                  <a:cubicBezTo>
                    <a:pt x="48" y="124"/>
                    <a:pt x="48" y="124"/>
                    <a:pt x="49" y="124"/>
                  </a:cubicBezTo>
                  <a:cubicBezTo>
                    <a:pt x="49" y="124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4"/>
                  </a:cubicBezTo>
                  <a:close/>
                  <a:moveTo>
                    <a:pt x="57" y="124"/>
                  </a:moveTo>
                  <a:cubicBezTo>
                    <a:pt x="57" y="124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4"/>
                    <a:pt x="57" y="124"/>
                  </a:cubicBezTo>
                  <a:close/>
                  <a:moveTo>
                    <a:pt x="37" y="124"/>
                  </a:moveTo>
                  <a:cubicBezTo>
                    <a:pt x="37" y="124"/>
                    <a:pt x="38" y="125"/>
                    <a:pt x="38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4"/>
                    <a:pt x="38" y="124"/>
                    <a:pt x="38" y="123"/>
                  </a:cubicBezTo>
                  <a:cubicBezTo>
                    <a:pt x="37" y="123"/>
                    <a:pt x="37" y="123"/>
                    <a:pt x="37" y="124"/>
                  </a:cubicBezTo>
                  <a:close/>
                  <a:moveTo>
                    <a:pt x="40" y="124"/>
                  </a:moveTo>
                  <a:cubicBezTo>
                    <a:pt x="41" y="124"/>
                    <a:pt x="41" y="124"/>
                    <a:pt x="41" y="123"/>
                  </a:cubicBezTo>
                  <a:cubicBezTo>
                    <a:pt x="41" y="124"/>
                    <a:pt x="40" y="124"/>
                    <a:pt x="40" y="124"/>
                  </a:cubicBezTo>
                  <a:close/>
                  <a:moveTo>
                    <a:pt x="45" y="124"/>
                  </a:moveTo>
                  <a:cubicBezTo>
                    <a:pt x="45" y="124"/>
                    <a:pt x="45" y="125"/>
                    <a:pt x="45" y="125"/>
                  </a:cubicBezTo>
                  <a:cubicBezTo>
                    <a:pt x="46" y="124"/>
                    <a:pt x="45" y="123"/>
                    <a:pt x="45" y="124"/>
                  </a:cubicBezTo>
                  <a:close/>
                  <a:moveTo>
                    <a:pt x="59" y="124"/>
                  </a:moveTo>
                  <a:cubicBezTo>
                    <a:pt x="60" y="124"/>
                    <a:pt x="60" y="125"/>
                    <a:pt x="60" y="125"/>
                  </a:cubicBezTo>
                  <a:cubicBezTo>
                    <a:pt x="60" y="125"/>
                    <a:pt x="60" y="124"/>
                    <a:pt x="60" y="124"/>
                  </a:cubicBezTo>
                  <a:cubicBezTo>
                    <a:pt x="60" y="124"/>
                    <a:pt x="59" y="124"/>
                    <a:pt x="59" y="124"/>
                  </a:cubicBezTo>
                  <a:close/>
                  <a:moveTo>
                    <a:pt x="41" y="126"/>
                  </a:moveTo>
                  <a:cubicBezTo>
                    <a:pt x="41" y="126"/>
                    <a:pt x="42" y="125"/>
                    <a:pt x="42" y="125"/>
                  </a:cubicBezTo>
                  <a:cubicBezTo>
                    <a:pt x="42" y="125"/>
                    <a:pt x="42" y="124"/>
                    <a:pt x="41" y="124"/>
                  </a:cubicBezTo>
                  <a:cubicBezTo>
                    <a:pt x="40" y="125"/>
                    <a:pt x="41" y="125"/>
                    <a:pt x="41" y="126"/>
                  </a:cubicBezTo>
                  <a:close/>
                  <a:moveTo>
                    <a:pt x="48" y="125"/>
                  </a:moveTo>
                  <a:cubicBezTo>
                    <a:pt x="48" y="125"/>
                    <a:pt x="48" y="126"/>
                    <a:pt x="49" y="125"/>
                  </a:cubicBezTo>
                  <a:cubicBezTo>
                    <a:pt x="48" y="125"/>
                    <a:pt x="49" y="124"/>
                    <a:pt x="48" y="124"/>
                  </a:cubicBezTo>
                  <a:cubicBezTo>
                    <a:pt x="48" y="124"/>
                    <a:pt x="48" y="125"/>
                    <a:pt x="48" y="125"/>
                  </a:cubicBezTo>
                  <a:close/>
                  <a:moveTo>
                    <a:pt x="54" y="126"/>
                  </a:moveTo>
                  <a:cubicBezTo>
                    <a:pt x="54" y="125"/>
                    <a:pt x="54" y="125"/>
                    <a:pt x="54" y="124"/>
                  </a:cubicBezTo>
                  <a:cubicBezTo>
                    <a:pt x="53" y="124"/>
                    <a:pt x="53" y="125"/>
                    <a:pt x="54" y="126"/>
                  </a:cubicBezTo>
                  <a:close/>
                  <a:moveTo>
                    <a:pt x="57" y="125"/>
                  </a:moveTo>
                  <a:cubicBezTo>
                    <a:pt x="58" y="125"/>
                    <a:pt x="58" y="125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5"/>
                    <a:pt x="57" y="125"/>
                    <a:pt x="57" y="125"/>
                  </a:cubicBezTo>
                  <a:close/>
                  <a:moveTo>
                    <a:pt x="52" y="125"/>
                  </a:moveTo>
                  <a:cubicBezTo>
                    <a:pt x="52" y="125"/>
                    <a:pt x="52" y="124"/>
                    <a:pt x="51" y="124"/>
                  </a:cubicBezTo>
                  <a:cubicBezTo>
                    <a:pt x="51" y="124"/>
                    <a:pt x="51" y="125"/>
                    <a:pt x="52" y="125"/>
                  </a:cubicBezTo>
                  <a:close/>
                  <a:moveTo>
                    <a:pt x="37" y="126"/>
                  </a:moveTo>
                  <a:cubicBezTo>
                    <a:pt x="38" y="126"/>
                    <a:pt x="37" y="125"/>
                    <a:pt x="36" y="125"/>
                  </a:cubicBezTo>
                  <a:cubicBezTo>
                    <a:pt x="37" y="125"/>
                    <a:pt x="37" y="126"/>
                    <a:pt x="37" y="126"/>
                  </a:cubicBezTo>
                  <a:close/>
                  <a:moveTo>
                    <a:pt x="61" y="126"/>
                  </a:moveTo>
                  <a:cubicBezTo>
                    <a:pt x="61" y="126"/>
                    <a:pt x="62" y="125"/>
                    <a:pt x="61" y="125"/>
                  </a:cubicBezTo>
                  <a:cubicBezTo>
                    <a:pt x="61" y="125"/>
                    <a:pt x="61" y="126"/>
                    <a:pt x="61" y="126"/>
                  </a:cubicBezTo>
                  <a:close/>
                  <a:moveTo>
                    <a:pt x="35" y="127"/>
                  </a:moveTo>
                  <a:cubicBezTo>
                    <a:pt x="35" y="127"/>
                    <a:pt x="35" y="128"/>
                    <a:pt x="36" y="128"/>
                  </a:cubicBezTo>
                  <a:cubicBezTo>
                    <a:pt x="36" y="128"/>
                    <a:pt x="36" y="127"/>
                    <a:pt x="36" y="127"/>
                  </a:cubicBezTo>
                  <a:cubicBezTo>
                    <a:pt x="36" y="127"/>
                    <a:pt x="36" y="126"/>
                    <a:pt x="36" y="125"/>
                  </a:cubicBezTo>
                  <a:cubicBezTo>
                    <a:pt x="35" y="126"/>
                    <a:pt x="35" y="126"/>
                    <a:pt x="35" y="127"/>
                  </a:cubicBezTo>
                  <a:close/>
                  <a:moveTo>
                    <a:pt x="38" y="126"/>
                  </a:move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39" y="126"/>
                    <a:pt x="38" y="126"/>
                  </a:cubicBezTo>
                  <a:close/>
                  <a:moveTo>
                    <a:pt x="41" y="127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lose/>
                  <a:moveTo>
                    <a:pt x="47" y="127"/>
                  </a:moveTo>
                  <a:cubicBezTo>
                    <a:pt x="47" y="127"/>
                    <a:pt x="47" y="126"/>
                    <a:pt x="46" y="126"/>
                  </a:cubicBezTo>
                  <a:cubicBezTo>
                    <a:pt x="46" y="126"/>
                    <a:pt x="46" y="127"/>
                    <a:pt x="47" y="127"/>
                  </a:cubicBezTo>
                  <a:close/>
                  <a:moveTo>
                    <a:pt x="54" y="127"/>
                  </a:moveTo>
                  <a:cubicBezTo>
                    <a:pt x="55" y="127"/>
                    <a:pt x="55" y="126"/>
                    <a:pt x="54" y="126"/>
                  </a:cubicBezTo>
                  <a:cubicBezTo>
                    <a:pt x="54" y="126"/>
                    <a:pt x="54" y="126"/>
                    <a:pt x="54" y="127"/>
                  </a:cubicBezTo>
                  <a:close/>
                  <a:moveTo>
                    <a:pt x="50" y="127"/>
                  </a:moveTo>
                  <a:cubicBezTo>
                    <a:pt x="51" y="127"/>
                    <a:pt x="51" y="126"/>
                    <a:pt x="50" y="126"/>
                  </a:cubicBezTo>
                  <a:cubicBezTo>
                    <a:pt x="50" y="126"/>
                    <a:pt x="50" y="127"/>
                    <a:pt x="50" y="127"/>
                  </a:cubicBezTo>
                  <a:close/>
                  <a:moveTo>
                    <a:pt x="59" y="126"/>
                  </a:moveTo>
                  <a:cubicBezTo>
                    <a:pt x="58" y="126"/>
                    <a:pt x="59" y="126"/>
                    <a:pt x="59" y="126"/>
                  </a:cubicBezTo>
                  <a:cubicBezTo>
                    <a:pt x="58" y="126"/>
                    <a:pt x="58" y="127"/>
                    <a:pt x="59" y="126"/>
                  </a:cubicBezTo>
                  <a:close/>
                  <a:moveTo>
                    <a:pt x="53" y="129"/>
                  </a:moveTo>
                  <a:cubicBezTo>
                    <a:pt x="54" y="128"/>
                    <a:pt x="53" y="127"/>
                    <a:pt x="53" y="126"/>
                  </a:cubicBezTo>
                  <a:cubicBezTo>
                    <a:pt x="52" y="127"/>
                    <a:pt x="53" y="128"/>
                    <a:pt x="53" y="129"/>
                  </a:cubicBezTo>
                  <a:close/>
                  <a:moveTo>
                    <a:pt x="40" y="128"/>
                  </a:moveTo>
                  <a:cubicBezTo>
                    <a:pt x="40" y="127"/>
                    <a:pt x="40" y="127"/>
                    <a:pt x="39" y="126"/>
                  </a:cubicBezTo>
                  <a:cubicBezTo>
                    <a:pt x="39" y="127"/>
                    <a:pt x="39" y="128"/>
                    <a:pt x="40" y="128"/>
                  </a:cubicBezTo>
                  <a:close/>
                  <a:moveTo>
                    <a:pt x="49" y="127"/>
                  </a:moveTo>
                  <a:cubicBezTo>
                    <a:pt x="50" y="127"/>
                    <a:pt x="49" y="128"/>
                    <a:pt x="50" y="128"/>
                  </a:cubicBezTo>
                  <a:cubicBezTo>
                    <a:pt x="50" y="127"/>
                    <a:pt x="50" y="128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9" y="127"/>
                    <a:pt x="49" y="127"/>
                    <a:pt x="49" y="127"/>
                  </a:cubicBezTo>
                  <a:close/>
                  <a:moveTo>
                    <a:pt x="42" y="127"/>
                  </a:moveTo>
                  <a:cubicBezTo>
                    <a:pt x="42" y="127"/>
                    <a:pt x="42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lose/>
                  <a:moveTo>
                    <a:pt x="60" y="128"/>
                  </a:moveTo>
                  <a:cubicBezTo>
                    <a:pt x="60" y="128"/>
                    <a:pt x="60" y="127"/>
                    <a:pt x="60" y="127"/>
                  </a:cubicBezTo>
                  <a:cubicBezTo>
                    <a:pt x="60" y="127"/>
                    <a:pt x="59" y="128"/>
                    <a:pt x="60" y="128"/>
                  </a:cubicBezTo>
                  <a:close/>
                  <a:moveTo>
                    <a:pt x="57" y="128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8" y="127"/>
                    <a:pt x="58" y="127"/>
                    <a:pt x="57" y="127"/>
                  </a:cubicBezTo>
                  <a:cubicBezTo>
                    <a:pt x="57" y="127"/>
                    <a:pt x="57" y="127"/>
                    <a:pt x="57" y="128"/>
                  </a:cubicBezTo>
                  <a:close/>
                  <a:moveTo>
                    <a:pt x="62" y="131"/>
                  </a:moveTo>
                  <a:cubicBezTo>
                    <a:pt x="62" y="130"/>
                    <a:pt x="63" y="128"/>
                    <a:pt x="62" y="127"/>
                  </a:cubicBezTo>
                  <a:cubicBezTo>
                    <a:pt x="62" y="129"/>
                    <a:pt x="62" y="130"/>
                    <a:pt x="62" y="131"/>
                  </a:cubicBezTo>
                  <a:close/>
                  <a:moveTo>
                    <a:pt x="33" y="129"/>
                  </a:move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1"/>
                    <a:pt x="33" y="130"/>
                  </a:cubicBezTo>
                  <a:cubicBezTo>
                    <a:pt x="33" y="129"/>
                    <a:pt x="33" y="129"/>
                    <a:pt x="33" y="128"/>
                  </a:cubicBezTo>
                  <a:cubicBezTo>
                    <a:pt x="33" y="128"/>
                    <a:pt x="33" y="127"/>
                    <a:pt x="33" y="128"/>
                  </a:cubicBezTo>
                  <a:cubicBezTo>
                    <a:pt x="33" y="128"/>
                    <a:pt x="33" y="129"/>
                    <a:pt x="33" y="129"/>
                  </a:cubicBezTo>
                  <a:close/>
                  <a:moveTo>
                    <a:pt x="55" y="128"/>
                  </a:moveTo>
                  <a:cubicBezTo>
                    <a:pt x="55" y="128"/>
                    <a:pt x="56" y="128"/>
                    <a:pt x="55" y="127"/>
                  </a:cubicBezTo>
                  <a:cubicBezTo>
                    <a:pt x="55" y="128"/>
                    <a:pt x="55" y="128"/>
                    <a:pt x="55" y="128"/>
                  </a:cubicBezTo>
                  <a:close/>
                  <a:moveTo>
                    <a:pt x="38" y="130"/>
                  </a:moveTo>
                  <a:cubicBezTo>
                    <a:pt x="39" y="129"/>
                    <a:pt x="39" y="128"/>
                    <a:pt x="38" y="128"/>
                  </a:cubicBezTo>
                  <a:cubicBezTo>
                    <a:pt x="38" y="128"/>
                    <a:pt x="38" y="129"/>
                    <a:pt x="38" y="130"/>
                  </a:cubicBezTo>
                  <a:close/>
                  <a:moveTo>
                    <a:pt x="45" y="129"/>
                  </a:moveTo>
                  <a:cubicBezTo>
                    <a:pt x="45" y="129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9"/>
                    <a:pt x="45" y="129"/>
                  </a:cubicBezTo>
                  <a:close/>
                  <a:moveTo>
                    <a:pt x="42" y="129"/>
                  </a:moveTo>
                  <a:cubicBezTo>
                    <a:pt x="42" y="129"/>
                    <a:pt x="42" y="129"/>
                    <a:pt x="41" y="128"/>
                  </a:cubicBezTo>
                  <a:cubicBezTo>
                    <a:pt x="41" y="129"/>
                    <a:pt x="42" y="129"/>
                    <a:pt x="42" y="129"/>
                  </a:cubicBezTo>
                  <a:close/>
                  <a:moveTo>
                    <a:pt x="47" y="129"/>
                  </a:moveTo>
                  <a:cubicBezTo>
                    <a:pt x="48" y="129"/>
                    <a:pt x="47" y="129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30"/>
                    <a:pt x="49" y="129"/>
                    <a:pt x="48" y="128"/>
                  </a:cubicBezTo>
                  <a:cubicBezTo>
                    <a:pt x="48" y="129"/>
                    <a:pt x="48" y="128"/>
                    <a:pt x="47" y="129"/>
                  </a:cubicBezTo>
                  <a:close/>
                  <a:moveTo>
                    <a:pt x="50" y="129"/>
                  </a:moveTo>
                  <a:cubicBezTo>
                    <a:pt x="50" y="129"/>
                    <a:pt x="50" y="129"/>
                    <a:pt x="50" y="130"/>
                  </a:cubicBezTo>
                  <a:cubicBezTo>
                    <a:pt x="50" y="130"/>
                    <a:pt x="51" y="130"/>
                    <a:pt x="51" y="129"/>
                  </a:cubicBezTo>
                  <a:cubicBezTo>
                    <a:pt x="50" y="129"/>
                    <a:pt x="51" y="129"/>
                    <a:pt x="51" y="129"/>
                  </a:cubicBezTo>
                  <a:cubicBezTo>
                    <a:pt x="51" y="129"/>
                    <a:pt x="51" y="128"/>
                    <a:pt x="50" y="128"/>
                  </a:cubicBezTo>
                  <a:cubicBezTo>
                    <a:pt x="50" y="129"/>
                    <a:pt x="50" y="129"/>
                    <a:pt x="50" y="129"/>
                  </a:cubicBezTo>
                  <a:close/>
                  <a:moveTo>
                    <a:pt x="52" y="129"/>
                  </a:moveTo>
                  <a:cubicBezTo>
                    <a:pt x="52" y="129"/>
                    <a:pt x="52" y="128"/>
                    <a:pt x="52" y="128"/>
                  </a:cubicBezTo>
                  <a:cubicBezTo>
                    <a:pt x="51" y="128"/>
                    <a:pt x="51" y="129"/>
                    <a:pt x="52" y="129"/>
                  </a:cubicBezTo>
                  <a:close/>
                  <a:moveTo>
                    <a:pt x="41" y="128"/>
                  </a:moveTo>
                  <a:cubicBezTo>
                    <a:pt x="41" y="128"/>
                    <a:pt x="40" y="128"/>
                    <a:pt x="40" y="128"/>
                  </a:cubicBezTo>
                  <a:cubicBezTo>
                    <a:pt x="40" y="129"/>
                    <a:pt x="41" y="129"/>
                    <a:pt x="41" y="128"/>
                  </a:cubicBezTo>
                  <a:close/>
                  <a:moveTo>
                    <a:pt x="58" y="129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8" y="129"/>
                    <a:pt x="58" y="128"/>
                    <a:pt x="58" y="128"/>
                  </a:cubicBezTo>
                  <a:cubicBezTo>
                    <a:pt x="58" y="129"/>
                    <a:pt x="58" y="129"/>
                    <a:pt x="58" y="129"/>
                  </a:cubicBezTo>
                  <a:close/>
                  <a:moveTo>
                    <a:pt x="45" y="131"/>
                  </a:moveTo>
                  <a:cubicBezTo>
                    <a:pt x="45" y="130"/>
                    <a:pt x="44" y="129"/>
                    <a:pt x="44" y="129"/>
                  </a:cubicBezTo>
                  <a:cubicBezTo>
                    <a:pt x="43" y="130"/>
                    <a:pt x="44" y="131"/>
                    <a:pt x="45" y="131"/>
                  </a:cubicBezTo>
                  <a:close/>
                  <a:moveTo>
                    <a:pt x="37" y="131"/>
                  </a:moveTo>
                  <a:cubicBezTo>
                    <a:pt x="38" y="131"/>
                    <a:pt x="38" y="129"/>
                    <a:pt x="37" y="129"/>
                  </a:cubicBezTo>
                  <a:cubicBezTo>
                    <a:pt x="36" y="130"/>
                    <a:pt x="37" y="130"/>
                    <a:pt x="37" y="131"/>
                  </a:cubicBezTo>
                  <a:close/>
                  <a:moveTo>
                    <a:pt x="41" y="130"/>
                  </a:moveTo>
                  <a:cubicBezTo>
                    <a:pt x="41" y="130"/>
                    <a:pt x="41" y="129"/>
                    <a:pt x="41" y="129"/>
                  </a:cubicBezTo>
                  <a:cubicBezTo>
                    <a:pt x="41" y="130"/>
                    <a:pt x="41" y="130"/>
                    <a:pt x="41" y="130"/>
                  </a:cubicBezTo>
                  <a:close/>
                  <a:moveTo>
                    <a:pt x="39" y="131"/>
                  </a:moveTo>
                  <a:cubicBezTo>
                    <a:pt x="39" y="130"/>
                    <a:pt x="40" y="130"/>
                    <a:pt x="40" y="129"/>
                  </a:cubicBezTo>
                  <a:cubicBezTo>
                    <a:pt x="39" y="130"/>
                    <a:pt x="38" y="131"/>
                    <a:pt x="39" y="131"/>
                  </a:cubicBezTo>
                  <a:close/>
                  <a:moveTo>
                    <a:pt x="55" y="131"/>
                  </a:moveTo>
                  <a:cubicBezTo>
                    <a:pt x="55" y="131"/>
                    <a:pt x="55" y="131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4" y="130"/>
                    <a:pt x="54" y="131"/>
                    <a:pt x="55" y="131"/>
                  </a:cubicBezTo>
                  <a:close/>
                  <a:moveTo>
                    <a:pt x="56" y="131"/>
                  </a:moveTo>
                  <a:cubicBezTo>
                    <a:pt x="56" y="131"/>
                    <a:pt x="56" y="131"/>
                    <a:pt x="57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6" y="130"/>
                    <a:pt x="56" y="131"/>
                  </a:cubicBezTo>
                  <a:close/>
                  <a:moveTo>
                    <a:pt x="50" y="133"/>
                  </a:moveTo>
                  <a:cubicBezTo>
                    <a:pt x="51" y="132"/>
                    <a:pt x="50" y="130"/>
                    <a:pt x="49" y="130"/>
                  </a:cubicBezTo>
                  <a:cubicBezTo>
                    <a:pt x="49" y="131"/>
                    <a:pt x="49" y="131"/>
                    <a:pt x="49" y="132"/>
                  </a:cubicBezTo>
                  <a:cubicBezTo>
                    <a:pt x="49" y="132"/>
                    <a:pt x="49" y="131"/>
                    <a:pt x="49" y="132"/>
                  </a:cubicBezTo>
                  <a:cubicBezTo>
                    <a:pt x="49" y="132"/>
                    <a:pt x="49" y="132"/>
                    <a:pt x="50" y="133"/>
                  </a:cubicBezTo>
                  <a:close/>
                  <a:moveTo>
                    <a:pt x="40" y="133"/>
                  </a:moveTo>
                  <a:cubicBezTo>
                    <a:pt x="40" y="132"/>
                    <a:pt x="40" y="132"/>
                    <a:pt x="41" y="131"/>
                  </a:cubicBezTo>
                  <a:cubicBezTo>
                    <a:pt x="40" y="131"/>
                    <a:pt x="40" y="130"/>
                    <a:pt x="40" y="130"/>
                  </a:cubicBezTo>
                  <a:cubicBezTo>
                    <a:pt x="39" y="131"/>
                    <a:pt x="39" y="132"/>
                    <a:pt x="40" y="133"/>
                  </a:cubicBezTo>
                  <a:close/>
                  <a:moveTo>
                    <a:pt x="43" y="132"/>
                  </a:moveTo>
                  <a:cubicBezTo>
                    <a:pt x="44" y="132"/>
                    <a:pt x="43" y="131"/>
                    <a:pt x="43" y="131"/>
                  </a:cubicBezTo>
                  <a:cubicBezTo>
                    <a:pt x="43" y="131"/>
                    <a:pt x="43" y="132"/>
                    <a:pt x="43" y="132"/>
                  </a:cubicBezTo>
                  <a:close/>
                  <a:moveTo>
                    <a:pt x="60" y="131"/>
                  </a:moveTo>
                  <a:cubicBezTo>
                    <a:pt x="60" y="131"/>
                    <a:pt x="60" y="131"/>
                    <a:pt x="59" y="131"/>
                  </a:cubicBezTo>
                  <a:cubicBezTo>
                    <a:pt x="59" y="131"/>
                    <a:pt x="60" y="131"/>
                    <a:pt x="60" y="131"/>
                  </a:cubicBezTo>
                  <a:close/>
                  <a:moveTo>
                    <a:pt x="36" y="133"/>
                  </a:moveTo>
                  <a:cubicBezTo>
                    <a:pt x="37" y="133"/>
                    <a:pt x="36" y="131"/>
                    <a:pt x="36" y="131"/>
                  </a:cubicBezTo>
                  <a:cubicBezTo>
                    <a:pt x="35" y="132"/>
                    <a:pt x="35" y="132"/>
                    <a:pt x="36" y="133"/>
                  </a:cubicBezTo>
                  <a:close/>
                  <a:moveTo>
                    <a:pt x="38" y="132"/>
                  </a:move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9" y="131"/>
                    <a:pt x="38" y="131"/>
                  </a:cubicBezTo>
                  <a:cubicBezTo>
                    <a:pt x="38" y="132"/>
                    <a:pt x="38" y="132"/>
                    <a:pt x="38" y="132"/>
                  </a:cubicBezTo>
                  <a:close/>
                  <a:moveTo>
                    <a:pt x="55" y="132"/>
                  </a:moveTo>
                  <a:cubicBezTo>
                    <a:pt x="55" y="132"/>
                    <a:pt x="56" y="132"/>
                    <a:pt x="55" y="132"/>
                  </a:cubicBezTo>
                  <a:cubicBezTo>
                    <a:pt x="55" y="132"/>
                    <a:pt x="55" y="131"/>
                    <a:pt x="55" y="131"/>
                  </a:cubicBezTo>
                  <a:cubicBezTo>
                    <a:pt x="55" y="132"/>
                    <a:pt x="55" y="132"/>
                    <a:pt x="55" y="132"/>
                  </a:cubicBezTo>
                  <a:close/>
                  <a:moveTo>
                    <a:pt x="59" y="134"/>
                  </a:moveTo>
                  <a:cubicBezTo>
                    <a:pt x="58" y="134"/>
                    <a:pt x="59" y="132"/>
                    <a:pt x="58" y="131"/>
                  </a:cubicBezTo>
                  <a:cubicBezTo>
                    <a:pt x="58" y="133"/>
                    <a:pt x="58" y="134"/>
                    <a:pt x="59" y="134"/>
                  </a:cubicBezTo>
                  <a:close/>
                  <a:moveTo>
                    <a:pt x="48" y="133"/>
                  </a:moveTo>
                  <a:cubicBezTo>
                    <a:pt x="48" y="133"/>
                    <a:pt x="48" y="132"/>
                    <a:pt x="48" y="132"/>
                  </a:cubicBezTo>
                  <a:cubicBezTo>
                    <a:pt x="47" y="132"/>
                    <a:pt x="48" y="133"/>
                    <a:pt x="48" y="133"/>
                  </a:cubicBezTo>
                  <a:close/>
                  <a:moveTo>
                    <a:pt x="53" y="133"/>
                  </a:moveTo>
                  <a:cubicBezTo>
                    <a:pt x="53" y="133"/>
                    <a:pt x="53" y="132"/>
                    <a:pt x="53" y="132"/>
                  </a:cubicBezTo>
                  <a:cubicBezTo>
                    <a:pt x="53" y="132"/>
                    <a:pt x="53" y="133"/>
                    <a:pt x="53" y="133"/>
                  </a:cubicBezTo>
                  <a:close/>
                  <a:moveTo>
                    <a:pt x="39" y="134"/>
                  </a:moveTo>
                  <a:cubicBezTo>
                    <a:pt x="39" y="133"/>
                    <a:pt x="39" y="133"/>
                    <a:pt x="38" y="132"/>
                  </a:cubicBezTo>
                  <a:cubicBezTo>
                    <a:pt x="38" y="133"/>
                    <a:pt x="38" y="133"/>
                    <a:pt x="39" y="134"/>
                  </a:cubicBezTo>
                  <a:close/>
                  <a:moveTo>
                    <a:pt x="62" y="133"/>
                  </a:moveTo>
                  <a:cubicBezTo>
                    <a:pt x="62" y="133"/>
                    <a:pt x="63" y="133"/>
                    <a:pt x="62" y="132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40" y="134"/>
                  </a:moveTo>
                  <a:cubicBezTo>
                    <a:pt x="40" y="134"/>
                    <a:pt x="40" y="135"/>
                    <a:pt x="41" y="135"/>
                  </a:cubicBezTo>
                  <a:cubicBezTo>
                    <a:pt x="41" y="135"/>
                    <a:pt x="42" y="134"/>
                    <a:pt x="42" y="134"/>
                  </a:cubicBezTo>
                  <a:cubicBezTo>
                    <a:pt x="42" y="132"/>
                    <a:pt x="40" y="133"/>
                    <a:pt x="40" y="134"/>
                  </a:cubicBezTo>
                  <a:close/>
                  <a:moveTo>
                    <a:pt x="36" y="134"/>
                  </a:move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3"/>
                    <a:pt x="36" y="134"/>
                  </a:cubicBezTo>
                  <a:close/>
                  <a:moveTo>
                    <a:pt x="57" y="136"/>
                  </a:moveTo>
                  <a:cubicBezTo>
                    <a:pt x="57" y="135"/>
                    <a:pt x="57" y="135"/>
                    <a:pt x="58" y="135"/>
                  </a:cubicBezTo>
                  <a:cubicBezTo>
                    <a:pt x="57" y="134"/>
                    <a:pt x="57" y="134"/>
                    <a:pt x="56" y="133"/>
                  </a:cubicBezTo>
                  <a:cubicBezTo>
                    <a:pt x="56" y="134"/>
                    <a:pt x="56" y="135"/>
                    <a:pt x="57" y="136"/>
                  </a:cubicBezTo>
                  <a:close/>
                  <a:moveTo>
                    <a:pt x="45" y="134"/>
                  </a:moveTo>
                  <a:cubicBezTo>
                    <a:pt x="45" y="134"/>
                    <a:pt x="45" y="133"/>
                    <a:pt x="45" y="133"/>
                  </a:cubicBezTo>
                  <a:cubicBezTo>
                    <a:pt x="44" y="133"/>
                    <a:pt x="44" y="134"/>
                    <a:pt x="45" y="134"/>
                  </a:cubicBezTo>
                  <a:close/>
                  <a:moveTo>
                    <a:pt x="51" y="135"/>
                  </a:moveTo>
                  <a:cubicBezTo>
                    <a:pt x="51" y="135"/>
                    <a:pt x="52" y="134"/>
                    <a:pt x="52" y="134"/>
                  </a:cubicBezTo>
                  <a:cubicBezTo>
                    <a:pt x="52" y="134"/>
                    <a:pt x="52" y="133"/>
                    <a:pt x="51" y="133"/>
                  </a:cubicBezTo>
                  <a:cubicBezTo>
                    <a:pt x="51" y="134"/>
                    <a:pt x="51" y="135"/>
                    <a:pt x="51" y="135"/>
                  </a:cubicBezTo>
                  <a:close/>
                  <a:moveTo>
                    <a:pt x="48" y="135"/>
                  </a:move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8" y="135"/>
                  </a:cubicBezTo>
                  <a:close/>
                  <a:moveTo>
                    <a:pt x="37" y="134"/>
                  </a:moveTo>
                  <a:cubicBezTo>
                    <a:pt x="37" y="134"/>
                    <a:pt x="37" y="135"/>
                    <a:pt x="37" y="135"/>
                  </a:cubicBezTo>
                  <a:cubicBezTo>
                    <a:pt x="38" y="135"/>
                    <a:pt x="38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lose/>
                  <a:moveTo>
                    <a:pt x="40" y="136"/>
                  </a:moveTo>
                  <a:cubicBezTo>
                    <a:pt x="40" y="135"/>
                    <a:pt x="40" y="135"/>
                    <a:pt x="39" y="135"/>
                  </a:cubicBezTo>
                  <a:cubicBezTo>
                    <a:pt x="39" y="135"/>
                    <a:pt x="40" y="136"/>
                    <a:pt x="40" y="136"/>
                  </a:cubicBezTo>
                  <a:close/>
                  <a:moveTo>
                    <a:pt x="54" y="136"/>
                  </a:moveTo>
                  <a:cubicBezTo>
                    <a:pt x="54" y="136"/>
                    <a:pt x="55" y="137"/>
                    <a:pt x="55" y="137"/>
                  </a:cubicBezTo>
                  <a:cubicBezTo>
                    <a:pt x="55" y="137"/>
                    <a:pt x="55" y="136"/>
                    <a:pt x="54" y="136"/>
                  </a:cubicBezTo>
                  <a:close/>
                  <a:moveTo>
                    <a:pt x="55" y="137"/>
                  </a:moveTo>
                  <a:cubicBezTo>
                    <a:pt x="56" y="136"/>
                    <a:pt x="55" y="134"/>
                    <a:pt x="54" y="136"/>
                  </a:cubicBezTo>
                  <a:cubicBezTo>
                    <a:pt x="55" y="136"/>
                    <a:pt x="55" y="137"/>
                    <a:pt x="55" y="137"/>
                  </a:cubicBezTo>
                  <a:close/>
                  <a:moveTo>
                    <a:pt x="42" y="137"/>
                  </a:moveTo>
                  <a:cubicBezTo>
                    <a:pt x="43" y="137"/>
                    <a:pt x="43" y="136"/>
                    <a:pt x="43" y="135"/>
                  </a:cubicBezTo>
                  <a:cubicBezTo>
                    <a:pt x="43" y="136"/>
                    <a:pt x="42" y="136"/>
                    <a:pt x="42" y="137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5"/>
                  </a:cubicBezTo>
                  <a:cubicBezTo>
                    <a:pt x="50" y="135"/>
                    <a:pt x="50" y="135"/>
                    <a:pt x="49" y="135"/>
                  </a:cubicBezTo>
                  <a:cubicBezTo>
                    <a:pt x="49" y="136"/>
                    <a:pt x="50" y="136"/>
                    <a:pt x="50" y="136"/>
                  </a:cubicBezTo>
                  <a:close/>
                  <a:moveTo>
                    <a:pt x="39" y="138"/>
                  </a:moveTo>
                  <a:cubicBezTo>
                    <a:pt x="39" y="137"/>
                    <a:pt x="39" y="136"/>
                    <a:pt x="38" y="136"/>
                  </a:cubicBezTo>
                  <a:cubicBezTo>
                    <a:pt x="38" y="136"/>
                    <a:pt x="39" y="137"/>
                    <a:pt x="39" y="138"/>
                  </a:cubicBezTo>
                  <a:close/>
                  <a:moveTo>
                    <a:pt x="35" y="137"/>
                  </a:moveTo>
                  <a:cubicBezTo>
                    <a:pt x="35" y="138"/>
                    <a:pt x="36" y="137"/>
                    <a:pt x="36" y="137"/>
                  </a:cubicBezTo>
                  <a:cubicBezTo>
                    <a:pt x="36" y="137"/>
                    <a:pt x="36" y="136"/>
                    <a:pt x="35" y="136"/>
                  </a:cubicBezTo>
                  <a:cubicBezTo>
                    <a:pt x="35" y="136"/>
                    <a:pt x="35" y="137"/>
                    <a:pt x="35" y="137"/>
                  </a:cubicBezTo>
                  <a:close/>
                  <a:moveTo>
                    <a:pt x="62" y="138"/>
                  </a:moveTo>
                  <a:cubicBezTo>
                    <a:pt x="62" y="137"/>
                    <a:pt x="63" y="136"/>
                    <a:pt x="62" y="136"/>
                  </a:cubicBezTo>
                  <a:cubicBezTo>
                    <a:pt x="62" y="137"/>
                    <a:pt x="62" y="137"/>
                    <a:pt x="62" y="138"/>
                  </a:cubicBezTo>
                  <a:close/>
                  <a:moveTo>
                    <a:pt x="54" y="138"/>
                  </a:moveTo>
                  <a:cubicBezTo>
                    <a:pt x="54" y="138"/>
                    <a:pt x="54" y="137"/>
                    <a:pt x="53" y="137"/>
                  </a:cubicBezTo>
                  <a:cubicBezTo>
                    <a:pt x="53" y="137"/>
                    <a:pt x="53" y="138"/>
                    <a:pt x="54" y="138"/>
                  </a:cubicBezTo>
                  <a:close/>
                  <a:moveTo>
                    <a:pt x="42" y="140"/>
                  </a:moveTo>
                  <a:cubicBezTo>
                    <a:pt x="42" y="141"/>
                    <a:pt x="42" y="141"/>
                    <a:pt x="43" y="141"/>
                  </a:cubicBezTo>
                  <a:cubicBezTo>
                    <a:pt x="43" y="140"/>
                    <a:pt x="45" y="139"/>
                    <a:pt x="45" y="138"/>
                  </a:cubicBezTo>
                  <a:cubicBezTo>
                    <a:pt x="45" y="138"/>
                    <a:pt x="45" y="137"/>
                    <a:pt x="44" y="137"/>
                  </a:cubicBezTo>
                  <a:cubicBezTo>
                    <a:pt x="44" y="138"/>
                    <a:pt x="43" y="139"/>
                    <a:pt x="42" y="140"/>
                  </a:cubicBezTo>
                  <a:close/>
                  <a:moveTo>
                    <a:pt x="47" y="139"/>
                  </a:moveTo>
                  <a:cubicBezTo>
                    <a:pt x="48" y="139"/>
                    <a:pt x="48" y="138"/>
                    <a:pt x="48" y="138"/>
                  </a:cubicBezTo>
                  <a:cubicBezTo>
                    <a:pt x="47" y="138"/>
                    <a:pt x="47" y="139"/>
                    <a:pt x="47" y="139"/>
                  </a:cubicBezTo>
                  <a:close/>
                  <a:moveTo>
                    <a:pt x="35" y="142"/>
                  </a:moveTo>
                  <a:cubicBezTo>
                    <a:pt x="37" y="141"/>
                    <a:pt x="37" y="140"/>
                    <a:pt x="37" y="139"/>
                  </a:cubicBezTo>
                  <a:cubicBezTo>
                    <a:pt x="37" y="139"/>
                    <a:pt x="37" y="138"/>
                    <a:pt x="37" y="138"/>
                  </a:cubicBezTo>
                  <a:cubicBezTo>
                    <a:pt x="36" y="139"/>
                    <a:pt x="35" y="140"/>
                    <a:pt x="35" y="142"/>
                  </a:cubicBezTo>
                  <a:close/>
                  <a:moveTo>
                    <a:pt x="56" y="139"/>
                  </a:moveTo>
                  <a:cubicBezTo>
                    <a:pt x="57" y="139"/>
                    <a:pt x="57" y="139"/>
                    <a:pt x="57" y="138"/>
                  </a:cubicBezTo>
                  <a:cubicBezTo>
                    <a:pt x="57" y="138"/>
                    <a:pt x="56" y="139"/>
                    <a:pt x="56" y="139"/>
                  </a:cubicBezTo>
                  <a:close/>
                  <a:moveTo>
                    <a:pt x="52" y="140"/>
                  </a:moveTo>
                  <a:cubicBezTo>
                    <a:pt x="52" y="139"/>
                    <a:pt x="52" y="139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lose/>
                  <a:moveTo>
                    <a:pt x="54" y="139"/>
                  </a:moveTo>
                  <a:cubicBezTo>
                    <a:pt x="54" y="139"/>
                    <a:pt x="55" y="139"/>
                    <a:pt x="55" y="139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4" y="139"/>
                    <a:pt x="54" y="139"/>
                    <a:pt x="54" y="139"/>
                  </a:cubicBezTo>
                  <a:close/>
                  <a:moveTo>
                    <a:pt x="6" y="140"/>
                  </a:moveTo>
                  <a:cubicBezTo>
                    <a:pt x="6" y="140"/>
                    <a:pt x="6" y="139"/>
                    <a:pt x="5" y="140"/>
                  </a:cubicBezTo>
                  <a:cubicBezTo>
                    <a:pt x="5" y="140"/>
                    <a:pt x="6" y="141"/>
                    <a:pt x="5" y="142"/>
                  </a:cubicBezTo>
                  <a:cubicBezTo>
                    <a:pt x="5" y="142"/>
                    <a:pt x="6" y="142"/>
                    <a:pt x="6" y="142"/>
                  </a:cubicBezTo>
                  <a:cubicBezTo>
                    <a:pt x="6" y="141"/>
                    <a:pt x="7" y="140"/>
                    <a:pt x="6" y="139"/>
                  </a:cubicBezTo>
                  <a:cubicBezTo>
                    <a:pt x="6" y="139"/>
                    <a:pt x="6" y="140"/>
                    <a:pt x="6" y="140"/>
                  </a:cubicBezTo>
                  <a:close/>
                  <a:moveTo>
                    <a:pt x="57" y="140"/>
                  </a:moveTo>
                  <a:cubicBezTo>
                    <a:pt x="57" y="140"/>
                    <a:pt x="58" y="140"/>
                    <a:pt x="58" y="139"/>
                  </a:cubicBezTo>
                  <a:cubicBezTo>
                    <a:pt x="58" y="139"/>
                    <a:pt x="58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lose/>
                  <a:moveTo>
                    <a:pt x="5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0"/>
                    <a:pt x="54" y="140"/>
                    <a:pt x="54" y="140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40"/>
                    <a:pt x="53" y="140"/>
                    <a:pt x="52" y="141"/>
                  </a:cubicBezTo>
                  <a:close/>
                  <a:moveTo>
                    <a:pt x="46" y="142"/>
                  </a:moveTo>
                  <a:cubicBezTo>
                    <a:pt x="46" y="142"/>
                    <a:pt x="47" y="141"/>
                    <a:pt x="46" y="140"/>
                  </a:cubicBezTo>
                  <a:cubicBezTo>
                    <a:pt x="46" y="141"/>
                    <a:pt x="45" y="142"/>
                    <a:pt x="46" y="142"/>
                  </a:cubicBezTo>
                  <a:close/>
                  <a:moveTo>
                    <a:pt x="57" y="141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9" y="142"/>
                    <a:pt x="59" y="140"/>
                    <a:pt x="58" y="140"/>
                  </a:cubicBezTo>
                  <a:cubicBezTo>
                    <a:pt x="58" y="141"/>
                    <a:pt x="58" y="141"/>
                    <a:pt x="57" y="141"/>
                  </a:cubicBezTo>
                  <a:close/>
                  <a:moveTo>
                    <a:pt x="48" y="141"/>
                  </a:moveTo>
                  <a:cubicBezTo>
                    <a:pt x="48" y="141"/>
                    <a:pt x="49" y="141"/>
                    <a:pt x="49" y="14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1"/>
                    <a:pt x="48" y="141"/>
                    <a:pt x="48" y="141"/>
                  </a:cubicBezTo>
                  <a:close/>
                  <a:moveTo>
                    <a:pt x="49" y="142"/>
                  </a:moveTo>
                  <a:cubicBezTo>
                    <a:pt x="49" y="142"/>
                    <a:pt x="50" y="141"/>
                    <a:pt x="50" y="141"/>
                  </a:cubicBezTo>
                  <a:cubicBezTo>
                    <a:pt x="50" y="141"/>
                    <a:pt x="49" y="141"/>
                    <a:pt x="49" y="142"/>
                  </a:cubicBezTo>
                  <a:close/>
                  <a:moveTo>
                    <a:pt x="36" y="143"/>
                  </a:moveTo>
                  <a:cubicBezTo>
                    <a:pt x="36" y="144"/>
                    <a:pt x="36" y="144"/>
                    <a:pt x="37" y="144"/>
                  </a:cubicBezTo>
                  <a:cubicBezTo>
                    <a:pt x="37" y="144"/>
                    <a:pt x="38" y="143"/>
                    <a:pt x="39" y="142"/>
                  </a:cubicBezTo>
                  <a:cubicBezTo>
                    <a:pt x="38" y="142"/>
                    <a:pt x="39" y="141"/>
                    <a:pt x="38" y="141"/>
                  </a:cubicBezTo>
                  <a:cubicBezTo>
                    <a:pt x="38" y="142"/>
                    <a:pt x="37" y="143"/>
                    <a:pt x="36" y="143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1"/>
                  </a:cubicBezTo>
                  <a:cubicBezTo>
                    <a:pt x="54" y="141"/>
                    <a:pt x="53" y="142"/>
                    <a:pt x="54" y="142"/>
                  </a:cubicBezTo>
                  <a:close/>
                  <a:moveTo>
                    <a:pt x="43" y="143"/>
                  </a:moveTo>
                  <a:cubicBezTo>
                    <a:pt x="43" y="143"/>
                    <a:pt x="44" y="142"/>
                    <a:pt x="44" y="142"/>
                  </a:cubicBezTo>
                  <a:cubicBezTo>
                    <a:pt x="43" y="142"/>
                    <a:pt x="43" y="143"/>
                    <a:pt x="43" y="143"/>
                  </a:cubicBezTo>
                  <a:close/>
                  <a:moveTo>
                    <a:pt x="49" y="143"/>
                  </a:moveTo>
                  <a:cubicBezTo>
                    <a:pt x="50" y="145"/>
                    <a:pt x="50" y="146"/>
                    <a:pt x="51" y="148"/>
                  </a:cubicBezTo>
                  <a:cubicBezTo>
                    <a:pt x="52" y="147"/>
                    <a:pt x="51" y="146"/>
                    <a:pt x="51" y="145"/>
                  </a:cubicBezTo>
                  <a:cubicBezTo>
                    <a:pt x="51" y="145"/>
                    <a:pt x="51" y="145"/>
                    <a:pt x="50" y="145"/>
                  </a:cubicBezTo>
                  <a:cubicBezTo>
                    <a:pt x="50" y="144"/>
                    <a:pt x="51" y="144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1"/>
                    <a:pt x="49" y="143"/>
                    <a:pt x="49" y="143"/>
                  </a:cubicBezTo>
                  <a:close/>
                  <a:moveTo>
                    <a:pt x="40" y="142"/>
                  </a:moveTo>
                  <a:cubicBezTo>
                    <a:pt x="41" y="143"/>
                    <a:pt x="41" y="143"/>
                    <a:pt x="41" y="143"/>
                  </a:cubicBezTo>
                  <a:cubicBezTo>
                    <a:pt x="41" y="142"/>
                    <a:pt x="41" y="142"/>
                    <a:pt x="40" y="142"/>
                  </a:cubicBezTo>
                  <a:close/>
                  <a:moveTo>
                    <a:pt x="54" y="143"/>
                  </a:moveTo>
                  <a:cubicBezTo>
                    <a:pt x="55" y="143"/>
                    <a:pt x="55" y="142"/>
                    <a:pt x="55" y="142"/>
                  </a:cubicBezTo>
                  <a:cubicBezTo>
                    <a:pt x="54" y="142"/>
                    <a:pt x="55" y="143"/>
                    <a:pt x="54" y="143"/>
                  </a:cubicBezTo>
                  <a:cubicBezTo>
                    <a:pt x="54" y="143"/>
                    <a:pt x="54" y="142"/>
                    <a:pt x="54" y="142"/>
                  </a:cubicBezTo>
                  <a:cubicBezTo>
                    <a:pt x="54" y="142"/>
                    <a:pt x="54" y="143"/>
                    <a:pt x="54" y="143"/>
                  </a:cubicBezTo>
                  <a:close/>
                  <a:moveTo>
                    <a:pt x="57" y="144"/>
                  </a:move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6" y="143"/>
                    <a:pt x="57" y="143"/>
                    <a:pt x="57" y="144"/>
                  </a:cubicBezTo>
                  <a:close/>
                  <a:moveTo>
                    <a:pt x="62" y="144"/>
                  </a:moveTo>
                  <a:cubicBezTo>
                    <a:pt x="62" y="143"/>
                    <a:pt x="62" y="143"/>
                    <a:pt x="61" y="142"/>
                  </a:cubicBezTo>
                  <a:cubicBezTo>
                    <a:pt x="62" y="143"/>
                    <a:pt x="61" y="144"/>
                    <a:pt x="62" y="144"/>
                  </a:cubicBezTo>
                  <a:close/>
                  <a:moveTo>
                    <a:pt x="42" y="144"/>
                  </a:moveTo>
                  <a:cubicBezTo>
                    <a:pt x="42" y="145"/>
                    <a:pt x="43" y="143"/>
                    <a:pt x="42" y="143"/>
                  </a:cubicBezTo>
                  <a:cubicBezTo>
                    <a:pt x="42" y="144"/>
                    <a:pt x="42" y="144"/>
                    <a:pt x="42" y="144"/>
                  </a:cubicBezTo>
                  <a:close/>
                  <a:moveTo>
                    <a:pt x="60" y="144"/>
                  </a:moveTo>
                  <a:cubicBezTo>
                    <a:pt x="59" y="144"/>
                    <a:pt x="60" y="143"/>
                    <a:pt x="60" y="143"/>
                  </a:cubicBezTo>
                  <a:cubicBezTo>
                    <a:pt x="59" y="144"/>
                    <a:pt x="59" y="144"/>
                    <a:pt x="60" y="144"/>
                  </a:cubicBezTo>
                  <a:close/>
                  <a:moveTo>
                    <a:pt x="41" y="147"/>
                  </a:moveTo>
                  <a:cubicBezTo>
                    <a:pt x="41" y="148"/>
                    <a:pt x="40" y="148"/>
                    <a:pt x="40" y="149"/>
                  </a:cubicBezTo>
                  <a:cubicBezTo>
                    <a:pt x="42" y="147"/>
                    <a:pt x="43" y="145"/>
                    <a:pt x="44" y="143"/>
                  </a:cubicBezTo>
                  <a:cubicBezTo>
                    <a:pt x="42" y="144"/>
                    <a:pt x="42" y="146"/>
                    <a:pt x="41" y="147"/>
                  </a:cubicBezTo>
                  <a:close/>
                  <a:moveTo>
                    <a:pt x="37" y="146"/>
                  </a:moveTo>
                  <a:cubicBezTo>
                    <a:pt x="38" y="146"/>
                    <a:pt x="38" y="147"/>
                    <a:pt x="38" y="147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4"/>
                    <a:pt x="40" y="144"/>
                    <a:pt x="39" y="143"/>
                  </a:cubicBezTo>
                  <a:cubicBezTo>
                    <a:pt x="39" y="144"/>
                    <a:pt x="38" y="145"/>
                    <a:pt x="37" y="146"/>
                  </a:cubicBezTo>
                  <a:close/>
                  <a:moveTo>
                    <a:pt x="53" y="144"/>
                  </a:moveTo>
                  <a:cubicBezTo>
                    <a:pt x="54" y="144"/>
                    <a:pt x="53" y="144"/>
                    <a:pt x="53" y="144"/>
                  </a:cubicBezTo>
                  <a:cubicBezTo>
                    <a:pt x="53" y="144"/>
                    <a:pt x="53" y="144"/>
                    <a:pt x="53" y="144"/>
                  </a:cubicBezTo>
                  <a:close/>
                  <a:moveTo>
                    <a:pt x="63" y="146"/>
                  </a:moveTo>
                  <a:cubicBezTo>
                    <a:pt x="63" y="146"/>
                    <a:pt x="63" y="145"/>
                    <a:pt x="63" y="145"/>
                  </a:cubicBezTo>
                  <a:cubicBezTo>
                    <a:pt x="63" y="145"/>
                    <a:pt x="63" y="146"/>
                    <a:pt x="63" y="146"/>
                  </a:cubicBezTo>
                  <a:close/>
                  <a:moveTo>
                    <a:pt x="54" y="146"/>
                  </a:moveTo>
                  <a:cubicBezTo>
                    <a:pt x="55" y="146"/>
                    <a:pt x="54" y="146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lose/>
                  <a:moveTo>
                    <a:pt x="34" y="149"/>
                  </a:moveTo>
                  <a:cubicBezTo>
                    <a:pt x="34" y="149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1"/>
                    <a:pt x="34" y="150"/>
                  </a:cubicBezTo>
                  <a:cubicBezTo>
                    <a:pt x="35" y="149"/>
                    <a:pt x="34" y="147"/>
                    <a:pt x="34" y="146"/>
                  </a:cubicBezTo>
                  <a:cubicBezTo>
                    <a:pt x="34" y="146"/>
                    <a:pt x="34" y="146"/>
                    <a:pt x="33" y="146"/>
                  </a:cubicBezTo>
                  <a:cubicBezTo>
                    <a:pt x="33" y="147"/>
                    <a:pt x="34" y="148"/>
                    <a:pt x="34" y="149"/>
                  </a:cubicBezTo>
                  <a:close/>
                  <a:moveTo>
                    <a:pt x="61" y="146"/>
                  </a:moveTo>
                  <a:cubicBezTo>
                    <a:pt x="61" y="146"/>
                    <a:pt x="61" y="147"/>
                    <a:pt x="62" y="147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lose/>
                  <a:moveTo>
                    <a:pt x="59" y="147"/>
                  </a:moveTo>
                  <a:cubicBezTo>
                    <a:pt x="59" y="147"/>
                    <a:pt x="60" y="146"/>
                    <a:pt x="59" y="146"/>
                  </a:cubicBezTo>
                  <a:cubicBezTo>
                    <a:pt x="59" y="146"/>
                    <a:pt x="59" y="147"/>
                    <a:pt x="59" y="147"/>
                  </a:cubicBezTo>
                  <a:close/>
                  <a:moveTo>
                    <a:pt x="58" y="148"/>
                  </a:moveTo>
                  <a:cubicBezTo>
                    <a:pt x="58" y="147"/>
                    <a:pt x="58" y="147"/>
                    <a:pt x="57" y="146"/>
                  </a:cubicBezTo>
                  <a:cubicBezTo>
                    <a:pt x="58" y="147"/>
                    <a:pt x="58" y="148"/>
                    <a:pt x="58" y="148"/>
                  </a:cubicBezTo>
                  <a:close/>
                  <a:moveTo>
                    <a:pt x="36" y="148"/>
                  </a:moveTo>
                  <a:cubicBezTo>
                    <a:pt x="36" y="147"/>
                    <a:pt x="36" y="146"/>
                    <a:pt x="35" y="147"/>
                  </a:cubicBezTo>
                  <a:cubicBezTo>
                    <a:pt x="35" y="147"/>
                    <a:pt x="35" y="147"/>
                    <a:pt x="36" y="147"/>
                  </a:cubicBezTo>
                  <a:cubicBezTo>
                    <a:pt x="36" y="147"/>
                    <a:pt x="35" y="147"/>
                    <a:pt x="35" y="147"/>
                  </a:cubicBezTo>
                  <a:cubicBezTo>
                    <a:pt x="35" y="148"/>
                    <a:pt x="35" y="149"/>
                    <a:pt x="36" y="150"/>
                  </a:cubicBezTo>
                  <a:cubicBezTo>
                    <a:pt x="36" y="150"/>
                    <a:pt x="36" y="149"/>
                    <a:pt x="36" y="149"/>
                  </a:cubicBezTo>
                  <a:cubicBezTo>
                    <a:pt x="36" y="149"/>
                    <a:pt x="37" y="149"/>
                    <a:pt x="37" y="149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6" y="148"/>
                    <a:pt x="36" y="148"/>
                    <a:pt x="36" y="148"/>
                  </a:cubicBezTo>
                  <a:close/>
                  <a:moveTo>
                    <a:pt x="55" y="148"/>
                  </a:moveTo>
                  <a:cubicBezTo>
                    <a:pt x="55" y="147"/>
                    <a:pt x="55" y="147"/>
                    <a:pt x="55" y="147"/>
                  </a:cubicBezTo>
                  <a:cubicBezTo>
                    <a:pt x="54" y="147"/>
                    <a:pt x="54" y="147"/>
                    <a:pt x="55" y="148"/>
                  </a:cubicBezTo>
                  <a:close/>
                  <a:moveTo>
                    <a:pt x="6" y="149"/>
                  </a:moveTo>
                  <a:cubicBezTo>
                    <a:pt x="6" y="148"/>
                    <a:pt x="7" y="147"/>
                    <a:pt x="6" y="147"/>
                  </a:cubicBezTo>
                  <a:cubicBezTo>
                    <a:pt x="6" y="148"/>
                    <a:pt x="6" y="148"/>
                    <a:pt x="6" y="149"/>
                  </a:cubicBezTo>
                  <a:close/>
                  <a:moveTo>
                    <a:pt x="55" y="150"/>
                  </a:moveTo>
                  <a:cubicBezTo>
                    <a:pt x="56" y="150"/>
                    <a:pt x="56" y="150"/>
                    <a:pt x="56" y="149"/>
                  </a:cubicBezTo>
                  <a:cubicBezTo>
                    <a:pt x="55" y="149"/>
                    <a:pt x="56" y="148"/>
                    <a:pt x="55" y="148"/>
                  </a:cubicBezTo>
                  <a:cubicBezTo>
                    <a:pt x="55" y="149"/>
                    <a:pt x="54" y="150"/>
                    <a:pt x="55" y="150"/>
                  </a:cubicBezTo>
                  <a:close/>
                  <a:moveTo>
                    <a:pt x="59" y="150"/>
                  </a:moveTo>
                  <a:cubicBezTo>
                    <a:pt x="60" y="149"/>
                    <a:pt x="59" y="149"/>
                    <a:pt x="59" y="149"/>
                  </a:cubicBezTo>
                  <a:cubicBezTo>
                    <a:pt x="58" y="149"/>
                    <a:pt x="59" y="150"/>
                    <a:pt x="59" y="150"/>
                  </a:cubicBezTo>
                  <a:close/>
                  <a:moveTo>
                    <a:pt x="40" y="151"/>
                  </a:moveTo>
                  <a:cubicBezTo>
                    <a:pt x="40" y="155"/>
                    <a:pt x="39" y="158"/>
                    <a:pt x="40" y="162"/>
                  </a:cubicBezTo>
                  <a:cubicBezTo>
                    <a:pt x="40" y="162"/>
                    <a:pt x="39" y="163"/>
                    <a:pt x="39" y="163"/>
                  </a:cubicBezTo>
                  <a:cubicBezTo>
                    <a:pt x="39" y="163"/>
                    <a:pt x="40" y="163"/>
                    <a:pt x="40" y="163"/>
                  </a:cubicBezTo>
                  <a:cubicBezTo>
                    <a:pt x="40" y="158"/>
                    <a:pt x="41" y="154"/>
                    <a:pt x="42" y="149"/>
                  </a:cubicBezTo>
                  <a:cubicBezTo>
                    <a:pt x="42" y="149"/>
                    <a:pt x="42" y="149"/>
                    <a:pt x="41" y="149"/>
                  </a:cubicBezTo>
                  <a:cubicBezTo>
                    <a:pt x="41" y="150"/>
                    <a:pt x="41" y="151"/>
                    <a:pt x="40" y="151"/>
                  </a:cubicBezTo>
                  <a:close/>
                  <a:moveTo>
                    <a:pt x="39" y="150"/>
                  </a:moveTo>
                  <a:cubicBezTo>
                    <a:pt x="39" y="149"/>
                    <a:pt x="39" y="149"/>
                    <a:pt x="39" y="149"/>
                  </a:cubicBezTo>
                  <a:cubicBezTo>
                    <a:pt x="39" y="149"/>
                    <a:pt x="39" y="150"/>
                    <a:pt x="39" y="150"/>
                  </a:cubicBezTo>
                  <a:close/>
                  <a:moveTo>
                    <a:pt x="63" y="152"/>
                  </a:moveTo>
                  <a:cubicBezTo>
                    <a:pt x="63" y="151"/>
                    <a:pt x="63" y="150"/>
                    <a:pt x="63" y="150"/>
                  </a:cubicBezTo>
                  <a:cubicBezTo>
                    <a:pt x="63" y="150"/>
                    <a:pt x="62" y="151"/>
                    <a:pt x="63" y="152"/>
                  </a:cubicBezTo>
                  <a:close/>
                  <a:moveTo>
                    <a:pt x="37" y="151"/>
                  </a:moveTo>
                  <a:cubicBezTo>
                    <a:pt x="37" y="150"/>
                    <a:pt x="38" y="150"/>
                    <a:pt x="38" y="150"/>
                  </a:cubicBezTo>
                  <a:cubicBezTo>
                    <a:pt x="38" y="150"/>
                    <a:pt x="37" y="150"/>
                    <a:pt x="37" y="151"/>
                  </a:cubicBezTo>
                  <a:close/>
                  <a:moveTo>
                    <a:pt x="38" y="152"/>
                  </a:moveTo>
                  <a:cubicBezTo>
                    <a:pt x="39" y="152"/>
                    <a:pt x="38" y="151"/>
                    <a:pt x="38" y="150"/>
                  </a:cubicBezTo>
                  <a:cubicBezTo>
                    <a:pt x="38" y="151"/>
                    <a:pt x="37" y="152"/>
                    <a:pt x="38" y="152"/>
                  </a:cubicBezTo>
                  <a:close/>
                  <a:moveTo>
                    <a:pt x="37" y="152"/>
                  </a:moveTo>
                  <a:cubicBezTo>
                    <a:pt x="37" y="152"/>
                    <a:pt x="37" y="151"/>
                    <a:pt x="37" y="151"/>
                  </a:cubicBezTo>
                  <a:cubicBezTo>
                    <a:pt x="36" y="151"/>
                    <a:pt x="36" y="152"/>
                    <a:pt x="37" y="152"/>
                  </a:cubicBezTo>
                  <a:close/>
                  <a:moveTo>
                    <a:pt x="33" y="154"/>
                  </a:moveTo>
                  <a:cubicBezTo>
                    <a:pt x="34" y="154"/>
                    <a:pt x="34" y="152"/>
                    <a:pt x="33" y="151"/>
                  </a:cubicBezTo>
                  <a:cubicBezTo>
                    <a:pt x="33" y="152"/>
                    <a:pt x="33" y="153"/>
                    <a:pt x="33" y="154"/>
                  </a:cubicBezTo>
                  <a:close/>
                  <a:moveTo>
                    <a:pt x="58" y="152"/>
                  </a:moveTo>
                  <a:cubicBezTo>
                    <a:pt x="58" y="152"/>
                    <a:pt x="58" y="152"/>
                    <a:pt x="58" y="152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2"/>
                  </a:cubicBezTo>
                  <a:close/>
                  <a:moveTo>
                    <a:pt x="65" y="171"/>
                  </a:move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6" y="165"/>
                    <a:pt x="66" y="157"/>
                    <a:pt x="65" y="151"/>
                  </a:cubicBezTo>
                  <a:cubicBezTo>
                    <a:pt x="64" y="152"/>
                    <a:pt x="64" y="155"/>
                    <a:pt x="65" y="156"/>
                  </a:cubicBezTo>
                  <a:cubicBezTo>
                    <a:pt x="65" y="157"/>
                    <a:pt x="65" y="157"/>
                    <a:pt x="64" y="157"/>
                  </a:cubicBezTo>
                  <a:cubicBezTo>
                    <a:pt x="64" y="158"/>
                    <a:pt x="64" y="160"/>
                    <a:pt x="65" y="161"/>
                  </a:cubicBezTo>
                  <a:cubicBezTo>
                    <a:pt x="65" y="161"/>
                    <a:pt x="64" y="160"/>
                    <a:pt x="64" y="161"/>
                  </a:cubicBezTo>
                  <a:cubicBezTo>
                    <a:pt x="64" y="161"/>
                    <a:pt x="64" y="161"/>
                    <a:pt x="64" y="162"/>
                  </a:cubicBezTo>
                  <a:cubicBezTo>
                    <a:pt x="64" y="162"/>
                    <a:pt x="65" y="162"/>
                    <a:pt x="65" y="162"/>
                  </a:cubicBezTo>
                  <a:cubicBezTo>
                    <a:pt x="65" y="163"/>
                    <a:pt x="64" y="164"/>
                    <a:pt x="64" y="164"/>
                  </a:cubicBezTo>
                  <a:cubicBezTo>
                    <a:pt x="63" y="166"/>
                    <a:pt x="65" y="168"/>
                    <a:pt x="64" y="170"/>
                  </a:cubicBezTo>
                  <a:cubicBezTo>
                    <a:pt x="64" y="170"/>
                    <a:pt x="64" y="169"/>
                    <a:pt x="64" y="170"/>
                  </a:cubicBezTo>
                  <a:cubicBezTo>
                    <a:pt x="64" y="170"/>
                    <a:pt x="63" y="172"/>
                    <a:pt x="64" y="172"/>
                  </a:cubicBezTo>
                  <a:cubicBezTo>
                    <a:pt x="65" y="172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lose/>
                  <a:moveTo>
                    <a:pt x="56" y="153"/>
                  </a:moveTo>
                  <a:cubicBezTo>
                    <a:pt x="57" y="153"/>
                    <a:pt x="57" y="153"/>
                    <a:pt x="57" y="153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6" y="152"/>
                    <a:pt x="57" y="153"/>
                    <a:pt x="56" y="153"/>
                  </a:cubicBezTo>
                  <a:close/>
                  <a:moveTo>
                    <a:pt x="61" y="154"/>
                  </a:moveTo>
                  <a:cubicBezTo>
                    <a:pt x="61" y="154"/>
                    <a:pt x="61" y="153"/>
                    <a:pt x="62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3"/>
                    <a:pt x="61" y="153"/>
                    <a:pt x="61" y="154"/>
                  </a:cubicBezTo>
                  <a:close/>
                  <a:moveTo>
                    <a:pt x="36" y="153"/>
                  </a:moveTo>
                  <a:cubicBezTo>
                    <a:pt x="36" y="153"/>
                    <a:pt x="36" y="153"/>
                    <a:pt x="36" y="152"/>
                  </a:cubicBezTo>
                  <a:cubicBezTo>
                    <a:pt x="35" y="153"/>
                    <a:pt x="36" y="153"/>
                    <a:pt x="36" y="153"/>
                  </a:cubicBezTo>
                  <a:close/>
                  <a:moveTo>
                    <a:pt x="54" y="157"/>
                  </a:moveTo>
                  <a:cubicBezTo>
                    <a:pt x="55" y="156"/>
                    <a:pt x="54" y="156"/>
                    <a:pt x="54" y="155"/>
                  </a:cubicBezTo>
                  <a:cubicBezTo>
                    <a:pt x="55" y="155"/>
                    <a:pt x="55" y="153"/>
                    <a:pt x="54" y="152"/>
                  </a:cubicBezTo>
                  <a:cubicBezTo>
                    <a:pt x="53" y="154"/>
                    <a:pt x="54" y="155"/>
                    <a:pt x="54" y="157"/>
                  </a:cubicBezTo>
                  <a:close/>
                  <a:moveTo>
                    <a:pt x="59" y="153"/>
                  </a:moveTo>
                  <a:cubicBezTo>
                    <a:pt x="59" y="153"/>
                    <a:pt x="59" y="154"/>
                    <a:pt x="60" y="155"/>
                  </a:cubicBezTo>
                  <a:cubicBezTo>
                    <a:pt x="60" y="154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lose/>
                  <a:moveTo>
                    <a:pt x="38" y="154"/>
                  </a:moveTo>
                  <a:cubicBezTo>
                    <a:pt x="39" y="154"/>
                    <a:pt x="38" y="155"/>
                    <a:pt x="39" y="155"/>
                  </a:cubicBezTo>
                  <a:cubicBezTo>
                    <a:pt x="39" y="154"/>
                    <a:pt x="39" y="153"/>
                    <a:pt x="39" y="153"/>
                  </a:cubicBezTo>
                  <a:cubicBezTo>
                    <a:pt x="39" y="153"/>
                    <a:pt x="38" y="153"/>
                    <a:pt x="38" y="154"/>
                  </a:cubicBezTo>
                  <a:close/>
                  <a:moveTo>
                    <a:pt x="36" y="155"/>
                  </a:moveTo>
                  <a:cubicBezTo>
                    <a:pt x="36" y="155"/>
                    <a:pt x="37" y="155"/>
                    <a:pt x="37" y="154"/>
                  </a:cubicBezTo>
                  <a:cubicBezTo>
                    <a:pt x="36" y="154"/>
                    <a:pt x="37" y="154"/>
                    <a:pt x="36" y="154"/>
                  </a:cubicBezTo>
                  <a:cubicBezTo>
                    <a:pt x="36" y="154"/>
                    <a:pt x="36" y="154"/>
                    <a:pt x="36" y="155"/>
                  </a:cubicBezTo>
                  <a:close/>
                  <a:moveTo>
                    <a:pt x="57" y="156"/>
                  </a:moveTo>
                  <a:cubicBezTo>
                    <a:pt x="57" y="156"/>
                    <a:pt x="57" y="156"/>
                    <a:pt x="57" y="157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8" y="154"/>
                    <a:pt x="58" y="154"/>
                  </a:cubicBezTo>
                  <a:cubicBezTo>
                    <a:pt x="57" y="155"/>
                    <a:pt x="57" y="155"/>
                    <a:pt x="57" y="156"/>
                  </a:cubicBezTo>
                  <a:close/>
                  <a:moveTo>
                    <a:pt x="34" y="156"/>
                  </a:moveTo>
                  <a:cubicBezTo>
                    <a:pt x="34" y="156"/>
                    <a:pt x="35" y="155"/>
                    <a:pt x="35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5"/>
                    <a:pt x="34" y="155"/>
                    <a:pt x="34" y="156"/>
                  </a:cubicBezTo>
                  <a:close/>
                  <a:moveTo>
                    <a:pt x="63" y="156"/>
                  </a:moveTo>
                  <a:cubicBezTo>
                    <a:pt x="63" y="156"/>
                    <a:pt x="63" y="154"/>
                    <a:pt x="63" y="155"/>
                  </a:cubicBezTo>
                  <a:cubicBezTo>
                    <a:pt x="63" y="155"/>
                    <a:pt x="62" y="155"/>
                    <a:pt x="63" y="156"/>
                  </a:cubicBezTo>
                  <a:close/>
                  <a:moveTo>
                    <a:pt x="37" y="157"/>
                  </a:moveTo>
                  <a:cubicBezTo>
                    <a:pt x="37" y="156"/>
                    <a:pt x="38" y="156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6"/>
                    <a:pt x="36" y="156"/>
                    <a:pt x="37" y="157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7"/>
                  </a:cubicBezTo>
                  <a:close/>
                  <a:moveTo>
                    <a:pt x="34" y="157"/>
                  </a:moveTo>
                  <a:cubicBezTo>
                    <a:pt x="35" y="157"/>
                    <a:pt x="35" y="156"/>
                    <a:pt x="35" y="156"/>
                  </a:cubicBezTo>
                  <a:cubicBezTo>
                    <a:pt x="35" y="157"/>
                    <a:pt x="34" y="157"/>
                    <a:pt x="34" y="157"/>
                  </a:cubicBezTo>
                  <a:close/>
                  <a:moveTo>
                    <a:pt x="37" y="158"/>
                  </a:moveTo>
                  <a:cubicBezTo>
                    <a:pt x="37" y="158"/>
                    <a:pt x="37" y="158"/>
                    <a:pt x="37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9" y="157"/>
                    <a:pt x="38" y="157"/>
                  </a:cubicBezTo>
                  <a:cubicBezTo>
                    <a:pt x="38" y="157"/>
                    <a:pt x="37" y="158"/>
                    <a:pt x="37" y="158"/>
                  </a:cubicBezTo>
                  <a:close/>
                  <a:moveTo>
                    <a:pt x="58" y="159"/>
                  </a:moveTo>
                  <a:cubicBezTo>
                    <a:pt x="58" y="159"/>
                    <a:pt x="58" y="159"/>
                    <a:pt x="58" y="159"/>
                  </a:cubicBezTo>
                  <a:cubicBezTo>
                    <a:pt x="59" y="159"/>
                    <a:pt x="59" y="159"/>
                    <a:pt x="60" y="158"/>
                  </a:cubicBezTo>
                  <a:cubicBezTo>
                    <a:pt x="59" y="158"/>
                    <a:pt x="60" y="157"/>
                    <a:pt x="59" y="157"/>
                  </a:cubicBezTo>
                  <a:cubicBezTo>
                    <a:pt x="59" y="158"/>
                    <a:pt x="59" y="158"/>
                    <a:pt x="58" y="159"/>
                  </a:cubicBezTo>
                  <a:close/>
                  <a:moveTo>
                    <a:pt x="33" y="159"/>
                  </a:moveTo>
                  <a:cubicBezTo>
                    <a:pt x="34" y="159"/>
                    <a:pt x="33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lose/>
                  <a:moveTo>
                    <a:pt x="55" y="159"/>
                  </a:moveTo>
                  <a:cubicBezTo>
                    <a:pt x="55" y="161"/>
                    <a:pt x="56" y="162"/>
                    <a:pt x="56" y="163"/>
                  </a:cubicBezTo>
                  <a:cubicBezTo>
                    <a:pt x="56" y="163"/>
                    <a:pt x="57" y="162"/>
                    <a:pt x="57" y="162"/>
                  </a:cubicBezTo>
                  <a:cubicBezTo>
                    <a:pt x="56" y="162"/>
                    <a:pt x="56" y="161"/>
                    <a:pt x="56" y="161"/>
                  </a:cubicBezTo>
                  <a:cubicBezTo>
                    <a:pt x="56" y="161"/>
                    <a:pt x="56" y="160"/>
                    <a:pt x="56" y="160"/>
                  </a:cubicBezTo>
                  <a:cubicBezTo>
                    <a:pt x="56" y="160"/>
                    <a:pt x="56" y="159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62" y="161"/>
                  </a:moveTo>
                  <a:cubicBezTo>
                    <a:pt x="62" y="161"/>
                    <a:pt x="62" y="161"/>
                    <a:pt x="62" y="161"/>
                  </a:cubicBezTo>
                  <a:cubicBezTo>
                    <a:pt x="61" y="161"/>
                    <a:pt x="61" y="159"/>
                    <a:pt x="61" y="159"/>
                  </a:cubicBezTo>
                  <a:cubicBezTo>
                    <a:pt x="61" y="160"/>
                    <a:pt x="61" y="161"/>
                    <a:pt x="62" y="161"/>
                  </a:cubicBezTo>
                  <a:close/>
                  <a:moveTo>
                    <a:pt x="33" y="161"/>
                  </a:moveTo>
                  <a:cubicBezTo>
                    <a:pt x="34" y="161"/>
                    <a:pt x="34" y="161"/>
                    <a:pt x="34" y="161"/>
                  </a:cubicBezTo>
                  <a:cubicBezTo>
                    <a:pt x="34" y="161"/>
                    <a:pt x="35" y="160"/>
                    <a:pt x="34" y="160"/>
                  </a:cubicBezTo>
                  <a:cubicBezTo>
                    <a:pt x="34" y="160"/>
                    <a:pt x="33" y="161"/>
                    <a:pt x="33" y="161"/>
                  </a:cubicBezTo>
                  <a:close/>
                  <a:moveTo>
                    <a:pt x="61" y="161"/>
                  </a:moveTo>
                  <a:cubicBezTo>
                    <a:pt x="61" y="161"/>
                    <a:pt x="61" y="160"/>
                    <a:pt x="60" y="160"/>
                  </a:cubicBezTo>
                  <a:cubicBezTo>
                    <a:pt x="60" y="160"/>
                    <a:pt x="59" y="160"/>
                    <a:pt x="59" y="161"/>
                  </a:cubicBezTo>
                  <a:cubicBezTo>
                    <a:pt x="60" y="162"/>
                    <a:pt x="60" y="163"/>
                    <a:pt x="61" y="163"/>
                  </a:cubicBezTo>
                  <a:cubicBezTo>
                    <a:pt x="61" y="162"/>
                    <a:pt x="62" y="161"/>
                    <a:pt x="61" y="161"/>
                  </a:cubicBezTo>
                  <a:cubicBezTo>
                    <a:pt x="61" y="161"/>
                    <a:pt x="61" y="161"/>
                    <a:pt x="61" y="161"/>
                  </a:cubicBezTo>
                  <a:close/>
                  <a:moveTo>
                    <a:pt x="32" y="161"/>
                  </a:moveTo>
                  <a:cubicBezTo>
                    <a:pt x="32" y="161"/>
                    <a:pt x="32" y="160"/>
                    <a:pt x="32" y="160"/>
                  </a:cubicBezTo>
                  <a:cubicBezTo>
                    <a:pt x="32" y="160"/>
                    <a:pt x="32" y="161"/>
                    <a:pt x="32" y="161"/>
                  </a:cubicBezTo>
                  <a:close/>
                  <a:moveTo>
                    <a:pt x="36" y="162"/>
                  </a:moveTo>
                  <a:cubicBezTo>
                    <a:pt x="37" y="162"/>
                    <a:pt x="37" y="161"/>
                    <a:pt x="37" y="160"/>
                  </a:cubicBezTo>
                  <a:cubicBezTo>
                    <a:pt x="37" y="161"/>
                    <a:pt x="36" y="161"/>
                    <a:pt x="36" y="162"/>
                  </a:cubicBezTo>
                  <a:close/>
                  <a:moveTo>
                    <a:pt x="58" y="163"/>
                  </a:moveTo>
                  <a:cubicBezTo>
                    <a:pt x="58" y="163"/>
                    <a:pt x="59" y="164"/>
                    <a:pt x="59" y="165"/>
                  </a:cubicBezTo>
                  <a:cubicBezTo>
                    <a:pt x="60" y="165"/>
                    <a:pt x="60" y="165"/>
                    <a:pt x="60" y="164"/>
                  </a:cubicBezTo>
                  <a:cubicBezTo>
                    <a:pt x="59" y="163"/>
                    <a:pt x="59" y="162"/>
                    <a:pt x="58" y="162"/>
                  </a:cubicBezTo>
                  <a:cubicBezTo>
                    <a:pt x="58" y="162"/>
                    <a:pt x="58" y="162"/>
                    <a:pt x="58" y="163"/>
                  </a:cubicBezTo>
                  <a:close/>
                  <a:moveTo>
                    <a:pt x="62" y="163"/>
                  </a:moveTo>
                  <a:cubicBezTo>
                    <a:pt x="63" y="163"/>
                    <a:pt x="62" y="163"/>
                    <a:pt x="63" y="163"/>
                  </a:cubicBezTo>
                  <a:cubicBezTo>
                    <a:pt x="63" y="163"/>
                    <a:pt x="63" y="162"/>
                    <a:pt x="63" y="162"/>
                  </a:cubicBezTo>
                  <a:cubicBezTo>
                    <a:pt x="63" y="162"/>
                    <a:pt x="62" y="162"/>
                    <a:pt x="62" y="163"/>
                  </a:cubicBezTo>
                  <a:close/>
                  <a:moveTo>
                    <a:pt x="37" y="164"/>
                  </a:moveTo>
                  <a:cubicBezTo>
                    <a:pt x="37" y="164"/>
                    <a:pt x="38" y="164"/>
                    <a:pt x="38" y="164"/>
                  </a:cubicBezTo>
                  <a:cubicBezTo>
                    <a:pt x="38" y="163"/>
                    <a:pt x="38" y="163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lose/>
                  <a:moveTo>
                    <a:pt x="35" y="165"/>
                  </a:moveTo>
                  <a:cubicBezTo>
                    <a:pt x="36" y="164"/>
                    <a:pt x="36" y="163"/>
                    <a:pt x="35" y="163"/>
                  </a:cubicBezTo>
                  <a:cubicBezTo>
                    <a:pt x="35" y="163"/>
                    <a:pt x="34" y="165"/>
                    <a:pt x="35" y="165"/>
                  </a:cubicBezTo>
                  <a:close/>
                  <a:moveTo>
                    <a:pt x="62" y="163"/>
                  </a:moveTo>
                  <a:cubicBezTo>
                    <a:pt x="62" y="163"/>
                    <a:pt x="62" y="163"/>
                    <a:pt x="62" y="163"/>
                  </a:cubicBezTo>
                  <a:cubicBezTo>
                    <a:pt x="62" y="163"/>
                    <a:pt x="61" y="164"/>
                    <a:pt x="61" y="164"/>
                  </a:cubicBezTo>
                  <a:cubicBezTo>
                    <a:pt x="61" y="164"/>
                    <a:pt x="61" y="165"/>
                    <a:pt x="62" y="164"/>
                  </a:cubicBezTo>
                  <a:cubicBezTo>
                    <a:pt x="62" y="164"/>
                    <a:pt x="62" y="163"/>
                    <a:pt x="62" y="163"/>
                  </a:cubicBezTo>
                  <a:close/>
                  <a:moveTo>
                    <a:pt x="57" y="166"/>
                  </a:moveTo>
                  <a:cubicBezTo>
                    <a:pt x="57" y="165"/>
                    <a:pt x="57" y="164"/>
                    <a:pt x="57" y="164"/>
                  </a:cubicBezTo>
                  <a:cubicBezTo>
                    <a:pt x="56" y="164"/>
                    <a:pt x="57" y="166"/>
                    <a:pt x="57" y="166"/>
                  </a:cubicBezTo>
                  <a:close/>
                  <a:moveTo>
                    <a:pt x="31" y="165"/>
                  </a:moveTo>
                  <a:cubicBezTo>
                    <a:pt x="31" y="165"/>
                    <a:pt x="31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4"/>
                    <a:pt x="31" y="165"/>
                    <a:pt x="31" y="165"/>
                  </a:cubicBezTo>
                  <a:close/>
                  <a:moveTo>
                    <a:pt x="39" y="166"/>
                  </a:moveTo>
                  <a:cubicBezTo>
                    <a:pt x="39" y="168"/>
                    <a:pt x="38" y="169"/>
                    <a:pt x="39" y="171"/>
                  </a:cubicBezTo>
                  <a:cubicBezTo>
                    <a:pt x="39" y="172"/>
                    <a:pt x="39" y="172"/>
                    <a:pt x="38" y="173"/>
                  </a:cubicBezTo>
                  <a:cubicBezTo>
                    <a:pt x="39" y="176"/>
                    <a:pt x="38" y="179"/>
                    <a:pt x="38" y="181"/>
                  </a:cubicBezTo>
                  <a:cubicBezTo>
                    <a:pt x="38" y="181"/>
                    <a:pt x="38" y="182"/>
                    <a:pt x="38" y="183"/>
                  </a:cubicBezTo>
                  <a:cubicBezTo>
                    <a:pt x="38" y="184"/>
                    <a:pt x="38" y="188"/>
                    <a:pt x="38" y="189"/>
                  </a:cubicBezTo>
                  <a:cubicBezTo>
                    <a:pt x="39" y="180"/>
                    <a:pt x="40" y="173"/>
                    <a:pt x="40" y="164"/>
                  </a:cubicBezTo>
                  <a:cubicBezTo>
                    <a:pt x="39" y="165"/>
                    <a:pt x="39" y="165"/>
                    <a:pt x="39" y="166"/>
                  </a:cubicBezTo>
                  <a:close/>
                  <a:moveTo>
                    <a:pt x="60" y="166"/>
                  </a:moveTo>
                  <a:cubicBezTo>
                    <a:pt x="60" y="166"/>
                    <a:pt x="60" y="166"/>
                    <a:pt x="60" y="166"/>
                  </a:cubicBezTo>
                  <a:cubicBezTo>
                    <a:pt x="60" y="167"/>
                    <a:pt x="61" y="166"/>
                    <a:pt x="60" y="165"/>
                  </a:cubicBezTo>
                  <a:cubicBezTo>
                    <a:pt x="61" y="166"/>
                    <a:pt x="60" y="165"/>
                    <a:pt x="60" y="166"/>
                  </a:cubicBezTo>
                  <a:close/>
                  <a:moveTo>
                    <a:pt x="33" y="169"/>
                  </a:moveTo>
                  <a:cubicBezTo>
                    <a:pt x="34" y="168"/>
                    <a:pt x="35" y="167"/>
                    <a:pt x="34" y="165"/>
                  </a:cubicBezTo>
                  <a:cubicBezTo>
                    <a:pt x="33" y="166"/>
                    <a:pt x="33" y="168"/>
                    <a:pt x="33" y="169"/>
                  </a:cubicBezTo>
                  <a:close/>
                  <a:moveTo>
                    <a:pt x="36" y="168"/>
                  </a:moveTo>
                  <a:cubicBezTo>
                    <a:pt x="36" y="167"/>
                    <a:pt x="37" y="167"/>
                    <a:pt x="37" y="166"/>
                  </a:cubicBezTo>
                  <a:cubicBezTo>
                    <a:pt x="37" y="166"/>
                    <a:pt x="37" y="166"/>
                    <a:pt x="37" y="165"/>
                  </a:cubicBezTo>
                  <a:cubicBezTo>
                    <a:pt x="36" y="166"/>
                    <a:pt x="35" y="167"/>
                    <a:pt x="36" y="168"/>
                  </a:cubicBezTo>
                  <a:close/>
                  <a:moveTo>
                    <a:pt x="62" y="166"/>
                  </a:moveTo>
                  <a:cubicBezTo>
                    <a:pt x="63" y="166"/>
                    <a:pt x="63" y="167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3" y="166"/>
                    <a:pt x="62" y="166"/>
                    <a:pt x="62" y="166"/>
                  </a:cubicBezTo>
                  <a:close/>
                  <a:moveTo>
                    <a:pt x="56" y="169"/>
                  </a:moveTo>
                  <a:cubicBezTo>
                    <a:pt x="56" y="168"/>
                    <a:pt x="57" y="168"/>
                    <a:pt x="57" y="168"/>
                  </a:cubicBezTo>
                  <a:cubicBezTo>
                    <a:pt x="57" y="167"/>
                    <a:pt x="57" y="166"/>
                    <a:pt x="56" y="166"/>
                  </a:cubicBezTo>
                  <a:cubicBezTo>
                    <a:pt x="56" y="167"/>
                    <a:pt x="55" y="169"/>
                    <a:pt x="56" y="169"/>
                  </a:cubicBezTo>
                  <a:close/>
                  <a:moveTo>
                    <a:pt x="60" y="168"/>
                  </a:moveTo>
                  <a:cubicBezTo>
                    <a:pt x="60" y="167"/>
                    <a:pt x="61" y="167"/>
                    <a:pt x="61" y="166"/>
                  </a:cubicBezTo>
                  <a:cubicBezTo>
                    <a:pt x="61" y="167"/>
                    <a:pt x="59" y="167"/>
                    <a:pt x="60" y="168"/>
                  </a:cubicBezTo>
                  <a:close/>
                  <a:moveTo>
                    <a:pt x="31" y="179"/>
                  </a:moveTo>
                  <a:cubicBezTo>
                    <a:pt x="31" y="178"/>
                    <a:pt x="32" y="177"/>
                    <a:pt x="32" y="175"/>
                  </a:cubicBezTo>
                  <a:cubicBezTo>
                    <a:pt x="31" y="175"/>
                    <a:pt x="31" y="173"/>
                    <a:pt x="31" y="172"/>
                  </a:cubicBezTo>
                  <a:cubicBezTo>
                    <a:pt x="31" y="172"/>
                    <a:pt x="32" y="172"/>
                    <a:pt x="32" y="172"/>
                  </a:cubicBezTo>
                  <a:cubicBezTo>
                    <a:pt x="32" y="171"/>
                    <a:pt x="32" y="169"/>
                    <a:pt x="32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71"/>
                    <a:pt x="31" y="175"/>
                    <a:pt x="31" y="179"/>
                  </a:cubicBezTo>
                  <a:close/>
                  <a:moveTo>
                    <a:pt x="59" y="169"/>
                  </a:moveTo>
                  <a:cubicBezTo>
                    <a:pt x="59" y="169"/>
                    <a:pt x="60" y="169"/>
                    <a:pt x="59" y="168"/>
                  </a:cubicBezTo>
                  <a:cubicBezTo>
                    <a:pt x="58" y="168"/>
                    <a:pt x="58" y="169"/>
                    <a:pt x="59" y="169"/>
                  </a:cubicBezTo>
                  <a:close/>
                  <a:moveTo>
                    <a:pt x="61" y="168"/>
                  </a:moveTo>
                  <a:cubicBezTo>
                    <a:pt x="60" y="168"/>
                    <a:pt x="61" y="169"/>
                    <a:pt x="61" y="170"/>
                  </a:cubicBezTo>
                  <a:cubicBezTo>
                    <a:pt x="62" y="170"/>
                    <a:pt x="62" y="169"/>
                    <a:pt x="62" y="169"/>
                  </a:cubicBezTo>
                  <a:cubicBezTo>
                    <a:pt x="62" y="169"/>
                    <a:pt x="62" y="168"/>
                    <a:pt x="61" y="168"/>
                  </a:cubicBezTo>
                  <a:close/>
                  <a:moveTo>
                    <a:pt x="38" y="170"/>
                  </a:moveTo>
                  <a:cubicBezTo>
                    <a:pt x="38" y="169"/>
                    <a:pt x="37" y="169"/>
                    <a:pt x="37" y="168"/>
                  </a:cubicBezTo>
                  <a:cubicBezTo>
                    <a:pt x="37" y="169"/>
                    <a:pt x="37" y="170"/>
                    <a:pt x="38" y="170"/>
                  </a:cubicBezTo>
                  <a:close/>
                  <a:moveTo>
                    <a:pt x="34" y="171"/>
                  </a:moveTo>
                  <a:cubicBezTo>
                    <a:pt x="34" y="170"/>
                    <a:pt x="36" y="169"/>
                    <a:pt x="35" y="169"/>
                  </a:cubicBezTo>
                  <a:cubicBezTo>
                    <a:pt x="35" y="170"/>
                    <a:pt x="34" y="170"/>
                    <a:pt x="34" y="171"/>
                  </a:cubicBezTo>
                  <a:close/>
                  <a:moveTo>
                    <a:pt x="58" y="169"/>
                  </a:moveTo>
                  <a:cubicBezTo>
                    <a:pt x="57" y="170"/>
                    <a:pt x="57" y="170"/>
                    <a:pt x="56" y="170"/>
                  </a:cubicBezTo>
                  <a:cubicBezTo>
                    <a:pt x="56" y="171"/>
                    <a:pt x="57" y="171"/>
                    <a:pt x="57" y="172"/>
                  </a:cubicBezTo>
                  <a:cubicBezTo>
                    <a:pt x="58" y="171"/>
                    <a:pt x="58" y="170"/>
                    <a:pt x="58" y="169"/>
                  </a:cubicBezTo>
                  <a:cubicBezTo>
                    <a:pt x="58" y="170"/>
                    <a:pt x="58" y="169"/>
                    <a:pt x="58" y="169"/>
                  </a:cubicBezTo>
                  <a:close/>
                  <a:moveTo>
                    <a:pt x="59" y="170"/>
                  </a:moveTo>
                  <a:cubicBezTo>
                    <a:pt x="60" y="171"/>
                    <a:pt x="60" y="171"/>
                    <a:pt x="60" y="171"/>
                  </a:cubicBezTo>
                  <a:cubicBezTo>
                    <a:pt x="60" y="170"/>
                    <a:pt x="60" y="170"/>
                    <a:pt x="60" y="169"/>
                  </a:cubicBezTo>
                  <a:cubicBezTo>
                    <a:pt x="60" y="170"/>
                    <a:pt x="59" y="170"/>
                    <a:pt x="59" y="170"/>
                  </a:cubicBezTo>
                  <a:close/>
                  <a:moveTo>
                    <a:pt x="37" y="172"/>
                  </a:moveTo>
                  <a:cubicBezTo>
                    <a:pt x="37" y="172"/>
                    <a:pt x="37" y="172"/>
                    <a:pt x="37" y="172"/>
                  </a:cubicBezTo>
                  <a:cubicBezTo>
                    <a:pt x="37" y="171"/>
                    <a:pt x="37" y="171"/>
                    <a:pt x="36" y="171"/>
                  </a:cubicBezTo>
                  <a:cubicBezTo>
                    <a:pt x="37" y="171"/>
                    <a:pt x="37" y="171"/>
                    <a:pt x="37" y="172"/>
                  </a:cubicBezTo>
                  <a:close/>
                  <a:moveTo>
                    <a:pt x="62" y="171"/>
                  </a:moveTo>
                  <a:cubicBezTo>
                    <a:pt x="62" y="171"/>
                    <a:pt x="62" y="172"/>
                    <a:pt x="63" y="172"/>
                  </a:cubicBezTo>
                  <a:cubicBezTo>
                    <a:pt x="63" y="171"/>
                    <a:pt x="63" y="171"/>
                    <a:pt x="62" y="171"/>
                  </a:cubicBezTo>
                  <a:cubicBezTo>
                    <a:pt x="62" y="171"/>
                    <a:pt x="62" y="171"/>
                    <a:pt x="62" y="171"/>
                  </a:cubicBezTo>
                  <a:close/>
                  <a:moveTo>
                    <a:pt x="35" y="173"/>
                  </a:moveTo>
                  <a:cubicBezTo>
                    <a:pt x="35" y="173"/>
                    <a:pt x="35" y="174"/>
                    <a:pt x="36" y="174"/>
                  </a:cubicBezTo>
                  <a:cubicBezTo>
                    <a:pt x="36" y="173"/>
                    <a:pt x="36" y="173"/>
                    <a:pt x="36" y="172"/>
                  </a:cubicBezTo>
                  <a:cubicBezTo>
                    <a:pt x="36" y="172"/>
                    <a:pt x="36" y="172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5" y="172"/>
                    <a:pt x="35" y="172"/>
                    <a:pt x="35" y="173"/>
                  </a:cubicBezTo>
                  <a:close/>
                  <a:moveTo>
                    <a:pt x="58" y="173"/>
                  </a:moveTo>
                  <a:cubicBezTo>
                    <a:pt x="58" y="173"/>
                    <a:pt x="59" y="173"/>
                    <a:pt x="59" y="172"/>
                  </a:cubicBezTo>
                  <a:cubicBezTo>
                    <a:pt x="59" y="172"/>
                    <a:pt x="59" y="172"/>
                    <a:pt x="59" y="171"/>
                  </a:cubicBezTo>
                  <a:cubicBezTo>
                    <a:pt x="58" y="172"/>
                    <a:pt x="57" y="173"/>
                    <a:pt x="58" y="173"/>
                  </a:cubicBezTo>
                  <a:close/>
                  <a:moveTo>
                    <a:pt x="56" y="174"/>
                  </a:moveTo>
                  <a:cubicBezTo>
                    <a:pt x="56" y="174"/>
                    <a:pt x="56" y="173"/>
                    <a:pt x="57" y="173"/>
                  </a:cubicBezTo>
                  <a:cubicBezTo>
                    <a:pt x="56" y="173"/>
                    <a:pt x="56" y="173"/>
                    <a:pt x="56" y="172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2"/>
                    <a:pt x="56" y="173"/>
                    <a:pt x="56" y="174"/>
                  </a:cubicBezTo>
                  <a:close/>
                  <a:moveTo>
                    <a:pt x="61" y="173"/>
                  </a:moveTo>
                  <a:cubicBezTo>
                    <a:pt x="61" y="173"/>
                    <a:pt x="62" y="175"/>
                    <a:pt x="62" y="174"/>
                  </a:cubicBezTo>
                  <a:cubicBezTo>
                    <a:pt x="62" y="173"/>
                    <a:pt x="61" y="173"/>
                    <a:pt x="61" y="172"/>
                  </a:cubicBezTo>
                  <a:cubicBezTo>
                    <a:pt x="61" y="173"/>
                    <a:pt x="61" y="173"/>
                    <a:pt x="61" y="173"/>
                  </a:cubicBezTo>
                  <a:close/>
                  <a:moveTo>
                    <a:pt x="64" y="173"/>
                  </a:moveTo>
                  <a:cubicBezTo>
                    <a:pt x="64" y="174"/>
                    <a:pt x="65" y="174"/>
                    <a:pt x="65" y="174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73"/>
                    <a:pt x="66" y="173"/>
                    <a:pt x="65" y="173"/>
                  </a:cubicBezTo>
                  <a:cubicBezTo>
                    <a:pt x="65" y="173"/>
                    <a:pt x="65" y="173"/>
                    <a:pt x="64" y="173"/>
                  </a:cubicBezTo>
                  <a:close/>
                  <a:moveTo>
                    <a:pt x="58" y="174"/>
                  </a:moveTo>
                  <a:cubicBezTo>
                    <a:pt x="59" y="174"/>
                    <a:pt x="59" y="173"/>
                    <a:pt x="59" y="173"/>
                  </a:cubicBezTo>
                  <a:cubicBezTo>
                    <a:pt x="59" y="173"/>
                    <a:pt x="58" y="174"/>
                    <a:pt x="58" y="174"/>
                  </a:cubicBezTo>
                  <a:close/>
                  <a:moveTo>
                    <a:pt x="36" y="175"/>
                  </a:moveTo>
                  <a:cubicBezTo>
                    <a:pt x="36" y="175"/>
                    <a:pt x="37" y="174"/>
                    <a:pt x="37" y="174"/>
                  </a:cubicBezTo>
                  <a:cubicBezTo>
                    <a:pt x="36" y="174"/>
                    <a:pt x="36" y="174"/>
                    <a:pt x="36" y="175"/>
                  </a:cubicBezTo>
                  <a:close/>
                  <a:moveTo>
                    <a:pt x="33" y="176"/>
                  </a:moveTo>
                  <a:cubicBezTo>
                    <a:pt x="34" y="176"/>
                    <a:pt x="33" y="177"/>
                    <a:pt x="34" y="177"/>
                  </a:cubicBezTo>
                  <a:cubicBezTo>
                    <a:pt x="35" y="176"/>
                    <a:pt x="35" y="175"/>
                    <a:pt x="34" y="174"/>
                  </a:cubicBezTo>
                  <a:cubicBezTo>
                    <a:pt x="34" y="175"/>
                    <a:pt x="33" y="175"/>
                    <a:pt x="33" y="176"/>
                  </a:cubicBezTo>
                  <a:close/>
                  <a:moveTo>
                    <a:pt x="59" y="175"/>
                  </a:moveTo>
                  <a:cubicBezTo>
                    <a:pt x="59" y="176"/>
                    <a:pt x="59" y="176"/>
                    <a:pt x="60" y="176"/>
                  </a:cubicBezTo>
                  <a:cubicBezTo>
                    <a:pt x="60" y="176"/>
                    <a:pt x="60" y="176"/>
                    <a:pt x="61" y="175"/>
                  </a:cubicBezTo>
                  <a:cubicBezTo>
                    <a:pt x="60" y="175"/>
                    <a:pt x="60" y="174"/>
                    <a:pt x="60" y="174"/>
                  </a:cubicBezTo>
                  <a:cubicBezTo>
                    <a:pt x="60" y="175"/>
                    <a:pt x="59" y="175"/>
                    <a:pt x="59" y="175"/>
                  </a:cubicBezTo>
                  <a:close/>
                  <a:moveTo>
                    <a:pt x="57" y="175"/>
                  </a:moveTo>
                  <a:cubicBezTo>
                    <a:pt x="57" y="175"/>
                    <a:pt x="57" y="175"/>
                    <a:pt x="57" y="176"/>
                  </a:cubicBezTo>
                  <a:cubicBezTo>
                    <a:pt x="57" y="176"/>
                    <a:pt x="58" y="175"/>
                    <a:pt x="58" y="175"/>
                  </a:cubicBezTo>
                  <a:cubicBezTo>
                    <a:pt x="57" y="175"/>
                    <a:pt x="57" y="174"/>
                    <a:pt x="57" y="175"/>
                  </a:cubicBezTo>
                  <a:close/>
                  <a:moveTo>
                    <a:pt x="65" y="176"/>
                  </a:moveTo>
                  <a:cubicBezTo>
                    <a:pt x="65" y="177"/>
                    <a:pt x="64" y="176"/>
                    <a:pt x="64" y="177"/>
                  </a:cubicBezTo>
                  <a:cubicBezTo>
                    <a:pt x="65" y="177"/>
                    <a:pt x="65" y="178"/>
                    <a:pt x="65" y="178"/>
                  </a:cubicBezTo>
                  <a:cubicBezTo>
                    <a:pt x="65" y="177"/>
                    <a:pt x="65" y="176"/>
                    <a:pt x="65" y="175"/>
                  </a:cubicBezTo>
                  <a:cubicBezTo>
                    <a:pt x="65" y="176"/>
                    <a:pt x="65" y="176"/>
                    <a:pt x="65" y="176"/>
                  </a:cubicBezTo>
                  <a:close/>
                  <a:moveTo>
                    <a:pt x="60" y="176"/>
                  </a:moveTo>
                  <a:cubicBezTo>
                    <a:pt x="60" y="176"/>
                    <a:pt x="60" y="176"/>
                    <a:pt x="61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0" y="176"/>
                    <a:pt x="60" y="176"/>
                    <a:pt x="60" y="176"/>
                  </a:cubicBezTo>
                  <a:close/>
                  <a:moveTo>
                    <a:pt x="58" y="178"/>
                  </a:moveTo>
                  <a:cubicBezTo>
                    <a:pt x="58" y="178"/>
                    <a:pt x="58" y="178"/>
                    <a:pt x="59" y="177"/>
                  </a:cubicBezTo>
                  <a:cubicBezTo>
                    <a:pt x="58" y="177"/>
                    <a:pt x="58" y="176"/>
                    <a:pt x="58" y="176"/>
                  </a:cubicBezTo>
                  <a:cubicBezTo>
                    <a:pt x="57" y="177"/>
                    <a:pt x="57" y="177"/>
                    <a:pt x="58" y="178"/>
                  </a:cubicBezTo>
                  <a:close/>
                  <a:moveTo>
                    <a:pt x="34" y="177"/>
                  </a:moveTo>
                  <a:cubicBezTo>
                    <a:pt x="34" y="177"/>
                    <a:pt x="34" y="177"/>
                    <a:pt x="34" y="178"/>
                  </a:cubicBezTo>
                  <a:cubicBezTo>
                    <a:pt x="35" y="178"/>
                    <a:pt x="35" y="177"/>
                    <a:pt x="35" y="177"/>
                  </a:cubicBezTo>
                  <a:cubicBezTo>
                    <a:pt x="35" y="177"/>
                    <a:pt x="35" y="177"/>
                    <a:pt x="34" y="177"/>
                  </a:cubicBezTo>
                  <a:close/>
                  <a:moveTo>
                    <a:pt x="32" y="177"/>
                  </a:moveTo>
                  <a:cubicBezTo>
                    <a:pt x="33" y="177"/>
                    <a:pt x="32" y="178"/>
                    <a:pt x="33" y="178"/>
                  </a:cubicBezTo>
                  <a:cubicBezTo>
                    <a:pt x="33" y="178"/>
                    <a:pt x="33" y="177"/>
                    <a:pt x="33" y="177"/>
                  </a:cubicBezTo>
                  <a:cubicBezTo>
                    <a:pt x="33" y="177"/>
                    <a:pt x="32" y="177"/>
                    <a:pt x="32" y="177"/>
                  </a:cubicBezTo>
                  <a:close/>
                  <a:moveTo>
                    <a:pt x="60" y="178"/>
                  </a:moveTo>
                  <a:cubicBezTo>
                    <a:pt x="60" y="179"/>
                    <a:pt x="61" y="178"/>
                    <a:pt x="61" y="177"/>
                  </a:cubicBezTo>
                  <a:cubicBezTo>
                    <a:pt x="61" y="178"/>
                    <a:pt x="60" y="178"/>
                    <a:pt x="60" y="178"/>
                  </a:cubicBezTo>
                  <a:close/>
                  <a:moveTo>
                    <a:pt x="63" y="178"/>
                  </a:moveTo>
                  <a:cubicBezTo>
                    <a:pt x="64" y="179"/>
                    <a:pt x="64" y="180"/>
                    <a:pt x="65" y="180"/>
                  </a:cubicBezTo>
                  <a:cubicBezTo>
                    <a:pt x="65" y="180"/>
                    <a:pt x="65" y="180"/>
                    <a:pt x="65" y="179"/>
                  </a:cubicBezTo>
                  <a:cubicBezTo>
                    <a:pt x="64" y="179"/>
                    <a:pt x="64" y="178"/>
                    <a:pt x="64" y="177"/>
                  </a:cubicBezTo>
                  <a:cubicBezTo>
                    <a:pt x="64" y="177"/>
                    <a:pt x="63" y="177"/>
                    <a:pt x="63" y="178"/>
                  </a:cubicBezTo>
                  <a:close/>
                  <a:moveTo>
                    <a:pt x="36" y="178"/>
                  </a:moveTo>
                  <a:cubicBezTo>
                    <a:pt x="36" y="178"/>
                    <a:pt x="37" y="178"/>
                    <a:pt x="36" y="177"/>
                  </a:cubicBezTo>
                  <a:cubicBezTo>
                    <a:pt x="36" y="178"/>
                    <a:pt x="36" y="178"/>
                    <a:pt x="36" y="178"/>
                  </a:cubicBezTo>
                  <a:close/>
                  <a:moveTo>
                    <a:pt x="58" y="179"/>
                  </a:moveTo>
                  <a:cubicBezTo>
                    <a:pt x="58" y="179"/>
                    <a:pt x="58" y="179"/>
                    <a:pt x="58" y="179"/>
                  </a:cubicBezTo>
                  <a:cubicBezTo>
                    <a:pt x="59" y="179"/>
                    <a:pt x="59" y="178"/>
                    <a:pt x="59" y="178"/>
                  </a:cubicBezTo>
                  <a:cubicBezTo>
                    <a:pt x="59" y="178"/>
                    <a:pt x="58" y="178"/>
                    <a:pt x="58" y="179"/>
                  </a:cubicBezTo>
                  <a:close/>
                  <a:moveTo>
                    <a:pt x="57" y="179"/>
                  </a:move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7" y="178"/>
                    <a:pt x="57" y="179"/>
                  </a:cubicBezTo>
                  <a:close/>
                  <a:moveTo>
                    <a:pt x="61" y="180"/>
                  </a:moveTo>
                  <a:cubicBezTo>
                    <a:pt x="61" y="179"/>
                    <a:pt x="61" y="179"/>
                    <a:pt x="62" y="178"/>
                  </a:cubicBezTo>
                  <a:cubicBezTo>
                    <a:pt x="61" y="178"/>
                    <a:pt x="60" y="179"/>
                    <a:pt x="61" y="180"/>
                  </a:cubicBezTo>
                  <a:close/>
                  <a:moveTo>
                    <a:pt x="33" y="181"/>
                  </a:moveTo>
                  <a:cubicBezTo>
                    <a:pt x="33" y="180"/>
                    <a:pt x="34" y="179"/>
                    <a:pt x="33" y="179"/>
                  </a:cubicBezTo>
                  <a:cubicBezTo>
                    <a:pt x="33" y="179"/>
                    <a:pt x="32" y="180"/>
                    <a:pt x="33" y="181"/>
                  </a:cubicBezTo>
                  <a:close/>
                  <a:moveTo>
                    <a:pt x="31" y="180"/>
                  </a:moveTo>
                  <a:cubicBezTo>
                    <a:pt x="31" y="180"/>
                    <a:pt x="32" y="179"/>
                    <a:pt x="32" y="179"/>
                  </a:cubicBezTo>
                  <a:cubicBezTo>
                    <a:pt x="32" y="179"/>
                    <a:pt x="31" y="180"/>
                    <a:pt x="31" y="180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5" y="180"/>
                    <a:pt x="36" y="180"/>
                  </a:cubicBezTo>
                  <a:cubicBezTo>
                    <a:pt x="36" y="180"/>
                    <a:pt x="36" y="179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lose/>
                  <a:moveTo>
                    <a:pt x="37" y="18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79"/>
                    <a:pt x="37" y="179"/>
                  </a:cubicBezTo>
                  <a:cubicBezTo>
                    <a:pt x="37" y="180"/>
                    <a:pt x="37" y="180"/>
                    <a:pt x="37" y="180"/>
                  </a:cubicBezTo>
                  <a:close/>
                  <a:moveTo>
                    <a:pt x="57" y="181"/>
                  </a:moveTo>
                  <a:cubicBezTo>
                    <a:pt x="57" y="181"/>
                    <a:pt x="58" y="181"/>
                    <a:pt x="58" y="180"/>
                  </a:cubicBezTo>
                  <a:cubicBezTo>
                    <a:pt x="57" y="180"/>
                    <a:pt x="57" y="179"/>
                    <a:pt x="57" y="179"/>
                  </a:cubicBezTo>
                  <a:cubicBezTo>
                    <a:pt x="57" y="180"/>
                    <a:pt x="56" y="181"/>
                    <a:pt x="57" y="181"/>
                  </a:cubicBezTo>
                  <a:close/>
                  <a:moveTo>
                    <a:pt x="61" y="180"/>
                  </a:moveTo>
                  <a:cubicBezTo>
                    <a:pt x="62" y="181"/>
                    <a:pt x="62" y="181"/>
                    <a:pt x="62" y="182"/>
                  </a:cubicBezTo>
                  <a:cubicBezTo>
                    <a:pt x="62" y="181"/>
                    <a:pt x="62" y="180"/>
                    <a:pt x="62" y="179"/>
                  </a:cubicBezTo>
                  <a:cubicBezTo>
                    <a:pt x="62" y="180"/>
                    <a:pt x="62" y="180"/>
                    <a:pt x="61" y="180"/>
                  </a:cubicBezTo>
                  <a:close/>
                  <a:moveTo>
                    <a:pt x="59" y="181"/>
                  </a:moveTo>
                  <a:cubicBezTo>
                    <a:pt x="60" y="181"/>
                    <a:pt x="60" y="180"/>
                    <a:pt x="60" y="180"/>
                  </a:cubicBezTo>
                  <a:cubicBezTo>
                    <a:pt x="60" y="181"/>
                    <a:pt x="59" y="180"/>
                    <a:pt x="59" y="181"/>
                  </a:cubicBezTo>
                  <a:close/>
                  <a:moveTo>
                    <a:pt x="30" y="191"/>
                  </a:moveTo>
                  <a:cubicBezTo>
                    <a:pt x="30" y="191"/>
                    <a:pt x="31" y="191"/>
                    <a:pt x="31" y="191"/>
                  </a:cubicBezTo>
                  <a:cubicBezTo>
                    <a:pt x="30" y="192"/>
                    <a:pt x="31" y="193"/>
                    <a:pt x="30" y="194"/>
                  </a:cubicBezTo>
                  <a:cubicBezTo>
                    <a:pt x="31" y="194"/>
                    <a:pt x="30" y="197"/>
                    <a:pt x="31" y="198"/>
                  </a:cubicBezTo>
                  <a:cubicBezTo>
                    <a:pt x="31" y="198"/>
                    <a:pt x="31" y="197"/>
                    <a:pt x="32" y="196"/>
                  </a:cubicBezTo>
                  <a:cubicBezTo>
                    <a:pt x="32" y="196"/>
                    <a:pt x="31" y="196"/>
                    <a:pt x="31" y="195"/>
                  </a:cubicBezTo>
                  <a:cubicBezTo>
                    <a:pt x="32" y="193"/>
                    <a:pt x="32" y="190"/>
                    <a:pt x="31" y="189"/>
                  </a:cubicBezTo>
                  <a:cubicBezTo>
                    <a:pt x="32" y="187"/>
                    <a:pt x="32" y="184"/>
                    <a:pt x="32" y="181"/>
                  </a:cubicBezTo>
                  <a:cubicBezTo>
                    <a:pt x="32" y="181"/>
                    <a:pt x="32" y="181"/>
                    <a:pt x="31" y="181"/>
                  </a:cubicBezTo>
                  <a:cubicBezTo>
                    <a:pt x="29" y="184"/>
                    <a:pt x="31" y="188"/>
                    <a:pt x="30" y="191"/>
                  </a:cubicBezTo>
                  <a:close/>
                  <a:moveTo>
                    <a:pt x="64" y="185"/>
                  </a:moveTo>
                  <a:cubicBezTo>
                    <a:pt x="64" y="185"/>
                    <a:pt x="64" y="185"/>
                    <a:pt x="63" y="185"/>
                  </a:cubicBezTo>
                  <a:cubicBezTo>
                    <a:pt x="63" y="186"/>
                    <a:pt x="64" y="187"/>
                    <a:pt x="65" y="187"/>
                  </a:cubicBezTo>
                  <a:cubicBezTo>
                    <a:pt x="64" y="188"/>
                    <a:pt x="65" y="189"/>
                    <a:pt x="64" y="190"/>
                  </a:cubicBezTo>
                  <a:cubicBezTo>
                    <a:pt x="64" y="189"/>
                    <a:pt x="63" y="189"/>
                    <a:pt x="63" y="189"/>
                  </a:cubicBezTo>
                  <a:cubicBezTo>
                    <a:pt x="63" y="190"/>
                    <a:pt x="63" y="191"/>
                    <a:pt x="64" y="192"/>
                  </a:cubicBezTo>
                  <a:cubicBezTo>
                    <a:pt x="66" y="190"/>
                    <a:pt x="65" y="185"/>
                    <a:pt x="65" y="182"/>
                  </a:cubicBezTo>
                  <a:cubicBezTo>
                    <a:pt x="65" y="182"/>
                    <a:pt x="64" y="181"/>
                    <a:pt x="64" y="181"/>
                  </a:cubicBezTo>
                  <a:cubicBezTo>
                    <a:pt x="63" y="182"/>
                    <a:pt x="65" y="184"/>
                    <a:pt x="64" y="185"/>
                  </a:cubicBezTo>
                  <a:close/>
                  <a:moveTo>
                    <a:pt x="34" y="183"/>
                  </a:moveTo>
                  <a:cubicBezTo>
                    <a:pt x="34" y="182"/>
                    <a:pt x="35" y="182"/>
                    <a:pt x="35" y="181"/>
                  </a:cubicBezTo>
                  <a:cubicBezTo>
                    <a:pt x="35" y="181"/>
                    <a:pt x="34" y="181"/>
                    <a:pt x="34" y="181"/>
                  </a:cubicBezTo>
                  <a:cubicBezTo>
                    <a:pt x="34" y="182"/>
                    <a:pt x="33" y="183"/>
                    <a:pt x="34" y="183"/>
                  </a:cubicBezTo>
                  <a:close/>
                  <a:moveTo>
                    <a:pt x="60" y="182"/>
                  </a:moveTo>
                  <a:cubicBezTo>
                    <a:pt x="60" y="183"/>
                    <a:pt x="61" y="183"/>
                    <a:pt x="61" y="183"/>
                  </a:cubicBezTo>
                  <a:cubicBezTo>
                    <a:pt x="61" y="182"/>
                    <a:pt x="61" y="182"/>
                    <a:pt x="60" y="182"/>
                  </a:cubicBezTo>
                  <a:cubicBezTo>
                    <a:pt x="60" y="182"/>
                    <a:pt x="60" y="182"/>
                    <a:pt x="60" y="182"/>
                  </a:cubicBezTo>
                  <a:close/>
                  <a:moveTo>
                    <a:pt x="57" y="182"/>
                  </a:moveTo>
                  <a:cubicBezTo>
                    <a:pt x="57" y="183"/>
                    <a:pt x="58" y="183"/>
                    <a:pt x="58" y="183"/>
                  </a:cubicBezTo>
                  <a:cubicBezTo>
                    <a:pt x="58" y="183"/>
                    <a:pt x="59" y="182"/>
                    <a:pt x="59" y="182"/>
                  </a:cubicBezTo>
                  <a:cubicBezTo>
                    <a:pt x="58" y="182"/>
                    <a:pt x="58" y="182"/>
                    <a:pt x="57" y="182"/>
                  </a:cubicBezTo>
                  <a:close/>
                  <a:moveTo>
                    <a:pt x="63" y="183"/>
                  </a:moveTo>
                  <a:cubicBezTo>
                    <a:pt x="63" y="183"/>
                    <a:pt x="64" y="183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3"/>
                    <a:pt x="63" y="183"/>
                    <a:pt x="63" y="183"/>
                  </a:cubicBezTo>
                  <a:close/>
                  <a:moveTo>
                    <a:pt x="36" y="184"/>
                  </a:moveTo>
                  <a:cubicBezTo>
                    <a:pt x="36" y="183"/>
                    <a:pt x="37" y="183"/>
                    <a:pt x="37" y="182"/>
                  </a:cubicBezTo>
                  <a:cubicBezTo>
                    <a:pt x="36" y="182"/>
                    <a:pt x="36" y="183"/>
                    <a:pt x="36" y="184"/>
                  </a:cubicBezTo>
                  <a:close/>
                  <a:moveTo>
                    <a:pt x="35" y="184"/>
                  </a:moveTo>
                  <a:cubicBezTo>
                    <a:pt x="35" y="184"/>
                    <a:pt x="36" y="183"/>
                    <a:pt x="35" y="183"/>
                  </a:cubicBezTo>
                  <a:cubicBezTo>
                    <a:pt x="35" y="183"/>
                    <a:pt x="34" y="184"/>
                    <a:pt x="35" y="184"/>
                  </a:cubicBezTo>
                  <a:close/>
                  <a:moveTo>
                    <a:pt x="58" y="185"/>
                  </a:moveTo>
                  <a:cubicBezTo>
                    <a:pt x="59" y="185"/>
                    <a:pt x="59" y="184"/>
                    <a:pt x="59" y="184"/>
                  </a:cubicBezTo>
                  <a:cubicBezTo>
                    <a:pt x="59" y="184"/>
                    <a:pt x="59" y="183"/>
                    <a:pt x="59" y="183"/>
                  </a:cubicBezTo>
                  <a:cubicBezTo>
                    <a:pt x="59" y="184"/>
                    <a:pt x="58" y="184"/>
                    <a:pt x="58" y="185"/>
                  </a:cubicBezTo>
                  <a:close/>
                  <a:moveTo>
                    <a:pt x="62" y="185"/>
                  </a:moveTo>
                  <a:cubicBezTo>
                    <a:pt x="62" y="185"/>
                    <a:pt x="62" y="184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1" y="184"/>
                    <a:pt x="61" y="185"/>
                    <a:pt x="62" y="185"/>
                  </a:cubicBezTo>
                  <a:close/>
                  <a:moveTo>
                    <a:pt x="33" y="185"/>
                  </a:move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4"/>
                    <a:pt x="33" y="184"/>
                  </a:cubicBezTo>
                  <a:cubicBezTo>
                    <a:pt x="33" y="184"/>
                    <a:pt x="32" y="185"/>
                    <a:pt x="33" y="185"/>
                  </a:cubicBezTo>
                  <a:close/>
                  <a:moveTo>
                    <a:pt x="35" y="186"/>
                  </a:moveTo>
                  <a:cubicBezTo>
                    <a:pt x="36" y="185"/>
                    <a:pt x="36" y="184"/>
                    <a:pt x="36" y="184"/>
                  </a:cubicBezTo>
                  <a:cubicBezTo>
                    <a:pt x="36" y="184"/>
                    <a:pt x="35" y="185"/>
                    <a:pt x="35" y="186"/>
                  </a:cubicBezTo>
                  <a:close/>
                  <a:moveTo>
                    <a:pt x="60" y="187"/>
                  </a:moveTo>
                  <a:cubicBezTo>
                    <a:pt x="60" y="187"/>
                    <a:pt x="61" y="186"/>
                    <a:pt x="60" y="186"/>
                  </a:cubicBezTo>
                  <a:cubicBezTo>
                    <a:pt x="60" y="186"/>
                    <a:pt x="59" y="187"/>
                    <a:pt x="60" y="187"/>
                  </a:cubicBezTo>
                  <a:close/>
                  <a:moveTo>
                    <a:pt x="36" y="187"/>
                  </a:moveTo>
                  <a:cubicBezTo>
                    <a:pt x="36" y="187"/>
                    <a:pt x="36" y="188"/>
                    <a:pt x="37" y="188"/>
                  </a:cubicBezTo>
                  <a:cubicBezTo>
                    <a:pt x="37" y="187"/>
                    <a:pt x="37" y="186"/>
                    <a:pt x="36" y="186"/>
                  </a:cubicBezTo>
                  <a:cubicBezTo>
                    <a:pt x="36" y="187"/>
                    <a:pt x="36" y="187"/>
                    <a:pt x="36" y="187"/>
                  </a:cubicBezTo>
                  <a:close/>
                  <a:moveTo>
                    <a:pt x="57" y="188"/>
                  </a:moveTo>
                  <a:cubicBezTo>
                    <a:pt x="58" y="187"/>
                    <a:pt x="58" y="187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8" y="187"/>
                    <a:pt x="57" y="187"/>
                    <a:pt x="57" y="188"/>
                  </a:cubicBezTo>
                  <a:close/>
                  <a:moveTo>
                    <a:pt x="63" y="187"/>
                  </a:moveTo>
                  <a:cubicBezTo>
                    <a:pt x="63" y="187"/>
                    <a:pt x="63" y="187"/>
                    <a:pt x="63" y="187"/>
                  </a:cubicBezTo>
                  <a:cubicBezTo>
                    <a:pt x="63" y="187"/>
                    <a:pt x="63" y="188"/>
                    <a:pt x="63" y="187"/>
                  </a:cubicBezTo>
                  <a:close/>
                  <a:moveTo>
                    <a:pt x="34" y="188"/>
                  </a:moveTo>
                  <a:cubicBezTo>
                    <a:pt x="34" y="188"/>
                    <a:pt x="35" y="188"/>
                    <a:pt x="35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8"/>
                    <a:pt x="34" y="188"/>
                  </a:cubicBezTo>
                  <a:close/>
                  <a:moveTo>
                    <a:pt x="58" y="189"/>
                  </a:moveTo>
                  <a:cubicBezTo>
                    <a:pt x="58" y="189"/>
                    <a:pt x="59" y="189"/>
                    <a:pt x="59" y="188"/>
                  </a:cubicBezTo>
                  <a:cubicBezTo>
                    <a:pt x="58" y="188"/>
                    <a:pt x="58" y="188"/>
                    <a:pt x="58" y="189"/>
                  </a:cubicBezTo>
                  <a:close/>
                  <a:moveTo>
                    <a:pt x="60" y="189"/>
                  </a:moveTo>
                  <a:cubicBezTo>
                    <a:pt x="60" y="189"/>
                    <a:pt x="61" y="190"/>
                    <a:pt x="61" y="190"/>
                  </a:cubicBezTo>
                  <a:cubicBezTo>
                    <a:pt x="61" y="189"/>
                    <a:pt x="62" y="189"/>
                    <a:pt x="62" y="189"/>
                  </a:cubicBezTo>
                  <a:cubicBezTo>
                    <a:pt x="61" y="189"/>
                    <a:pt x="61" y="188"/>
                    <a:pt x="61" y="188"/>
                  </a:cubicBezTo>
                  <a:cubicBezTo>
                    <a:pt x="61" y="188"/>
                    <a:pt x="61" y="189"/>
                    <a:pt x="60" y="189"/>
                  </a:cubicBezTo>
                  <a:close/>
                  <a:moveTo>
                    <a:pt x="33" y="192"/>
                  </a:moveTo>
                  <a:cubicBezTo>
                    <a:pt x="33" y="191"/>
                    <a:pt x="34" y="189"/>
                    <a:pt x="33" y="189"/>
                  </a:cubicBezTo>
                  <a:cubicBezTo>
                    <a:pt x="32" y="190"/>
                    <a:pt x="33" y="190"/>
                    <a:pt x="33" y="192"/>
                  </a:cubicBezTo>
                  <a:close/>
                  <a:moveTo>
                    <a:pt x="36" y="190"/>
                  </a:moveTo>
                  <a:cubicBezTo>
                    <a:pt x="36" y="190"/>
                    <a:pt x="36" y="191"/>
                    <a:pt x="37" y="191"/>
                  </a:cubicBezTo>
                  <a:cubicBezTo>
                    <a:pt x="37" y="191"/>
                    <a:pt x="37" y="190"/>
                    <a:pt x="36" y="189"/>
                  </a:cubicBezTo>
                  <a:cubicBezTo>
                    <a:pt x="36" y="190"/>
                    <a:pt x="36" y="190"/>
                    <a:pt x="36" y="190"/>
                  </a:cubicBezTo>
                  <a:close/>
                  <a:moveTo>
                    <a:pt x="59" y="191"/>
                  </a:moveTo>
                  <a:cubicBezTo>
                    <a:pt x="60" y="192"/>
                    <a:pt x="60" y="190"/>
                    <a:pt x="59" y="190"/>
                  </a:cubicBezTo>
                  <a:cubicBezTo>
                    <a:pt x="59" y="190"/>
                    <a:pt x="59" y="190"/>
                    <a:pt x="59" y="191"/>
                  </a:cubicBezTo>
                  <a:close/>
                  <a:moveTo>
                    <a:pt x="38" y="196"/>
                  </a:moveTo>
                  <a:cubicBezTo>
                    <a:pt x="38" y="194"/>
                    <a:pt x="38" y="192"/>
                    <a:pt x="38" y="190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8" y="192"/>
                    <a:pt x="37" y="194"/>
                    <a:pt x="38" y="196"/>
                  </a:cubicBezTo>
                  <a:close/>
                  <a:moveTo>
                    <a:pt x="57" y="192"/>
                  </a:moveTo>
                  <a:cubicBezTo>
                    <a:pt x="57" y="191"/>
                    <a:pt x="58" y="191"/>
                    <a:pt x="58" y="191"/>
                  </a:cubicBezTo>
                  <a:cubicBezTo>
                    <a:pt x="57" y="191"/>
                    <a:pt x="57" y="191"/>
                    <a:pt x="57" y="192"/>
                  </a:cubicBezTo>
                  <a:close/>
                  <a:moveTo>
                    <a:pt x="60" y="193"/>
                  </a:moveTo>
                  <a:cubicBezTo>
                    <a:pt x="60" y="193"/>
                    <a:pt x="61" y="193"/>
                    <a:pt x="61" y="194"/>
                  </a:cubicBezTo>
                  <a:cubicBezTo>
                    <a:pt x="61" y="194"/>
                    <a:pt x="61" y="194"/>
                    <a:pt x="62" y="194"/>
                  </a:cubicBezTo>
                  <a:cubicBezTo>
                    <a:pt x="61" y="193"/>
                    <a:pt x="61" y="192"/>
                    <a:pt x="61" y="192"/>
                  </a:cubicBezTo>
                  <a:cubicBezTo>
                    <a:pt x="61" y="192"/>
                    <a:pt x="60" y="192"/>
                    <a:pt x="60" y="193"/>
                  </a:cubicBezTo>
                  <a:close/>
                  <a:moveTo>
                    <a:pt x="65" y="195"/>
                  </a:moveTo>
                  <a:cubicBezTo>
                    <a:pt x="64" y="194"/>
                    <a:pt x="65" y="193"/>
                    <a:pt x="64" y="192"/>
                  </a:cubicBezTo>
                  <a:cubicBezTo>
                    <a:pt x="64" y="193"/>
                    <a:pt x="64" y="195"/>
                    <a:pt x="65" y="195"/>
                  </a:cubicBezTo>
                  <a:close/>
                  <a:moveTo>
                    <a:pt x="34" y="195"/>
                  </a:moveTo>
                  <a:cubicBezTo>
                    <a:pt x="34" y="194"/>
                    <a:pt x="35" y="194"/>
                    <a:pt x="35" y="193"/>
                  </a:cubicBezTo>
                  <a:cubicBezTo>
                    <a:pt x="35" y="194"/>
                    <a:pt x="34" y="194"/>
                    <a:pt x="34" y="195"/>
                  </a:cubicBezTo>
                  <a:close/>
                  <a:moveTo>
                    <a:pt x="58" y="194"/>
                  </a:moveTo>
                  <a:cubicBezTo>
                    <a:pt x="58" y="194"/>
                    <a:pt x="58" y="193"/>
                    <a:pt x="59" y="193"/>
                  </a:cubicBezTo>
                  <a:cubicBezTo>
                    <a:pt x="58" y="193"/>
                    <a:pt x="58" y="194"/>
                    <a:pt x="58" y="194"/>
                  </a:cubicBezTo>
                  <a:close/>
                  <a:moveTo>
                    <a:pt x="59" y="196"/>
                  </a:moveTo>
                  <a:cubicBezTo>
                    <a:pt x="59" y="196"/>
                    <a:pt x="60" y="196"/>
                    <a:pt x="60" y="196"/>
                  </a:cubicBezTo>
                  <a:cubicBezTo>
                    <a:pt x="60" y="195"/>
                    <a:pt x="60" y="194"/>
                    <a:pt x="59" y="194"/>
                  </a:cubicBezTo>
                  <a:cubicBezTo>
                    <a:pt x="58" y="195"/>
                    <a:pt x="58" y="195"/>
                    <a:pt x="59" y="196"/>
                  </a:cubicBezTo>
                  <a:close/>
                  <a:moveTo>
                    <a:pt x="35" y="196"/>
                  </a:moveTo>
                  <a:cubicBezTo>
                    <a:pt x="35" y="196"/>
                    <a:pt x="35" y="195"/>
                    <a:pt x="35" y="194"/>
                  </a:cubicBezTo>
                  <a:cubicBezTo>
                    <a:pt x="35" y="194"/>
                    <a:pt x="35" y="194"/>
                    <a:pt x="35" y="194"/>
                  </a:cubicBezTo>
                  <a:cubicBezTo>
                    <a:pt x="35" y="195"/>
                    <a:pt x="34" y="196"/>
                    <a:pt x="35" y="196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5"/>
                    <a:pt x="36" y="195"/>
                  </a:cubicBezTo>
                  <a:cubicBezTo>
                    <a:pt x="36" y="195"/>
                    <a:pt x="36" y="196"/>
                    <a:pt x="37" y="196"/>
                  </a:cubicBezTo>
                  <a:close/>
                  <a:moveTo>
                    <a:pt x="59" y="196"/>
                  </a:move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6"/>
                    <a:pt x="60" y="196"/>
                  </a:cubicBezTo>
                  <a:cubicBezTo>
                    <a:pt x="60" y="196"/>
                    <a:pt x="59" y="196"/>
                    <a:pt x="59" y="196"/>
                  </a:cubicBezTo>
                  <a:close/>
                  <a:moveTo>
                    <a:pt x="58" y="197"/>
                  </a:moveTo>
                  <a:cubicBezTo>
                    <a:pt x="58" y="197"/>
                    <a:pt x="58" y="196"/>
                    <a:pt x="58" y="196"/>
                  </a:cubicBezTo>
                  <a:cubicBezTo>
                    <a:pt x="57" y="196"/>
                    <a:pt x="57" y="197"/>
                    <a:pt x="58" y="197"/>
                  </a:cubicBezTo>
                  <a:close/>
                  <a:moveTo>
                    <a:pt x="33" y="197"/>
                  </a:moveTo>
                  <a:cubicBezTo>
                    <a:pt x="33" y="197"/>
                    <a:pt x="33" y="196"/>
                    <a:pt x="33" y="196"/>
                  </a:cubicBezTo>
                  <a:cubicBezTo>
                    <a:pt x="33" y="196"/>
                    <a:pt x="33" y="197"/>
                    <a:pt x="33" y="197"/>
                  </a:cubicBezTo>
                  <a:close/>
                  <a:moveTo>
                    <a:pt x="35" y="197"/>
                  </a:moveTo>
                  <a:cubicBezTo>
                    <a:pt x="36" y="198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6"/>
                  </a:cubicBezTo>
                  <a:cubicBezTo>
                    <a:pt x="36" y="197"/>
                    <a:pt x="35" y="197"/>
                    <a:pt x="35" y="197"/>
                  </a:cubicBezTo>
                  <a:close/>
                  <a:moveTo>
                    <a:pt x="59" y="198"/>
                  </a:moveTo>
                  <a:cubicBezTo>
                    <a:pt x="59" y="198"/>
                    <a:pt x="59" y="197"/>
                    <a:pt x="58" y="197"/>
                  </a:cubicBezTo>
                  <a:cubicBezTo>
                    <a:pt x="58" y="198"/>
                    <a:pt x="58" y="198"/>
                    <a:pt x="59" y="198"/>
                  </a:cubicBezTo>
                  <a:close/>
                  <a:moveTo>
                    <a:pt x="64" y="198"/>
                  </a:moveTo>
                  <a:cubicBezTo>
                    <a:pt x="64" y="199"/>
                    <a:pt x="64" y="199"/>
                    <a:pt x="65" y="199"/>
                  </a:cubicBezTo>
                  <a:cubicBezTo>
                    <a:pt x="64" y="198"/>
                    <a:pt x="64" y="198"/>
                    <a:pt x="64" y="197"/>
                  </a:cubicBezTo>
                  <a:cubicBezTo>
                    <a:pt x="64" y="198"/>
                    <a:pt x="63" y="198"/>
                    <a:pt x="64" y="198"/>
                  </a:cubicBezTo>
                  <a:close/>
                  <a:moveTo>
                    <a:pt x="33" y="198"/>
                  </a:moveTo>
                  <a:cubicBezTo>
                    <a:pt x="34" y="198"/>
                    <a:pt x="34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60" y="199"/>
                  </a:moveTo>
                  <a:cubicBezTo>
                    <a:pt x="61" y="199"/>
                    <a:pt x="60" y="200"/>
                    <a:pt x="61" y="200"/>
                  </a:cubicBezTo>
                  <a:cubicBezTo>
                    <a:pt x="61" y="199"/>
                    <a:pt x="61" y="199"/>
                    <a:pt x="62" y="199"/>
                  </a:cubicBezTo>
                  <a:cubicBezTo>
                    <a:pt x="61" y="199"/>
                    <a:pt x="61" y="198"/>
                    <a:pt x="61" y="198"/>
                  </a:cubicBezTo>
                  <a:cubicBezTo>
                    <a:pt x="61" y="198"/>
                    <a:pt x="60" y="199"/>
                    <a:pt x="60" y="199"/>
                  </a:cubicBezTo>
                  <a:close/>
                  <a:moveTo>
                    <a:pt x="57" y="199"/>
                  </a:moveTo>
                  <a:cubicBezTo>
                    <a:pt x="58" y="200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8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7" y="199"/>
                    <a:pt x="57" y="199"/>
                    <a:pt x="57" y="199"/>
                  </a:cubicBezTo>
                  <a:close/>
                  <a:moveTo>
                    <a:pt x="34" y="200"/>
                  </a:moveTo>
                  <a:cubicBezTo>
                    <a:pt x="34" y="200"/>
                    <a:pt x="34" y="199"/>
                    <a:pt x="34" y="199"/>
                  </a:cubicBezTo>
                  <a:cubicBezTo>
                    <a:pt x="34" y="199"/>
                    <a:pt x="34" y="200"/>
                    <a:pt x="34" y="200"/>
                  </a:cubicBezTo>
                  <a:close/>
                  <a:moveTo>
                    <a:pt x="35" y="200"/>
                  </a:moveTo>
                  <a:cubicBezTo>
                    <a:pt x="35" y="200"/>
                    <a:pt x="36" y="199"/>
                    <a:pt x="35" y="199"/>
                  </a:cubicBezTo>
                  <a:cubicBezTo>
                    <a:pt x="35" y="199"/>
                    <a:pt x="35" y="200"/>
                    <a:pt x="35" y="200"/>
                  </a:cubicBezTo>
                  <a:close/>
                  <a:moveTo>
                    <a:pt x="63" y="200"/>
                  </a:moveTo>
                  <a:cubicBezTo>
                    <a:pt x="64" y="200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1" y="201"/>
                  </a:moveTo>
                  <a:cubicBezTo>
                    <a:pt x="61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3" y="201"/>
                  </a:cubicBezTo>
                  <a:cubicBezTo>
                    <a:pt x="62" y="200"/>
                    <a:pt x="62" y="200"/>
                    <a:pt x="61" y="201"/>
                  </a:cubicBezTo>
                  <a:close/>
                  <a:moveTo>
                    <a:pt x="30" y="208"/>
                  </a:moveTo>
                  <a:cubicBezTo>
                    <a:pt x="31" y="208"/>
                    <a:pt x="31" y="209"/>
                    <a:pt x="31" y="209"/>
                  </a:cubicBezTo>
                  <a:cubicBezTo>
                    <a:pt x="31" y="207"/>
                    <a:pt x="32" y="206"/>
                    <a:pt x="32" y="205"/>
                  </a:cubicBezTo>
                  <a:cubicBezTo>
                    <a:pt x="32" y="205"/>
                    <a:pt x="32" y="205"/>
                    <a:pt x="31" y="205"/>
                  </a:cubicBezTo>
                  <a:cubicBezTo>
                    <a:pt x="30" y="204"/>
                    <a:pt x="32" y="202"/>
                    <a:pt x="32" y="20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0" y="202"/>
                    <a:pt x="30" y="205"/>
                    <a:pt x="30" y="208"/>
                  </a:cubicBezTo>
                  <a:close/>
                  <a:moveTo>
                    <a:pt x="57" y="201"/>
                  </a:moveTo>
                  <a:cubicBezTo>
                    <a:pt x="58" y="202"/>
                    <a:pt x="57" y="202"/>
                    <a:pt x="58" y="203"/>
                  </a:cubicBezTo>
                  <a:cubicBezTo>
                    <a:pt x="59" y="203"/>
                    <a:pt x="59" y="202"/>
                    <a:pt x="59" y="202"/>
                  </a:cubicBezTo>
                  <a:cubicBezTo>
                    <a:pt x="59" y="201"/>
                    <a:pt x="59" y="201"/>
                    <a:pt x="59" y="200"/>
                  </a:cubicBezTo>
                  <a:cubicBezTo>
                    <a:pt x="58" y="201"/>
                    <a:pt x="58" y="201"/>
                    <a:pt x="57" y="201"/>
                  </a:cubicBezTo>
                  <a:close/>
                  <a:moveTo>
                    <a:pt x="36" y="203"/>
                  </a:moveTo>
                  <a:cubicBezTo>
                    <a:pt x="36" y="202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2"/>
                    <a:pt x="36" y="203"/>
                  </a:cubicBezTo>
                  <a:close/>
                  <a:moveTo>
                    <a:pt x="63" y="202"/>
                  </a:moveTo>
                  <a:cubicBezTo>
                    <a:pt x="64" y="202"/>
                    <a:pt x="64" y="202"/>
                    <a:pt x="64" y="203"/>
                  </a:cubicBezTo>
                  <a:cubicBezTo>
                    <a:pt x="64" y="202"/>
                    <a:pt x="65" y="203"/>
                    <a:pt x="65" y="203"/>
                  </a:cubicBezTo>
                  <a:cubicBezTo>
                    <a:pt x="65" y="201"/>
                    <a:pt x="64" y="200"/>
                    <a:pt x="63" y="202"/>
                  </a:cubicBezTo>
                  <a:close/>
                  <a:moveTo>
                    <a:pt x="61" y="202"/>
                  </a:moveTo>
                  <a:cubicBezTo>
                    <a:pt x="61" y="202"/>
                    <a:pt x="61" y="201"/>
                    <a:pt x="60" y="202"/>
                  </a:cubicBezTo>
                  <a:cubicBezTo>
                    <a:pt x="61" y="202"/>
                    <a:pt x="60" y="202"/>
                    <a:pt x="61" y="202"/>
                  </a:cubicBezTo>
                  <a:close/>
                  <a:moveTo>
                    <a:pt x="59" y="204"/>
                  </a:moveTo>
                  <a:cubicBezTo>
                    <a:pt x="59" y="204"/>
                    <a:pt x="59" y="204"/>
                    <a:pt x="59" y="204"/>
                  </a:cubicBezTo>
                  <a:cubicBezTo>
                    <a:pt x="60" y="204"/>
                    <a:pt x="60" y="204"/>
                    <a:pt x="60" y="203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59" y="203"/>
                    <a:pt x="59" y="203"/>
                    <a:pt x="59" y="204"/>
                  </a:cubicBezTo>
                  <a:close/>
                  <a:moveTo>
                    <a:pt x="61" y="204"/>
                  </a:moveTo>
                  <a:cubicBezTo>
                    <a:pt x="61" y="204"/>
                    <a:pt x="62" y="204"/>
                    <a:pt x="62" y="204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2" y="204"/>
                    <a:pt x="62" y="203"/>
                    <a:pt x="62" y="203"/>
                  </a:cubicBezTo>
                  <a:cubicBezTo>
                    <a:pt x="62" y="203"/>
                    <a:pt x="62" y="204"/>
                    <a:pt x="61" y="204"/>
                  </a:cubicBezTo>
                  <a:close/>
                  <a:moveTo>
                    <a:pt x="35" y="205"/>
                  </a:moveTo>
                  <a:cubicBezTo>
                    <a:pt x="35" y="204"/>
                    <a:pt x="35" y="204"/>
                    <a:pt x="35" y="204"/>
                  </a:cubicBezTo>
                  <a:cubicBezTo>
                    <a:pt x="34" y="204"/>
                    <a:pt x="35" y="205"/>
                    <a:pt x="35" y="205"/>
                  </a:cubicBezTo>
                  <a:close/>
                  <a:moveTo>
                    <a:pt x="62" y="205"/>
                  </a:moveTo>
                  <a:cubicBezTo>
                    <a:pt x="62" y="205"/>
                    <a:pt x="62" y="206"/>
                    <a:pt x="63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3" y="205"/>
                    <a:pt x="63" y="205"/>
                    <a:pt x="63" y="204"/>
                  </a:cubicBezTo>
                  <a:cubicBezTo>
                    <a:pt x="63" y="205"/>
                    <a:pt x="63" y="205"/>
                    <a:pt x="62" y="205"/>
                  </a:cubicBezTo>
                  <a:close/>
                  <a:moveTo>
                    <a:pt x="61" y="205"/>
                  </a:moveTo>
                  <a:cubicBezTo>
                    <a:pt x="59" y="206"/>
                    <a:pt x="62" y="206"/>
                    <a:pt x="61" y="205"/>
                  </a:cubicBezTo>
                  <a:close/>
                  <a:moveTo>
                    <a:pt x="64" y="206"/>
                  </a:moveTo>
                  <a:cubicBezTo>
                    <a:pt x="64" y="207"/>
                    <a:pt x="65" y="207"/>
                    <a:pt x="65" y="208"/>
                  </a:cubicBezTo>
                  <a:cubicBezTo>
                    <a:pt x="65" y="207"/>
                    <a:pt x="65" y="206"/>
                    <a:pt x="65" y="205"/>
                  </a:cubicBezTo>
                  <a:cubicBezTo>
                    <a:pt x="64" y="205"/>
                    <a:pt x="64" y="206"/>
                    <a:pt x="64" y="206"/>
                  </a:cubicBezTo>
                  <a:close/>
                  <a:moveTo>
                    <a:pt x="34" y="206"/>
                  </a:moveTo>
                  <a:cubicBezTo>
                    <a:pt x="34" y="206"/>
                    <a:pt x="35" y="205"/>
                    <a:pt x="35" y="205"/>
                  </a:cubicBezTo>
                  <a:cubicBezTo>
                    <a:pt x="35" y="205"/>
                    <a:pt x="35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6"/>
                    <a:pt x="34" y="206"/>
                  </a:cubicBezTo>
                  <a:close/>
                  <a:moveTo>
                    <a:pt x="61" y="206"/>
                  </a:moveTo>
                  <a:cubicBezTo>
                    <a:pt x="61" y="207"/>
                    <a:pt x="61" y="207"/>
                    <a:pt x="62" y="207"/>
                  </a:cubicBezTo>
                  <a:cubicBezTo>
                    <a:pt x="62" y="207"/>
                    <a:pt x="61" y="207"/>
                    <a:pt x="62" y="206"/>
                  </a:cubicBezTo>
                  <a:cubicBezTo>
                    <a:pt x="61" y="206"/>
                    <a:pt x="61" y="206"/>
                    <a:pt x="61" y="206"/>
                  </a:cubicBezTo>
                  <a:close/>
                  <a:moveTo>
                    <a:pt x="58" y="208"/>
                  </a:moveTo>
                  <a:cubicBezTo>
                    <a:pt x="59" y="208"/>
                    <a:pt x="59" y="207"/>
                    <a:pt x="60" y="207"/>
                  </a:cubicBezTo>
                  <a:cubicBezTo>
                    <a:pt x="59" y="207"/>
                    <a:pt x="59" y="207"/>
                    <a:pt x="59" y="206"/>
                  </a:cubicBezTo>
                  <a:cubicBezTo>
                    <a:pt x="59" y="207"/>
                    <a:pt x="58" y="207"/>
                    <a:pt x="58" y="208"/>
                  </a:cubicBezTo>
                  <a:close/>
                  <a:moveTo>
                    <a:pt x="63" y="207"/>
                  </a:moveTo>
                  <a:cubicBezTo>
                    <a:pt x="63" y="207"/>
                    <a:pt x="64" y="208"/>
                    <a:pt x="64" y="208"/>
                  </a:cubicBezTo>
                  <a:cubicBezTo>
                    <a:pt x="64" y="208"/>
                    <a:pt x="64" y="207"/>
                    <a:pt x="63" y="206"/>
                  </a:cubicBezTo>
                  <a:cubicBezTo>
                    <a:pt x="63" y="207"/>
                    <a:pt x="63" y="207"/>
                    <a:pt x="63" y="207"/>
                  </a:cubicBezTo>
                  <a:close/>
                  <a:moveTo>
                    <a:pt x="36" y="208"/>
                  </a:moveTo>
                  <a:cubicBezTo>
                    <a:pt x="36" y="207"/>
                    <a:pt x="37" y="207"/>
                    <a:pt x="36" y="207"/>
                  </a:cubicBezTo>
                  <a:cubicBezTo>
                    <a:pt x="36" y="207"/>
                    <a:pt x="36" y="208"/>
                    <a:pt x="36" y="208"/>
                  </a:cubicBezTo>
                  <a:close/>
                  <a:moveTo>
                    <a:pt x="62" y="208"/>
                  </a:moveTo>
                  <a:cubicBezTo>
                    <a:pt x="62" y="209"/>
                    <a:pt x="62" y="209"/>
                    <a:pt x="63" y="210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3" y="209"/>
                    <a:pt x="63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lose/>
                  <a:moveTo>
                    <a:pt x="61" y="211"/>
                  </a:moveTo>
                  <a:cubicBezTo>
                    <a:pt x="61" y="211"/>
                    <a:pt x="61" y="211"/>
                    <a:pt x="61" y="211"/>
                  </a:cubicBezTo>
                  <a:cubicBezTo>
                    <a:pt x="61" y="209"/>
                    <a:pt x="60" y="210"/>
                    <a:pt x="61" y="211"/>
                  </a:cubicBezTo>
                  <a:close/>
                  <a:moveTo>
                    <a:pt x="32" y="212"/>
                  </a:moveTo>
                  <a:cubicBezTo>
                    <a:pt x="32" y="211"/>
                    <a:pt x="33" y="210"/>
                    <a:pt x="32" y="210"/>
                  </a:cubicBezTo>
                  <a:cubicBezTo>
                    <a:pt x="32" y="210"/>
                    <a:pt x="31" y="210"/>
                    <a:pt x="31" y="210"/>
                  </a:cubicBezTo>
                  <a:cubicBezTo>
                    <a:pt x="31" y="211"/>
                    <a:pt x="31" y="211"/>
                    <a:pt x="32" y="212"/>
                  </a:cubicBezTo>
                  <a:close/>
                  <a:moveTo>
                    <a:pt x="36" y="214"/>
                  </a:moveTo>
                  <a:cubicBezTo>
                    <a:pt x="36" y="212"/>
                    <a:pt x="35" y="211"/>
                    <a:pt x="34" y="210"/>
                  </a:cubicBezTo>
                  <a:cubicBezTo>
                    <a:pt x="34" y="211"/>
                    <a:pt x="35" y="212"/>
                    <a:pt x="36" y="214"/>
                  </a:cubicBezTo>
                  <a:close/>
                  <a:moveTo>
                    <a:pt x="30" y="216"/>
                  </a:moveTo>
                  <a:cubicBezTo>
                    <a:pt x="28" y="216"/>
                    <a:pt x="27" y="218"/>
                    <a:pt x="27" y="219"/>
                  </a:cubicBezTo>
                  <a:cubicBezTo>
                    <a:pt x="29" y="218"/>
                    <a:pt x="30" y="216"/>
                    <a:pt x="32" y="214"/>
                  </a:cubicBezTo>
                  <a:cubicBezTo>
                    <a:pt x="31" y="213"/>
                    <a:pt x="31" y="211"/>
                    <a:pt x="30" y="210"/>
                  </a:cubicBezTo>
                  <a:cubicBezTo>
                    <a:pt x="30" y="212"/>
                    <a:pt x="30" y="214"/>
                    <a:pt x="30" y="216"/>
                  </a:cubicBezTo>
                  <a:close/>
                  <a:moveTo>
                    <a:pt x="65" y="211"/>
                  </a:moveTo>
                  <a:cubicBezTo>
                    <a:pt x="65" y="211"/>
                    <a:pt x="65" y="212"/>
                    <a:pt x="66" y="213"/>
                  </a:cubicBezTo>
                  <a:cubicBezTo>
                    <a:pt x="66" y="212"/>
                    <a:pt x="66" y="211"/>
                    <a:pt x="65" y="211"/>
                  </a:cubicBezTo>
                  <a:cubicBezTo>
                    <a:pt x="65" y="211"/>
                    <a:pt x="65" y="211"/>
                    <a:pt x="65" y="211"/>
                  </a:cubicBezTo>
                  <a:close/>
                  <a:moveTo>
                    <a:pt x="65" y="213"/>
                  </a:moveTo>
                  <a:cubicBezTo>
                    <a:pt x="65" y="213"/>
                    <a:pt x="65" y="213"/>
                    <a:pt x="66" y="213"/>
                  </a:cubicBezTo>
                  <a:cubicBezTo>
                    <a:pt x="66" y="213"/>
                    <a:pt x="65" y="213"/>
                    <a:pt x="65" y="212"/>
                  </a:cubicBezTo>
                  <a:cubicBezTo>
                    <a:pt x="65" y="212"/>
                    <a:pt x="65" y="212"/>
                    <a:pt x="65" y="213"/>
                  </a:cubicBezTo>
                  <a:close/>
                  <a:moveTo>
                    <a:pt x="64" y="211"/>
                  </a:moveTo>
                  <a:cubicBezTo>
                    <a:pt x="63" y="212"/>
                    <a:pt x="64" y="212"/>
                    <a:pt x="65" y="213"/>
                  </a:cubicBezTo>
                  <a:cubicBezTo>
                    <a:pt x="64" y="212"/>
                    <a:pt x="64" y="211"/>
                    <a:pt x="64" y="211"/>
                  </a:cubicBezTo>
                  <a:close/>
                  <a:moveTo>
                    <a:pt x="33" y="215"/>
                  </a:moveTo>
                  <a:cubicBezTo>
                    <a:pt x="34" y="215"/>
                    <a:pt x="35" y="216"/>
                    <a:pt x="36" y="215"/>
                  </a:cubicBezTo>
                  <a:cubicBezTo>
                    <a:pt x="35" y="214"/>
                    <a:pt x="35" y="212"/>
                    <a:pt x="33" y="211"/>
                  </a:cubicBezTo>
                  <a:cubicBezTo>
                    <a:pt x="33" y="212"/>
                    <a:pt x="33" y="213"/>
                    <a:pt x="33" y="215"/>
                  </a:cubicBezTo>
                  <a:close/>
                  <a:moveTo>
                    <a:pt x="58" y="213"/>
                  </a:moveTo>
                  <a:cubicBezTo>
                    <a:pt x="59" y="213"/>
                    <a:pt x="59" y="213"/>
                    <a:pt x="59" y="212"/>
                  </a:cubicBezTo>
                  <a:cubicBezTo>
                    <a:pt x="59" y="211"/>
                    <a:pt x="58" y="212"/>
                    <a:pt x="58" y="213"/>
                  </a:cubicBezTo>
                  <a:close/>
                  <a:moveTo>
                    <a:pt x="62" y="214"/>
                  </a:moveTo>
                  <a:cubicBezTo>
                    <a:pt x="62" y="215"/>
                    <a:pt x="63" y="215"/>
                    <a:pt x="63" y="215"/>
                  </a:cubicBezTo>
                  <a:cubicBezTo>
                    <a:pt x="63" y="214"/>
                    <a:pt x="63" y="214"/>
                    <a:pt x="62" y="214"/>
                  </a:cubicBezTo>
                  <a:cubicBezTo>
                    <a:pt x="62" y="214"/>
                    <a:pt x="62" y="214"/>
                    <a:pt x="62" y="214"/>
                  </a:cubicBezTo>
                  <a:close/>
                  <a:moveTo>
                    <a:pt x="59" y="215"/>
                  </a:moveTo>
                  <a:cubicBezTo>
                    <a:pt x="59" y="215"/>
                    <a:pt x="59" y="214"/>
                    <a:pt x="59" y="214"/>
                  </a:cubicBezTo>
                  <a:cubicBezTo>
                    <a:pt x="59" y="214"/>
                    <a:pt x="59" y="214"/>
                    <a:pt x="59" y="215"/>
                  </a:cubicBezTo>
                  <a:close/>
                  <a:moveTo>
                    <a:pt x="64" y="216"/>
                  </a:moveTo>
                  <a:cubicBezTo>
                    <a:pt x="65" y="216"/>
                    <a:pt x="65" y="216"/>
                    <a:pt x="65" y="216"/>
                  </a:cubicBezTo>
                  <a:cubicBezTo>
                    <a:pt x="64" y="215"/>
                    <a:pt x="64" y="214"/>
                    <a:pt x="64" y="214"/>
                  </a:cubicBezTo>
                  <a:cubicBezTo>
                    <a:pt x="64" y="215"/>
                    <a:pt x="64" y="215"/>
                    <a:pt x="64" y="216"/>
                  </a:cubicBezTo>
                  <a:close/>
                  <a:moveTo>
                    <a:pt x="59" y="216"/>
                  </a:moveTo>
                  <a:cubicBezTo>
                    <a:pt x="59" y="216"/>
                    <a:pt x="58" y="215"/>
                    <a:pt x="57" y="215"/>
                  </a:cubicBezTo>
                  <a:cubicBezTo>
                    <a:pt x="57" y="215"/>
                    <a:pt x="56" y="216"/>
                    <a:pt x="56" y="217"/>
                  </a:cubicBezTo>
                  <a:cubicBezTo>
                    <a:pt x="57" y="218"/>
                    <a:pt x="59" y="217"/>
                    <a:pt x="59" y="216"/>
                  </a:cubicBezTo>
                  <a:close/>
                  <a:moveTo>
                    <a:pt x="60" y="217"/>
                  </a:moveTo>
                  <a:cubicBezTo>
                    <a:pt x="61" y="216"/>
                    <a:pt x="61" y="216"/>
                    <a:pt x="61" y="216"/>
                  </a:cubicBezTo>
                  <a:cubicBezTo>
                    <a:pt x="61" y="216"/>
                    <a:pt x="61" y="216"/>
                    <a:pt x="60" y="217"/>
                  </a:cubicBezTo>
                  <a:close/>
                  <a:moveTo>
                    <a:pt x="37" y="217"/>
                  </a:moveTo>
                  <a:cubicBezTo>
                    <a:pt x="37" y="217"/>
                    <a:pt x="37" y="216"/>
                    <a:pt x="36" y="216"/>
                  </a:cubicBezTo>
                  <a:cubicBezTo>
                    <a:pt x="37" y="216"/>
                    <a:pt x="37" y="217"/>
                    <a:pt x="37" y="217"/>
                  </a:cubicBezTo>
                  <a:close/>
                  <a:moveTo>
                    <a:pt x="31" y="218"/>
                  </a:moveTo>
                  <a:cubicBezTo>
                    <a:pt x="32" y="219"/>
                    <a:pt x="32" y="217"/>
                    <a:pt x="33" y="218"/>
                  </a:cubicBezTo>
                  <a:cubicBezTo>
                    <a:pt x="32" y="217"/>
                    <a:pt x="33" y="217"/>
                    <a:pt x="33" y="217"/>
                  </a:cubicBezTo>
                  <a:cubicBezTo>
                    <a:pt x="32" y="217"/>
                    <a:pt x="30" y="217"/>
                    <a:pt x="31" y="218"/>
                  </a:cubicBezTo>
                  <a:close/>
                  <a:moveTo>
                    <a:pt x="65" y="217"/>
                  </a:moveTo>
                  <a:cubicBezTo>
                    <a:pt x="65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5" y="217"/>
                    <a:pt x="65" y="217"/>
                    <a:pt x="65" y="217"/>
                  </a:cubicBezTo>
                  <a:close/>
                  <a:moveTo>
                    <a:pt x="68" y="218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7" y="216"/>
                    <a:pt x="67" y="217"/>
                  </a:cubicBezTo>
                  <a:cubicBezTo>
                    <a:pt x="67" y="217"/>
                    <a:pt x="67" y="218"/>
                    <a:pt x="68" y="218"/>
                  </a:cubicBezTo>
                  <a:close/>
                  <a:moveTo>
                    <a:pt x="36" y="218"/>
                  </a:moveTo>
                  <a:cubicBezTo>
                    <a:pt x="36" y="218"/>
                    <a:pt x="35" y="217"/>
                    <a:pt x="35" y="217"/>
                  </a:cubicBezTo>
                  <a:cubicBezTo>
                    <a:pt x="35" y="217"/>
                    <a:pt x="35" y="218"/>
                    <a:pt x="36" y="218"/>
                  </a:cubicBezTo>
                  <a:close/>
                  <a:moveTo>
                    <a:pt x="33" y="219"/>
                  </a:moveTo>
                  <a:cubicBezTo>
                    <a:pt x="33" y="219"/>
                    <a:pt x="34" y="219"/>
                    <a:pt x="34" y="219"/>
                  </a:cubicBezTo>
                  <a:cubicBezTo>
                    <a:pt x="34" y="219"/>
                    <a:pt x="34" y="219"/>
                    <a:pt x="35" y="219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34" y="218"/>
                    <a:pt x="33" y="218"/>
                    <a:pt x="33" y="219"/>
                  </a:cubicBezTo>
                  <a:close/>
                  <a:moveTo>
                    <a:pt x="63" y="219"/>
                  </a:moveTo>
                  <a:cubicBezTo>
                    <a:pt x="63" y="219"/>
                    <a:pt x="64" y="219"/>
                    <a:pt x="63" y="218"/>
                  </a:cubicBezTo>
                  <a:cubicBezTo>
                    <a:pt x="63" y="219"/>
                    <a:pt x="62" y="219"/>
                    <a:pt x="63" y="219"/>
                  </a:cubicBezTo>
                  <a:close/>
                  <a:moveTo>
                    <a:pt x="29" y="220"/>
                  </a:moveTo>
                  <a:cubicBezTo>
                    <a:pt x="30" y="220"/>
                    <a:pt x="31" y="219"/>
                    <a:pt x="30" y="218"/>
                  </a:cubicBezTo>
                  <a:cubicBezTo>
                    <a:pt x="29" y="219"/>
                    <a:pt x="28" y="220"/>
                    <a:pt x="29" y="220"/>
                  </a:cubicBezTo>
                  <a:close/>
                  <a:moveTo>
                    <a:pt x="66" y="220"/>
                  </a:moveTo>
                  <a:cubicBezTo>
                    <a:pt x="67" y="219"/>
                    <a:pt x="66" y="219"/>
                    <a:pt x="65" y="219"/>
                  </a:cubicBezTo>
                  <a:cubicBezTo>
                    <a:pt x="65" y="219"/>
                    <a:pt x="66" y="220"/>
                    <a:pt x="66" y="220"/>
                  </a:cubicBezTo>
                  <a:close/>
                  <a:moveTo>
                    <a:pt x="57" y="222"/>
                  </a:moveTo>
                  <a:cubicBezTo>
                    <a:pt x="59" y="222"/>
                    <a:pt x="60" y="220"/>
                    <a:pt x="61" y="219"/>
                  </a:cubicBezTo>
                  <a:cubicBezTo>
                    <a:pt x="59" y="219"/>
                    <a:pt x="58" y="221"/>
                    <a:pt x="57" y="222"/>
                  </a:cubicBezTo>
                  <a:close/>
                  <a:moveTo>
                    <a:pt x="32" y="219"/>
                  </a:moveTo>
                  <a:cubicBezTo>
                    <a:pt x="32" y="220"/>
                    <a:pt x="32" y="220"/>
                    <a:pt x="32" y="221"/>
                  </a:cubicBezTo>
                  <a:cubicBezTo>
                    <a:pt x="33" y="220"/>
                    <a:pt x="32" y="219"/>
                    <a:pt x="32" y="219"/>
                  </a:cubicBezTo>
                  <a:close/>
                  <a:moveTo>
                    <a:pt x="54" y="222"/>
                  </a:moveTo>
                  <a:cubicBezTo>
                    <a:pt x="55" y="221"/>
                    <a:pt x="56" y="220"/>
                    <a:pt x="56" y="220"/>
                  </a:cubicBezTo>
                  <a:cubicBezTo>
                    <a:pt x="56" y="220"/>
                    <a:pt x="55" y="221"/>
                    <a:pt x="54" y="222"/>
                  </a:cubicBezTo>
                  <a:close/>
                  <a:moveTo>
                    <a:pt x="68" y="220"/>
                  </a:moveTo>
                  <a:cubicBezTo>
                    <a:pt x="68" y="220"/>
                    <a:pt x="67" y="220"/>
                    <a:pt x="67" y="221"/>
                  </a:cubicBezTo>
                  <a:cubicBezTo>
                    <a:pt x="67" y="222"/>
                    <a:pt x="68" y="222"/>
                    <a:pt x="68" y="222"/>
                  </a:cubicBezTo>
                  <a:cubicBezTo>
                    <a:pt x="69" y="222"/>
                    <a:pt x="68" y="223"/>
                    <a:pt x="69" y="223"/>
                  </a:cubicBezTo>
                  <a:cubicBezTo>
                    <a:pt x="69" y="224"/>
                    <a:pt x="69" y="223"/>
                    <a:pt x="69" y="224"/>
                  </a:cubicBezTo>
                  <a:cubicBezTo>
                    <a:pt x="69" y="225"/>
                    <a:pt x="67" y="225"/>
                    <a:pt x="67" y="227"/>
                  </a:cubicBezTo>
                  <a:cubicBezTo>
                    <a:pt x="69" y="228"/>
                    <a:pt x="72" y="226"/>
                    <a:pt x="71" y="224"/>
                  </a:cubicBezTo>
                  <a:cubicBezTo>
                    <a:pt x="71" y="224"/>
                    <a:pt x="71" y="225"/>
                    <a:pt x="70" y="225"/>
                  </a:cubicBezTo>
                  <a:cubicBezTo>
                    <a:pt x="70" y="225"/>
                    <a:pt x="70" y="225"/>
                    <a:pt x="69" y="224"/>
                  </a:cubicBezTo>
                  <a:cubicBezTo>
                    <a:pt x="69" y="223"/>
                    <a:pt x="69" y="221"/>
                    <a:pt x="68" y="220"/>
                  </a:cubicBezTo>
                  <a:close/>
                  <a:moveTo>
                    <a:pt x="38" y="223"/>
                  </a:moveTo>
                  <a:cubicBezTo>
                    <a:pt x="36" y="223"/>
                    <a:pt x="36" y="219"/>
                    <a:pt x="35" y="220"/>
                  </a:cubicBezTo>
                  <a:cubicBezTo>
                    <a:pt x="36" y="221"/>
                    <a:pt x="36" y="222"/>
                    <a:pt x="37" y="223"/>
                  </a:cubicBezTo>
                  <a:cubicBezTo>
                    <a:pt x="37" y="223"/>
                    <a:pt x="37" y="223"/>
                    <a:pt x="38" y="223"/>
                  </a:cubicBezTo>
                  <a:cubicBezTo>
                    <a:pt x="38" y="223"/>
                    <a:pt x="38" y="223"/>
                    <a:pt x="38" y="224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8" y="224"/>
                    <a:pt x="39" y="225"/>
                    <a:pt x="39" y="225"/>
                  </a:cubicBezTo>
                  <a:cubicBezTo>
                    <a:pt x="39" y="224"/>
                    <a:pt x="39" y="223"/>
                    <a:pt x="38" y="223"/>
                  </a:cubicBezTo>
                  <a:close/>
                  <a:moveTo>
                    <a:pt x="62" y="222"/>
                  </a:moveTo>
                  <a:cubicBezTo>
                    <a:pt x="63" y="221"/>
                    <a:pt x="64" y="221"/>
                    <a:pt x="65" y="220"/>
                  </a:cubicBezTo>
                  <a:cubicBezTo>
                    <a:pt x="64" y="220"/>
                    <a:pt x="63" y="221"/>
                    <a:pt x="62" y="222"/>
                  </a:cubicBezTo>
                  <a:close/>
                  <a:moveTo>
                    <a:pt x="29" y="221"/>
                  </a:moveTo>
                  <a:cubicBezTo>
                    <a:pt x="29" y="222"/>
                    <a:pt x="30" y="222"/>
                    <a:pt x="30" y="223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1" y="220"/>
                    <a:pt x="30" y="220"/>
                    <a:pt x="29" y="221"/>
                  </a:cubicBezTo>
                  <a:close/>
                  <a:moveTo>
                    <a:pt x="59" y="223"/>
                  </a:moveTo>
                  <a:cubicBezTo>
                    <a:pt x="60" y="222"/>
                    <a:pt x="61" y="221"/>
                    <a:pt x="62" y="220"/>
                  </a:cubicBezTo>
                  <a:cubicBezTo>
                    <a:pt x="60" y="220"/>
                    <a:pt x="59" y="222"/>
                    <a:pt x="59" y="223"/>
                  </a:cubicBezTo>
                  <a:close/>
                  <a:moveTo>
                    <a:pt x="71" y="222"/>
                  </a:moveTo>
                  <a:cubicBezTo>
                    <a:pt x="70" y="222"/>
                    <a:pt x="70" y="224"/>
                    <a:pt x="71" y="224"/>
                  </a:cubicBezTo>
                  <a:cubicBezTo>
                    <a:pt x="71" y="222"/>
                    <a:pt x="70" y="222"/>
                    <a:pt x="71" y="220"/>
                  </a:cubicBezTo>
                  <a:cubicBezTo>
                    <a:pt x="70" y="220"/>
                    <a:pt x="70" y="220"/>
                    <a:pt x="70" y="220"/>
                  </a:cubicBezTo>
                  <a:cubicBezTo>
                    <a:pt x="70" y="221"/>
                    <a:pt x="70" y="221"/>
                    <a:pt x="71" y="222"/>
                  </a:cubicBezTo>
                  <a:close/>
                  <a:moveTo>
                    <a:pt x="27" y="222"/>
                  </a:moveTo>
                  <a:cubicBezTo>
                    <a:pt x="28" y="222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7" y="221"/>
                    <a:pt x="27" y="221"/>
                    <a:pt x="27" y="222"/>
                  </a:cubicBezTo>
                  <a:close/>
                  <a:moveTo>
                    <a:pt x="65" y="221"/>
                  </a:moveTo>
                  <a:cubicBezTo>
                    <a:pt x="64" y="222"/>
                    <a:pt x="63" y="222"/>
                    <a:pt x="63" y="223"/>
                  </a:cubicBezTo>
                  <a:cubicBezTo>
                    <a:pt x="64" y="222"/>
                    <a:pt x="65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lose/>
                  <a:moveTo>
                    <a:pt x="55" y="223"/>
                  </a:moveTo>
                  <a:cubicBezTo>
                    <a:pt x="55" y="222"/>
                    <a:pt x="56" y="222"/>
                    <a:pt x="56" y="221"/>
                  </a:cubicBezTo>
                  <a:cubicBezTo>
                    <a:pt x="55" y="222"/>
                    <a:pt x="55" y="222"/>
                    <a:pt x="55" y="223"/>
                  </a:cubicBezTo>
                  <a:close/>
                  <a:moveTo>
                    <a:pt x="33" y="222"/>
                  </a:moveTo>
                  <a:cubicBezTo>
                    <a:pt x="34" y="222"/>
                    <a:pt x="34" y="222"/>
                    <a:pt x="34" y="221"/>
                  </a:cubicBezTo>
                  <a:cubicBezTo>
                    <a:pt x="34" y="221"/>
                    <a:pt x="33" y="221"/>
                    <a:pt x="33" y="221"/>
                  </a:cubicBezTo>
                  <a:cubicBezTo>
                    <a:pt x="33" y="222"/>
                    <a:pt x="33" y="222"/>
                    <a:pt x="33" y="222"/>
                  </a:cubicBezTo>
                  <a:close/>
                  <a:moveTo>
                    <a:pt x="64" y="224"/>
                  </a:moveTo>
                  <a:cubicBezTo>
                    <a:pt x="65" y="225"/>
                    <a:pt x="66" y="223"/>
                    <a:pt x="67" y="223"/>
                  </a:cubicBezTo>
                  <a:cubicBezTo>
                    <a:pt x="66" y="220"/>
                    <a:pt x="64" y="223"/>
                    <a:pt x="64" y="224"/>
                  </a:cubicBezTo>
                  <a:close/>
                  <a:moveTo>
                    <a:pt x="54" y="222"/>
                  </a:moveTo>
                  <a:cubicBezTo>
                    <a:pt x="54" y="222"/>
                    <a:pt x="53" y="223"/>
                    <a:pt x="53" y="223"/>
                  </a:cubicBezTo>
                  <a:cubicBezTo>
                    <a:pt x="53" y="223"/>
                    <a:pt x="54" y="222"/>
                    <a:pt x="54" y="222"/>
                  </a:cubicBezTo>
                  <a:close/>
                  <a:moveTo>
                    <a:pt x="28" y="223"/>
                  </a:moveTo>
                  <a:cubicBezTo>
                    <a:pt x="28" y="223"/>
                    <a:pt x="28" y="224"/>
                    <a:pt x="29" y="224"/>
                  </a:cubicBezTo>
                  <a:cubicBezTo>
                    <a:pt x="30" y="224"/>
                    <a:pt x="28" y="222"/>
                    <a:pt x="28" y="222"/>
                  </a:cubicBezTo>
                  <a:cubicBezTo>
                    <a:pt x="28" y="222"/>
                    <a:pt x="28" y="223"/>
                    <a:pt x="28" y="223"/>
                  </a:cubicBezTo>
                  <a:close/>
                  <a:moveTo>
                    <a:pt x="56" y="224"/>
                  </a:moveTo>
                  <a:cubicBezTo>
                    <a:pt x="56" y="223"/>
                    <a:pt x="57" y="223"/>
                    <a:pt x="57" y="222"/>
                  </a:cubicBezTo>
                  <a:cubicBezTo>
                    <a:pt x="56" y="222"/>
                    <a:pt x="55" y="223"/>
                    <a:pt x="56" y="224"/>
                  </a:cubicBezTo>
                  <a:close/>
                  <a:moveTo>
                    <a:pt x="31" y="224"/>
                  </a:moveTo>
                  <a:cubicBezTo>
                    <a:pt x="31" y="224"/>
                    <a:pt x="33" y="223"/>
                    <a:pt x="32" y="222"/>
                  </a:cubicBezTo>
                  <a:cubicBezTo>
                    <a:pt x="32" y="223"/>
                    <a:pt x="31" y="223"/>
                    <a:pt x="31" y="224"/>
                  </a:cubicBezTo>
                  <a:close/>
                  <a:moveTo>
                    <a:pt x="35" y="225"/>
                  </a:moveTo>
                  <a:cubicBezTo>
                    <a:pt x="35" y="224"/>
                    <a:pt x="35" y="223"/>
                    <a:pt x="34" y="223"/>
                  </a:cubicBezTo>
                  <a:cubicBezTo>
                    <a:pt x="34" y="224"/>
                    <a:pt x="35" y="225"/>
                    <a:pt x="35" y="225"/>
                  </a:cubicBezTo>
                  <a:close/>
                  <a:moveTo>
                    <a:pt x="61" y="225"/>
                  </a:moveTo>
                  <a:cubicBezTo>
                    <a:pt x="61" y="225"/>
                    <a:pt x="62" y="224"/>
                    <a:pt x="62" y="223"/>
                  </a:cubicBezTo>
                  <a:cubicBezTo>
                    <a:pt x="61" y="224"/>
                    <a:pt x="60" y="224"/>
                    <a:pt x="61" y="225"/>
                  </a:cubicBezTo>
                  <a:close/>
                  <a:moveTo>
                    <a:pt x="67" y="224"/>
                  </a:moveTo>
                  <a:cubicBezTo>
                    <a:pt x="67" y="224"/>
                    <a:pt x="68" y="224"/>
                    <a:pt x="68" y="223"/>
                  </a:cubicBezTo>
                  <a:cubicBezTo>
                    <a:pt x="67" y="223"/>
                    <a:pt x="67" y="224"/>
                    <a:pt x="67" y="224"/>
                  </a:cubicBezTo>
                  <a:close/>
                  <a:moveTo>
                    <a:pt x="56" y="225"/>
                  </a:moveTo>
                  <a:cubicBezTo>
                    <a:pt x="57" y="225"/>
                    <a:pt x="57" y="224"/>
                    <a:pt x="58" y="224"/>
                  </a:cubicBezTo>
                  <a:cubicBezTo>
                    <a:pt x="57" y="224"/>
                    <a:pt x="57" y="224"/>
                    <a:pt x="56" y="225"/>
                  </a:cubicBezTo>
                  <a:close/>
                  <a:moveTo>
                    <a:pt x="26" y="225"/>
                  </a:moveTo>
                  <a:cubicBezTo>
                    <a:pt x="26" y="225"/>
                    <a:pt x="26" y="226"/>
                    <a:pt x="27" y="226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4"/>
                    <a:pt x="26" y="223"/>
                    <a:pt x="26" y="225"/>
                  </a:cubicBezTo>
                  <a:close/>
                  <a:moveTo>
                    <a:pt x="53" y="226"/>
                  </a:moveTo>
                  <a:cubicBezTo>
                    <a:pt x="54" y="225"/>
                    <a:pt x="55" y="225"/>
                    <a:pt x="55" y="224"/>
                  </a:cubicBezTo>
                  <a:cubicBezTo>
                    <a:pt x="54" y="225"/>
                    <a:pt x="54" y="225"/>
                    <a:pt x="53" y="226"/>
                  </a:cubicBezTo>
                  <a:close/>
                  <a:moveTo>
                    <a:pt x="33" y="226"/>
                  </a:moveTo>
                  <a:cubicBezTo>
                    <a:pt x="33" y="226"/>
                    <a:pt x="34" y="226"/>
                    <a:pt x="34" y="225"/>
                  </a:cubicBezTo>
                  <a:cubicBezTo>
                    <a:pt x="33" y="225"/>
                    <a:pt x="34" y="225"/>
                    <a:pt x="33" y="225"/>
                  </a:cubicBezTo>
                  <a:cubicBezTo>
                    <a:pt x="33" y="225"/>
                    <a:pt x="33" y="226"/>
                    <a:pt x="33" y="226"/>
                  </a:cubicBezTo>
                  <a:close/>
                  <a:moveTo>
                    <a:pt x="67" y="225"/>
                  </a:moveTo>
                  <a:cubicBezTo>
                    <a:pt x="67" y="225"/>
                    <a:pt x="68" y="225"/>
                    <a:pt x="67" y="225"/>
                  </a:cubicBezTo>
                  <a:cubicBezTo>
                    <a:pt x="67" y="225"/>
                    <a:pt x="67" y="225"/>
                    <a:pt x="67" y="225"/>
                  </a:cubicBezTo>
                  <a:close/>
                  <a:moveTo>
                    <a:pt x="57" y="226"/>
                  </a:moveTo>
                  <a:cubicBezTo>
                    <a:pt x="57" y="226"/>
                    <a:pt x="58" y="226"/>
                    <a:pt x="58" y="225"/>
                  </a:cubicBezTo>
                  <a:cubicBezTo>
                    <a:pt x="57" y="225"/>
                    <a:pt x="57" y="226"/>
                    <a:pt x="57" y="226"/>
                  </a:cubicBezTo>
                  <a:close/>
                  <a:moveTo>
                    <a:pt x="61" y="226"/>
                  </a:moveTo>
                  <a:cubicBezTo>
                    <a:pt x="61" y="226"/>
                    <a:pt x="62" y="226"/>
                    <a:pt x="62" y="226"/>
                  </a:cubicBezTo>
                  <a:cubicBezTo>
                    <a:pt x="62" y="226"/>
                    <a:pt x="63" y="226"/>
                    <a:pt x="63" y="225"/>
                  </a:cubicBezTo>
                  <a:cubicBezTo>
                    <a:pt x="63" y="226"/>
                    <a:pt x="62" y="226"/>
                    <a:pt x="61" y="226"/>
                  </a:cubicBezTo>
                  <a:close/>
                  <a:moveTo>
                    <a:pt x="37" y="227"/>
                  </a:moveTo>
                  <a:cubicBezTo>
                    <a:pt x="36" y="227"/>
                    <a:pt x="36" y="226"/>
                    <a:pt x="36" y="226"/>
                  </a:cubicBezTo>
                  <a:cubicBezTo>
                    <a:pt x="36" y="226"/>
                    <a:pt x="36" y="227"/>
                    <a:pt x="37" y="227"/>
                  </a:cubicBezTo>
                  <a:close/>
                  <a:moveTo>
                    <a:pt x="25" y="227"/>
                  </a:moveTo>
                  <a:cubicBezTo>
                    <a:pt x="25" y="226"/>
                    <a:pt x="25" y="226"/>
                    <a:pt x="25" y="226"/>
                  </a:cubicBezTo>
                  <a:cubicBezTo>
                    <a:pt x="24" y="226"/>
                    <a:pt x="25" y="227"/>
                    <a:pt x="25" y="227"/>
                  </a:cubicBezTo>
                  <a:close/>
                  <a:moveTo>
                    <a:pt x="59" y="227"/>
                  </a:moveTo>
                  <a:cubicBezTo>
                    <a:pt x="59" y="227"/>
                    <a:pt x="59" y="227"/>
                    <a:pt x="59" y="227"/>
                  </a:cubicBezTo>
                  <a:cubicBezTo>
                    <a:pt x="60" y="227"/>
                    <a:pt x="60" y="226"/>
                    <a:pt x="60" y="226"/>
                  </a:cubicBezTo>
                  <a:cubicBezTo>
                    <a:pt x="60" y="226"/>
                    <a:pt x="59" y="226"/>
                    <a:pt x="59" y="227"/>
                  </a:cubicBezTo>
                  <a:close/>
                  <a:moveTo>
                    <a:pt x="31" y="227"/>
                  </a:moveTo>
                  <a:cubicBezTo>
                    <a:pt x="32" y="227"/>
                    <a:pt x="32" y="227"/>
                    <a:pt x="32" y="227"/>
                  </a:cubicBezTo>
                  <a:cubicBezTo>
                    <a:pt x="32" y="226"/>
                    <a:pt x="30" y="226"/>
                    <a:pt x="31" y="227"/>
                  </a:cubicBezTo>
                  <a:close/>
                  <a:moveTo>
                    <a:pt x="35" y="227"/>
                  </a:moveTo>
                  <a:cubicBezTo>
                    <a:pt x="35" y="227"/>
                    <a:pt x="35" y="228"/>
                    <a:pt x="36" y="229"/>
                  </a:cubicBezTo>
                  <a:cubicBezTo>
                    <a:pt x="36" y="229"/>
                    <a:pt x="37" y="229"/>
                    <a:pt x="37" y="228"/>
                  </a:cubicBezTo>
                  <a:cubicBezTo>
                    <a:pt x="36" y="228"/>
                    <a:pt x="36" y="226"/>
                    <a:pt x="35" y="227"/>
                  </a:cubicBezTo>
                  <a:close/>
                  <a:moveTo>
                    <a:pt x="28" y="228"/>
                  </a:moveTo>
                  <a:cubicBezTo>
                    <a:pt x="29" y="228"/>
                    <a:pt x="29" y="227"/>
                    <a:pt x="29" y="227"/>
                  </a:cubicBezTo>
                  <a:cubicBezTo>
                    <a:pt x="28" y="227"/>
                    <a:pt x="28" y="227"/>
                    <a:pt x="28" y="228"/>
                  </a:cubicBezTo>
                  <a:close/>
                  <a:moveTo>
                    <a:pt x="65" y="227"/>
                  </a:moveTo>
                  <a:cubicBezTo>
                    <a:pt x="65" y="227"/>
                    <a:pt x="65" y="227"/>
                    <a:pt x="65" y="227"/>
                  </a:cubicBezTo>
                  <a:cubicBezTo>
                    <a:pt x="65" y="227"/>
                    <a:pt x="65" y="227"/>
                    <a:pt x="65" y="227"/>
                  </a:cubicBezTo>
                  <a:close/>
                  <a:moveTo>
                    <a:pt x="34" y="228"/>
                  </a:moveTo>
                  <a:cubicBezTo>
                    <a:pt x="34" y="228"/>
                    <a:pt x="34" y="227"/>
                    <a:pt x="34" y="227"/>
                  </a:cubicBezTo>
                  <a:cubicBezTo>
                    <a:pt x="34" y="228"/>
                    <a:pt x="34" y="228"/>
                    <a:pt x="34" y="228"/>
                  </a:cubicBezTo>
                  <a:close/>
                  <a:moveTo>
                    <a:pt x="33" y="229"/>
                  </a:moveTo>
                  <a:cubicBezTo>
                    <a:pt x="33" y="229"/>
                    <a:pt x="34" y="229"/>
                    <a:pt x="34" y="229"/>
                  </a:cubicBezTo>
                  <a:cubicBezTo>
                    <a:pt x="33" y="229"/>
                    <a:pt x="34" y="228"/>
                    <a:pt x="33" y="228"/>
                  </a:cubicBezTo>
                  <a:cubicBezTo>
                    <a:pt x="33" y="229"/>
                    <a:pt x="33" y="229"/>
                    <a:pt x="33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6F378581-DC4E-4AE8-BC4C-4D8EE0568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3035301"/>
              <a:ext cx="134938" cy="184150"/>
            </a:xfrm>
            <a:custGeom>
              <a:avLst/>
              <a:gdLst>
                <a:gd name="T0" fmla="*/ 24 w 36"/>
                <a:gd name="T1" fmla="*/ 47 h 49"/>
                <a:gd name="T2" fmla="*/ 10 w 36"/>
                <a:gd name="T3" fmla="*/ 2 h 49"/>
                <a:gd name="T4" fmla="*/ 14 w 36"/>
                <a:gd name="T5" fmla="*/ 3 h 49"/>
                <a:gd name="T6" fmla="*/ 14 w 36"/>
                <a:gd name="T7" fmla="*/ 4 h 49"/>
                <a:gd name="T8" fmla="*/ 19 w 36"/>
                <a:gd name="T9" fmla="*/ 6 h 49"/>
                <a:gd name="T10" fmla="*/ 24 w 36"/>
                <a:gd name="T11" fmla="*/ 8 h 49"/>
                <a:gd name="T12" fmla="*/ 17 w 36"/>
                <a:gd name="T13" fmla="*/ 8 h 49"/>
                <a:gd name="T14" fmla="*/ 31 w 36"/>
                <a:gd name="T15" fmla="*/ 12 h 49"/>
                <a:gd name="T16" fmla="*/ 17 w 36"/>
                <a:gd name="T17" fmla="*/ 10 h 49"/>
                <a:gd name="T18" fmla="*/ 22 w 36"/>
                <a:gd name="T19" fmla="*/ 10 h 49"/>
                <a:gd name="T20" fmla="*/ 13 w 36"/>
                <a:gd name="T21" fmla="*/ 13 h 49"/>
                <a:gd name="T22" fmla="*/ 23 w 36"/>
                <a:gd name="T23" fmla="*/ 12 h 49"/>
                <a:gd name="T24" fmla="*/ 21 w 36"/>
                <a:gd name="T25" fmla="*/ 12 h 49"/>
                <a:gd name="T26" fmla="*/ 17 w 36"/>
                <a:gd name="T27" fmla="*/ 12 h 49"/>
                <a:gd name="T28" fmla="*/ 28 w 36"/>
                <a:gd name="T29" fmla="*/ 14 h 49"/>
                <a:gd name="T30" fmla="*/ 5 w 36"/>
                <a:gd name="T31" fmla="*/ 15 h 49"/>
                <a:gd name="T32" fmla="*/ 18 w 36"/>
                <a:gd name="T33" fmla="*/ 15 h 49"/>
                <a:gd name="T34" fmla="*/ 15 w 36"/>
                <a:gd name="T35" fmla="*/ 17 h 49"/>
                <a:gd name="T36" fmla="*/ 13 w 36"/>
                <a:gd name="T37" fmla="*/ 15 h 49"/>
                <a:gd name="T38" fmla="*/ 26 w 36"/>
                <a:gd name="T39" fmla="*/ 16 h 49"/>
                <a:gd name="T40" fmla="*/ 20 w 36"/>
                <a:gd name="T41" fmla="*/ 17 h 49"/>
                <a:gd name="T42" fmla="*/ 29 w 36"/>
                <a:gd name="T43" fmla="*/ 19 h 49"/>
                <a:gd name="T44" fmla="*/ 17 w 36"/>
                <a:gd name="T45" fmla="*/ 18 h 49"/>
                <a:gd name="T46" fmla="*/ 20 w 36"/>
                <a:gd name="T47" fmla="*/ 20 h 49"/>
                <a:gd name="T48" fmla="*/ 27 w 36"/>
                <a:gd name="T49" fmla="*/ 20 h 49"/>
                <a:gd name="T50" fmla="*/ 12 w 36"/>
                <a:gd name="T51" fmla="*/ 21 h 49"/>
                <a:gd name="T52" fmla="*/ 30 w 36"/>
                <a:gd name="T53" fmla="*/ 20 h 49"/>
                <a:gd name="T54" fmla="*/ 26 w 36"/>
                <a:gd name="T55" fmla="*/ 22 h 49"/>
                <a:gd name="T56" fmla="*/ 1 w 36"/>
                <a:gd name="T57" fmla="*/ 26 h 49"/>
                <a:gd name="T58" fmla="*/ 3 w 36"/>
                <a:gd name="T59" fmla="*/ 22 h 49"/>
                <a:gd name="T60" fmla="*/ 6 w 36"/>
                <a:gd name="T61" fmla="*/ 25 h 49"/>
                <a:gd name="T62" fmla="*/ 10 w 36"/>
                <a:gd name="T63" fmla="*/ 23 h 49"/>
                <a:gd name="T64" fmla="*/ 18 w 36"/>
                <a:gd name="T65" fmla="*/ 27 h 49"/>
                <a:gd name="T66" fmla="*/ 11 w 36"/>
                <a:gd name="T67" fmla="*/ 26 h 49"/>
                <a:gd name="T68" fmla="*/ 16 w 36"/>
                <a:gd name="T69" fmla="*/ 25 h 49"/>
                <a:gd name="T70" fmla="*/ 34 w 36"/>
                <a:gd name="T71" fmla="*/ 27 h 49"/>
                <a:gd name="T72" fmla="*/ 19 w 36"/>
                <a:gd name="T73" fmla="*/ 27 h 49"/>
                <a:gd name="T74" fmla="*/ 26 w 36"/>
                <a:gd name="T75" fmla="*/ 29 h 49"/>
                <a:gd name="T76" fmla="*/ 6 w 36"/>
                <a:gd name="T77" fmla="*/ 27 h 49"/>
                <a:gd name="T78" fmla="*/ 11 w 36"/>
                <a:gd name="T79" fmla="*/ 28 h 49"/>
                <a:gd name="T80" fmla="*/ 17 w 36"/>
                <a:gd name="T81" fmla="*/ 30 h 49"/>
                <a:gd name="T82" fmla="*/ 20 w 36"/>
                <a:gd name="T83" fmla="*/ 32 h 49"/>
                <a:gd name="T84" fmla="*/ 24 w 36"/>
                <a:gd name="T85" fmla="*/ 29 h 49"/>
                <a:gd name="T86" fmla="*/ 5 w 36"/>
                <a:gd name="T87" fmla="*/ 30 h 49"/>
                <a:gd name="T88" fmla="*/ 18 w 36"/>
                <a:gd name="T89" fmla="*/ 33 h 49"/>
                <a:gd name="T90" fmla="*/ 17 w 36"/>
                <a:gd name="T91" fmla="*/ 32 h 49"/>
                <a:gd name="T92" fmla="*/ 23 w 36"/>
                <a:gd name="T93" fmla="*/ 32 h 49"/>
                <a:gd name="T94" fmla="*/ 19 w 36"/>
                <a:gd name="T95" fmla="*/ 35 h 49"/>
                <a:gd name="T96" fmla="*/ 16 w 36"/>
                <a:gd name="T97" fmla="*/ 33 h 49"/>
                <a:gd name="T98" fmla="*/ 13 w 36"/>
                <a:gd name="T99" fmla="*/ 36 h 49"/>
                <a:gd name="T100" fmla="*/ 23 w 36"/>
                <a:gd name="T101" fmla="*/ 37 h 49"/>
                <a:gd name="T102" fmla="*/ 18 w 36"/>
                <a:gd name="T103" fmla="*/ 35 h 49"/>
                <a:gd name="T104" fmla="*/ 8 w 36"/>
                <a:gd name="T105" fmla="*/ 38 h 49"/>
                <a:gd name="T106" fmla="*/ 28 w 36"/>
                <a:gd name="T107" fmla="*/ 39 h 49"/>
                <a:gd name="T108" fmla="*/ 19 w 36"/>
                <a:gd name="T109" fmla="*/ 40 h 49"/>
                <a:gd name="T110" fmla="*/ 25 w 36"/>
                <a:gd name="T111" fmla="*/ 42 h 49"/>
                <a:gd name="T112" fmla="*/ 10 w 36"/>
                <a:gd name="T113" fmla="*/ 40 h 49"/>
                <a:gd name="T114" fmla="*/ 17 w 36"/>
                <a:gd name="T115" fmla="*/ 43 h 49"/>
                <a:gd name="T116" fmla="*/ 14 w 36"/>
                <a:gd name="T117" fmla="*/ 45 h 49"/>
                <a:gd name="T118" fmla="*/ 22 w 36"/>
                <a:gd name="T119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49">
                  <a:moveTo>
                    <a:pt x="22" y="1"/>
                  </a:moveTo>
                  <a:cubicBezTo>
                    <a:pt x="22" y="2"/>
                    <a:pt x="22" y="1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4" y="2"/>
                    <a:pt x="23" y="2"/>
                    <a:pt x="24" y="2"/>
                  </a:cubicBezTo>
                  <a:cubicBezTo>
                    <a:pt x="27" y="3"/>
                    <a:pt x="29" y="4"/>
                    <a:pt x="30" y="6"/>
                  </a:cubicBezTo>
                  <a:cubicBezTo>
                    <a:pt x="33" y="8"/>
                    <a:pt x="34" y="12"/>
                    <a:pt x="35" y="16"/>
                  </a:cubicBezTo>
                  <a:cubicBezTo>
                    <a:pt x="36" y="17"/>
                    <a:pt x="36" y="19"/>
                    <a:pt x="36" y="20"/>
                  </a:cubicBezTo>
                  <a:cubicBezTo>
                    <a:pt x="36" y="22"/>
                    <a:pt x="36" y="22"/>
                    <a:pt x="36" y="24"/>
                  </a:cubicBezTo>
                  <a:cubicBezTo>
                    <a:pt x="36" y="26"/>
                    <a:pt x="36" y="27"/>
                    <a:pt x="36" y="28"/>
                  </a:cubicBezTo>
                  <a:cubicBezTo>
                    <a:pt x="36" y="29"/>
                    <a:pt x="36" y="31"/>
                    <a:pt x="35" y="32"/>
                  </a:cubicBezTo>
                  <a:cubicBezTo>
                    <a:pt x="35" y="35"/>
                    <a:pt x="33" y="39"/>
                    <a:pt x="31" y="41"/>
                  </a:cubicBezTo>
                  <a:cubicBezTo>
                    <a:pt x="29" y="44"/>
                    <a:pt x="26" y="45"/>
                    <a:pt x="24" y="47"/>
                  </a:cubicBezTo>
                  <a:cubicBezTo>
                    <a:pt x="23" y="48"/>
                    <a:pt x="24" y="49"/>
                    <a:pt x="23" y="49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19" y="47"/>
                    <a:pt x="16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5"/>
                    <a:pt x="9" y="45"/>
                    <a:pt x="8" y="44"/>
                  </a:cubicBezTo>
                  <a:cubicBezTo>
                    <a:pt x="5" y="41"/>
                    <a:pt x="4" y="38"/>
                    <a:pt x="2" y="34"/>
                  </a:cubicBezTo>
                  <a:cubicBezTo>
                    <a:pt x="2" y="33"/>
                    <a:pt x="2" y="32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1" y="19"/>
                    <a:pt x="2" y="14"/>
                    <a:pt x="4" y="9"/>
                  </a:cubicBezTo>
                  <a:cubicBezTo>
                    <a:pt x="6" y="7"/>
                    <a:pt x="8" y="4"/>
                    <a:pt x="10" y="2"/>
                  </a:cubicBezTo>
                  <a:cubicBezTo>
                    <a:pt x="13" y="1"/>
                    <a:pt x="19" y="0"/>
                    <a:pt x="22" y="1"/>
                  </a:cubicBezTo>
                  <a:close/>
                  <a:moveTo>
                    <a:pt x="20" y="2"/>
                  </a:moveTo>
                  <a:cubicBezTo>
                    <a:pt x="20" y="2"/>
                    <a:pt x="21" y="3"/>
                    <a:pt x="22" y="2"/>
                  </a:cubicBezTo>
                  <a:cubicBezTo>
                    <a:pt x="21" y="2"/>
                    <a:pt x="20" y="2"/>
                    <a:pt x="20" y="2"/>
                  </a:cubicBezTo>
                  <a:close/>
                  <a:moveTo>
                    <a:pt x="15" y="6"/>
                  </a:moveTo>
                  <a:cubicBezTo>
                    <a:pt x="15" y="5"/>
                    <a:pt x="16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2"/>
                    <a:pt x="15" y="5"/>
                    <a:pt x="15" y="6"/>
                  </a:cubicBezTo>
                  <a:close/>
                  <a:moveTo>
                    <a:pt x="14" y="3"/>
                  </a:move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lose/>
                  <a:moveTo>
                    <a:pt x="19" y="4"/>
                  </a:moveTo>
                  <a:cubicBezTo>
                    <a:pt x="19" y="4"/>
                    <a:pt x="20" y="5"/>
                    <a:pt x="20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6" y="6"/>
                  </a:moveTo>
                  <a:cubicBezTo>
                    <a:pt x="29" y="5"/>
                    <a:pt x="30" y="9"/>
                    <a:pt x="32" y="10"/>
                  </a:cubicBezTo>
                  <a:cubicBezTo>
                    <a:pt x="30" y="7"/>
                    <a:pt x="27" y="3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lose/>
                  <a:moveTo>
                    <a:pt x="13" y="6"/>
                  </a:moveTo>
                  <a:cubicBezTo>
                    <a:pt x="13" y="5"/>
                    <a:pt x="13" y="5"/>
                    <a:pt x="14" y="4"/>
                  </a:cubicBezTo>
                  <a:cubicBezTo>
                    <a:pt x="13" y="4"/>
                    <a:pt x="12" y="5"/>
                    <a:pt x="13" y="6"/>
                  </a:cubicBezTo>
                  <a:close/>
                  <a:moveTo>
                    <a:pt x="20" y="7"/>
                  </a:moveTo>
                  <a:cubicBezTo>
                    <a:pt x="21" y="6"/>
                    <a:pt x="22" y="6"/>
                    <a:pt x="23" y="5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21" y="5"/>
                    <a:pt x="20" y="6"/>
                    <a:pt x="20" y="7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7" y="7"/>
                    <a:pt x="7" y="9"/>
                  </a:cubicBezTo>
                  <a:cubicBezTo>
                    <a:pt x="9" y="8"/>
                    <a:pt x="9" y="6"/>
                    <a:pt x="11" y="5"/>
                  </a:cubicBezTo>
                  <a:close/>
                  <a:moveTo>
                    <a:pt x="19" y="6"/>
                  </a:moveTo>
                  <a:cubicBezTo>
                    <a:pt x="19" y="6"/>
                    <a:pt x="19" y="5"/>
                    <a:pt x="19" y="5"/>
                  </a:cubicBezTo>
                  <a:cubicBezTo>
                    <a:pt x="18" y="5"/>
                    <a:pt x="18" y="5"/>
                    <a:pt x="19" y="6"/>
                  </a:cubicBezTo>
                  <a:close/>
                  <a:moveTo>
                    <a:pt x="13" y="7"/>
                  </a:moveTo>
                  <a:cubicBezTo>
                    <a:pt x="14" y="7"/>
                    <a:pt x="14" y="5"/>
                    <a:pt x="14" y="5"/>
                  </a:cubicBezTo>
                  <a:cubicBezTo>
                    <a:pt x="14" y="5"/>
                    <a:pt x="13" y="6"/>
                    <a:pt x="13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4" y="10"/>
                    <a:pt x="14" y="10"/>
                  </a:cubicBezTo>
                  <a:cubicBezTo>
                    <a:pt x="15" y="9"/>
                    <a:pt x="16" y="7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7"/>
                    <a:pt x="14" y="7"/>
                  </a:cubicBezTo>
                  <a:close/>
                  <a:moveTo>
                    <a:pt x="24" y="6"/>
                  </a:moveTo>
                  <a:cubicBezTo>
                    <a:pt x="23" y="7"/>
                    <a:pt x="23" y="8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4" y="9"/>
                    <a:pt x="24" y="10"/>
                  </a:cubicBezTo>
                  <a:cubicBezTo>
                    <a:pt x="24" y="11"/>
                    <a:pt x="25" y="12"/>
                    <a:pt x="25" y="13"/>
                  </a:cubicBezTo>
                  <a:cubicBezTo>
                    <a:pt x="26" y="13"/>
                    <a:pt x="26" y="12"/>
                    <a:pt x="27" y="12"/>
                  </a:cubicBezTo>
                  <a:cubicBezTo>
                    <a:pt x="26" y="10"/>
                    <a:pt x="25" y="9"/>
                    <a:pt x="26" y="7"/>
                  </a:cubicBezTo>
                  <a:cubicBezTo>
                    <a:pt x="25" y="7"/>
                    <a:pt x="25" y="6"/>
                    <a:pt x="24" y="6"/>
                  </a:cubicBezTo>
                  <a:close/>
                  <a:moveTo>
                    <a:pt x="11" y="8"/>
                  </a:move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lose/>
                  <a:moveTo>
                    <a:pt x="17" y="8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lose/>
                  <a:moveTo>
                    <a:pt x="9" y="9"/>
                  </a:moveTo>
                  <a:cubicBezTo>
                    <a:pt x="10" y="9"/>
                    <a:pt x="10" y="8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lose/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1" y="7"/>
                    <a:pt x="21" y="7"/>
                    <a:pt x="21" y="8"/>
                  </a:cubicBezTo>
                  <a:close/>
                  <a:moveTo>
                    <a:pt x="29" y="9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0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4" y="18"/>
                    <a:pt x="34" y="19"/>
                    <a:pt x="35" y="20"/>
                  </a:cubicBezTo>
                  <a:cubicBezTo>
                    <a:pt x="35" y="14"/>
                    <a:pt x="31" y="10"/>
                    <a:pt x="28" y="7"/>
                  </a:cubicBezTo>
                  <a:cubicBezTo>
                    <a:pt x="28" y="8"/>
                    <a:pt x="29" y="9"/>
                    <a:pt x="29" y="9"/>
                  </a:cubicBezTo>
                  <a:close/>
                  <a:moveTo>
                    <a:pt x="17" y="9"/>
                  </a:moveTo>
                  <a:cubicBezTo>
                    <a:pt x="16" y="9"/>
                    <a:pt x="17" y="8"/>
                    <a:pt x="16" y="8"/>
                  </a:cubicBezTo>
                  <a:cubicBezTo>
                    <a:pt x="16" y="9"/>
                    <a:pt x="15" y="10"/>
                    <a:pt x="16" y="10"/>
                  </a:cubicBezTo>
                  <a:cubicBezTo>
                    <a:pt x="14" y="11"/>
                    <a:pt x="15" y="13"/>
                    <a:pt x="16" y="13"/>
                  </a:cubicBezTo>
                  <a:cubicBezTo>
                    <a:pt x="17" y="12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7"/>
                    <a:pt x="17" y="8"/>
                    <a:pt x="17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1" y="9"/>
                  </a:cubicBezTo>
                  <a:close/>
                  <a:moveTo>
                    <a:pt x="11" y="10"/>
                  </a:move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10"/>
                  </a:cubicBezTo>
                  <a:close/>
                  <a:moveTo>
                    <a:pt x="22" y="10"/>
                  </a:moveTo>
                  <a:cubicBezTo>
                    <a:pt x="23" y="10"/>
                    <a:pt x="23" y="9"/>
                    <a:pt x="22" y="8"/>
                  </a:cubicBezTo>
                  <a:cubicBezTo>
                    <a:pt x="21" y="9"/>
                    <a:pt x="22" y="10"/>
                    <a:pt x="22" y="10"/>
                  </a:cubicBezTo>
                  <a:close/>
                  <a:moveTo>
                    <a:pt x="20" y="10"/>
                  </a:moveTo>
                  <a:cubicBezTo>
                    <a:pt x="21" y="10"/>
                    <a:pt x="20" y="9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lose/>
                  <a:moveTo>
                    <a:pt x="19" y="9"/>
                  </a:move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2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8" y="10"/>
                    <a:pt x="20" y="10"/>
                    <a:pt x="19" y="9"/>
                  </a:cubicBezTo>
                  <a:close/>
                  <a:moveTo>
                    <a:pt x="13" y="13"/>
                  </a:moveTo>
                  <a:cubicBezTo>
                    <a:pt x="14" y="12"/>
                    <a:pt x="14" y="10"/>
                    <a:pt x="13" y="9"/>
                  </a:cubicBezTo>
                  <a:cubicBezTo>
                    <a:pt x="11" y="10"/>
                    <a:pt x="12" y="13"/>
                    <a:pt x="13" y="13"/>
                  </a:cubicBezTo>
                  <a:close/>
                  <a:moveTo>
                    <a:pt x="8" y="11"/>
                  </a:move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lose/>
                  <a:moveTo>
                    <a:pt x="4" y="14"/>
                  </a:moveTo>
                  <a:cubicBezTo>
                    <a:pt x="4" y="13"/>
                    <a:pt x="5" y="11"/>
                    <a:pt x="6" y="10"/>
                  </a:cubicBezTo>
                  <a:cubicBezTo>
                    <a:pt x="5" y="11"/>
                    <a:pt x="4" y="13"/>
                    <a:pt x="4" y="14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lose/>
                  <a:moveTo>
                    <a:pt x="23" y="12"/>
                  </a:moveTo>
                  <a:cubicBezTo>
                    <a:pt x="23" y="12"/>
                    <a:pt x="24" y="12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lose/>
                  <a:moveTo>
                    <a:pt x="9" y="14"/>
                  </a:moveTo>
                  <a:cubicBezTo>
                    <a:pt x="10" y="13"/>
                    <a:pt x="11" y="12"/>
                    <a:pt x="10" y="11"/>
                  </a:cubicBezTo>
                  <a:cubicBezTo>
                    <a:pt x="10" y="12"/>
                    <a:pt x="8" y="13"/>
                    <a:pt x="9" y="14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5"/>
                    <a:pt x="31" y="15"/>
                  </a:cubicBezTo>
                  <a:cubicBezTo>
                    <a:pt x="30" y="14"/>
                    <a:pt x="30" y="12"/>
                    <a:pt x="28" y="11"/>
                  </a:cubicBezTo>
                  <a:cubicBezTo>
                    <a:pt x="29" y="13"/>
                    <a:pt x="29" y="14"/>
                    <a:pt x="30" y="16"/>
                  </a:cubicBezTo>
                  <a:close/>
                  <a:moveTo>
                    <a:pt x="21" y="12"/>
                  </a:moveTo>
                  <a:cubicBezTo>
                    <a:pt x="22" y="13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19" y="14"/>
                  </a:moveTo>
                  <a:cubicBezTo>
                    <a:pt x="19" y="13"/>
                    <a:pt x="20" y="13"/>
                    <a:pt x="20" y="12"/>
                  </a:cubicBezTo>
                  <a:cubicBezTo>
                    <a:pt x="20" y="12"/>
                    <a:pt x="19" y="13"/>
                    <a:pt x="19" y="14"/>
                  </a:cubicBezTo>
                  <a:close/>
                  <a:moveTo>
                    <a:pt x="14" y="15"/>
                  </a:moveTo>
                  <a:cubicBezTo>
                    <a:pt x="15" y="15"/>
                    <a:pt x="15" y="15"/>
                    <a:pt x="15" y="14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4" y="14"/>
                    <a:pt x="13" y="15"/>
                    <a:pt x="14" y="15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5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lose/>
                  <a:moveTo>
                    <a:pt x="24" y="15"/>
                  </a:moveTo>
                  <a:cubicBezTo>
                    <a:pt x="25" y="14"/>
                    <a:pt x="25" y="13"/>
                    <a:pt x="24" y="13"/>
                  </a:cubicBezTo>
                  <a:cubicBezTo>
                    <a:pt x="24" y="13"/>
                    <a:pt x="24" y="14"/>
                    <a:pt x="24" y="15"/>
                  </a:cubicBezTo>
                  <a:close/>
                  <a:moveTo>
                    <a:pt x="20" y="15"/>
                  </a:moveTo>
                  <a:cubicBezTo>
                    <a:pt x="21" y="14"/>
                    <a:pt x="21" y="13"/>
                    <a:pt x="20" y="13"/>
                  </a:cubicBezTo>
                  <a:cubicBezTo>
                    <a:pt x="20" y="13"/>
                    <a:pt x="19" y="15"/>
                    <a:pt x="20" y="15"/>
                  </a:cubicBezTo>
                  <a:close/>
                  <a:moveTo>
                    <a:pt x="12" y="15"/>
                  </a:moveTo>
                  <a:cubicBezTo>
                    <a:pt x="12" y="14"/>
                    <a:pt x="12" y="14"/>
                    <a:pt x="11" y="13"/>
                  </a:cubicBezTo>
                  <a:cubicBezTo>
                    <a:pt x="12" y="14"/>
                    <a:pt x="11" y="14"/>
                    <a:pt x="12" y="15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4"/>
                    <a:pt x="28" y="14"/>
                  </a:cubicBezTo>
                  <a:cubicBezTo>
                    <a:pt x="27" y="14"/>
                    <a:pt x="28" y="13"/>
                    <a:pt x="27" y="13"/>
                  </a:cubicBezTo>
                  <a:cubicBezTo>
                    <a:pt x="27" y="14"/>
                    <a:pt x="26" y="14"/>
                    <a:pt x="27" y="15"/>
                  </a:cubicBezTo>
                  <a:close/>
                  <a:moveTo>
                    <a:pt x="11" y="17"/>
                  </a:moveTo>
                  <a:cubicBezTo>
                    <a:pt x="11" y="16"/>
                    <a:pt x="12" y="16"/>
                    <a:pt x="12" y="15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10" y="16"/>
                    <a:pt x="11" y="17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5"/>
                    <a:pt x="24" y="15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5"/>
                    <a:pt x="4" y="15"/>
                    <a:pt x="5" y="15"/>
                  </a:cubicBezTo>
                  <a:close/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7" y="15"/>
                  </a:cubicBezTo>
                  <a:close/>
                  <a:moveTo>
                    <a:pt x="18" y="15"/>
                  </a:moveTo>
                  <a:cubicBezTo>
                    <a:pt x="18" y="16"/>
                    <a:pt x="17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  <a:moveTo>
                    <a:pt x="7" y="18"/>
                  </a:move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6" y="17"/>
                    <a:pt x="7" y="18"/>
                  </a:cubicBezTo>
                  <a:close/>
                  <a:moveTo>
                    <a:pt x="21" y="16"/>
                  </a:moveTo>
                  <a:cubicBezTo>
                    <a:pt x="21" y="16"/>
                    <a:pt x="22" y="16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0" y="16"/>
                    <a:pt x="21" y="16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5"/>
                    <a:pt x="15" y="16"/>
                    <a:pt x="15" y="17"/>
                  </a:cubicBezTo>
                  <a:close/>
                  <a:moveTo>
                    <a:pt x="29" y="16"/>
                  </a:moveTo>
                  <a:cubicBezTo>
                    <a:pt x="28" y="16"/>
                    <a:pt x="28" y="15"/>
                    <a:pt x="28" y="15"/>
                  </a:cubicBezTo>
                  <a:cubicBezTo>
                    <a:pt x="27" y="16"/>
                    <a:pt x="28" y="18"/>
                    <a:pt x="29" y="16"/>
                  </a:cubicBezTo>
                  <a:close/>
                  <a:moveTo>
                    <a:pt x="3" y="20"/>
                  </a:moveTo>
                  <a:cubicBezTo>
                    <a:pt x="4" y="19"/>
                    <a:pt x="4" y="16"/>
                    <a:pt x="3" y="15"/>
                  </a:cubicBezTo>
                  <a:cubicBezTo>
                    <a:pt x="3" y="17"/>
                    <a:pt x="2" y="18"/>
                    <a:pt x="3" y="20"/>
                  </a:cubicBezTo>
                  <a:close/>
                  <a:moveTo>
                    <a:pt x="13" y="18"/>
                  </a:moveTo>
                  <a:cubicBezTo>
                    <a:pt x="14" y="17"/>
                    <a:pt x="13" y="16"/>
                    <a:pt x="13" y="15"/>
                  </a:cubicBezTo>
                  <a:cubicBezTo>
                    <a:pt x="12" y="16"/>
                    <a:pt x="11" y="18"/>
                    <a:pt x="12" y="19"/>
                  </a:cubicBezTo>
                  <a:cubicBezTo>
                    <a:pt x="13" y="18"/>
                    <a:pt x="12" y="17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lose/>
                  <a:moveTo>
                    <a:pt x="22" y="18"/>
                  </a:moveTo>
                  <a:cubicBezTo>
                    <a:pt x="22" y="17"/>
                    <a:pt x="22" y="17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1" y="17"/>
                    <a:pt x="22" y="18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6" y="17"/>
                  </a:moveTo>
                  <a:cubicBezTo>
                    <a:pt x="26" y="17"/>
                    <a:pt x="27" y="16"/>
                    <a:pt x="26" y="16"/>
                  </a:cubicBezTo>
                  <a:cubicBezTo>
                    <a:pt x="26" y="17"/>
                    <a:pt x="25" y="17"/>
                    <a:pt x="26" y="17"/>
                  </a:cubicBezTo>
                  <a:close/>
                  <a:moveTo>
                    <a:pt x="8" y="18"/>
                  </a:moveTo>
                  <a:cubicBezTo>
                    <a:pt x="8" y="19"/>
                    <a:pt x="8" y="20"/>
                    <a:pt x="9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9" y="18"/>
                    <a:pt x="9" y="17"/>
                    <a:pt x="9" y="16"/>
                  </a:cubicBezTo>
                  <a:cubicBezTo>
                    <a:pt x="9" y="17"/>
                    <a:pt x="8" y="17"/>
                    <a:pt x="8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2" y="18"/>
                    <a:pt x="32" y="18"/>
                  </a:cubicBezTo>
                  <a:cubicBezTo>
                    <a:pt x="32" y="17"/>
                    <a:pt x="32" y="17"/>
                    <a:pt x="31" y="16"/>
                  </a:cubicBezTo>
                  <a:cubicBezTo>
                    <a:pt x="31" y="17"/>
                    <a:pt x="30" y="18"/>
                    <a:pt x="31" y="18"/>
                  </a:cubicBezTo>
                  <a:close/>
                  <a:moveTo>
                    <a:pt x="19" y="19"/>
                  </a:moveTo>
                  <a:cubicBezTo>
                    <a:pt x="20" y="19"/>
                    <a:pt x="21" y="18"/>
                    <a:pt x="20" y="17"/>
                  </a:cubicBezTo>
                  <a:cubicBezTo>
                    <a:pt x="20" y="18"/>
                    <a:pt x="19" y="19"/>
                    <a:pt x="19" y="19"/>
                  </a:cubicBezTo>
                  <a:close/>
                  <a:moveTo>
                    <a:pt x="22" y="18"/>
                  </a:move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lose/>
                  <a:moveTo>
                    <a:pt x="26" y="19"/>
                  </a:moveTo>
                  <a:cubicBezTo>
                    <a:pt x="27" y="19"/>
                    <a:pt x="26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7" y="18"/>
                    <a:pt x="26" y="18"/>
                    <a:pt x="26" y="19"/>
                  </a:cubicBezTo>
                  <a:close/>
                  <a:moveTo>
                    <a:pt x="28" y="18"/>
                  </a:moveTo>
                  <a:cubicBezTo>
                    <a:pt x="28" y="18"/>
                    <a:pt x="29" y="19"/>
                    <a:pt x="29" y="19"/>
                  </a:cubicBezTo>
                  <a:cubicBezTo>
                    <a:pt x="30" y="18"/>
                    <a:pt x="29" y="16"/>
                    <a:pt x="28" y="18"/>
                  </a:cubicBezTo>
                  <a:close/>
                  <a:moveTo>
                    <a:pt x="14" y="19"/>
                  </a:moveTo>
                  <a:cubicBezTo>
                    <a:pt x="14" y="19"/>
                    <a:pt x="14" y="19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20"/>
                    <a:pt x="13" y="21"/>
                    <a:pt x="14" y="22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3" y="18"/>
                    <a:pt x="14" y="19"/>
                  </a:cubicBezTo>
                  <a:close/>
                  <a:moveTo>
                    <a:pt x="16" y="19"/>
                  </a:moveTo>
                  <a:cubicBezTo>
                    <a:pt x="17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7" y="19"/>
                    <a:pt x="16" y="19"/>
                  </a:cubicBezTo>
                  <a:close/>
                  <a:moveTo>
                    <a:pt x="6" y="19"/>
                  </a:move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20" y="20"/>
                  </a:moveTo>
                  <a:cubicBezTo>
                    <a:pt x="20" y="20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1"/>
                    <a:pt x="20" y="21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2" y="20"/>
                    <a:pt x="21" y="19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lose/>
                  <a:moveTo>
                    <a:pt x="28" y="21"/>
                  </a:moveTo>
                  <a:cubicBezTo>
                    <a:pt x="28" y="20"/>
                    <a:pt x="28" y="19"/>
                    <a:pt x="27" y="19"/>
                  </a:cubicBezTo>
                  <a:cubicBezTo>
                    <a:pt x="27" y="20"/>
                    <a:pt x="28" y="20"/>
                    <a:pt x="28" y="21"/>
                  </a:cubicBezTo>
                  <a:close/>
                  <a:moveTo>
                    <a:pt x="31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24" y="21"/>
                  </a:moveTo>
                  <a:cubicBezTo>
                    <a:pt x="24" y="20"/>
                    <a:pt x="25" y="20"/>
                    <a:pt x="24" y="19"/>
                  </a:cubicBezTo>
                  <a:cubicBezTo>
                    <a:pt x="24" y="20"/>
                    <a:pt x="23" y="21"/>
                    <a:pt x="24" y="21"/>
                  </a:cubicBezTo>
                  <a:close/>
                  <a:moveTo>
                    <a:pt x="27" y="20"/>
                  </a:moveTo>
                  <a:cubicBezTo>
                    <a:pt x="27" y="20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11" y="23"/>
                  </a:moveTo>
                  <a:cubicBezTo>
                    <a:pt x="11" y="22"/>
                    <a:pt x="11" y="22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2"/>
                    <a:pt x="11" y="23"/>
                  </a:cubicBezTo>
                  <a:close/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7" y="20"/>
                  </a:cubicBezTo>
                  <a:close/>
                  <a:moveTo>
                    <a:pt x="33" y="22"/>
                  </a:move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2"/>
                    <a:pt x="33" y="22"/>
                  </a:cubicBezTo>
                  <a:close/>
                  <a:moveTo>
                    <a:pt x="12" y="2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2" y="2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3"/>
                    <a:pt x="16" y="23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5" y="21"/>
                    <a:pt x="15" y="21"/>
                    <a:pt x="15" y="22"/>
                  </a:cubicBezTo>
                  <a:close/>
                  <a:moveTo>
                    <a:pt x="18" y="22"/>
                  </a:move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1"/>
                    <a:pt x="18" y="22"/>
                  </a:cubicBezTo>
                  <a:close/>
                  <a:moveTo>
                    <a:pt x="30" y="22"/>
                  </a:moveTo>
                  <a:cubicBezTo>
                    <a:pt x="30" y="21"/>
                    <a:pt x="30" y="20"/>
                    <a:pt x="30" y="20"/>
                  </a:cubicBezTo>
                  <a:cubicBezTo>
                    <a:pt x="30" y="21"/>
                    <a:pt x="30" y="21"/>
                    <a:pt x="30" y="22"/>
                  </a:cubicBezTo>
                  <a:close/>
                  <a:moveTo>
                    <a:pt x="8" y="22"/>
                  </a:moveTo>
                  <a:cubicBezTo>
                    <a:pt x="8" y="21"/>
                    <a:pt x="7" y="21"/>
                    <a:pt x="7" y="20"/>
                  </a:cubicBezTo>
                  <a:cubicBezTo>
                    <a:pt x="7" y="21"/>
                    <a:pt x="7" y="22"/>
                    <a:pt x="8" y="22"/>
                  </a:cubicBezTo>
                  <a:close/>
                  <a:moveTo>
                    <a:pt x="22" y="23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3"/>
                    <a:pt x="22" y="23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3" y="21"/>
                    <a:pt x="26" y="24"/>
                    <a:pt x="26" y="25"/>
                  </a:cubicBezTo>
                  <a:close/>
                  <a:moveTo>
                    <a:pt x="29" y="24"/>
                  </a:moveTo>
                  <a:cubicBezTo>
                    <a:pt x="30" y="23"/>
                    <a:pt x="30" y="22"/>
                    <a:pt x="29" y="22"/>
                  </a:cubicBezTo>
                  <a:cubicBezTo>
                    <a:pt x="28" y="22"/>
                    <a:pt x="29" y="23"/>
                    <a:pt x="29" y="24"/>
                  </a:cubicBezTo>
                  <a:close/>
                  <a:moveTo>
                    <a:pt x="6" y="23"/>
                  </a:move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lose/>
                  <a:moveTo>
                    <a:pt x="1" y="26"/>
                  </a:moveTo>
                  <a:cubicBezTo>
                    <a:pt x="1" y="28"/>
                    <a:pt x="2" y="28"/>
                    <a:pt x="2" y="30"/>
                  </a:cubicBezTo>
                  <a:cubicBezTo>
                    <a:pt x="2" y="31"/>
                    <a:pt x="2" y="32"/>
                    <a:pt x="3" y="32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2" y="29"/>
                    <a:pt x="2" y="30"/>
                    <a:pt x="2" y="29"/>
                  </a:cubicBezTo>
                  <a:cubicBezTo>
                    <a:pt x="2" y="27"/>
                    <a:pt x="2" y="24"/>
                    <a:pt x="2" y="22"/>
                  </a:cubicBezTo>
                  <a:cubicBezTo>
                    <a:pt x="1" y="23"/>
                    <a:pt x="1" y="25"/>
                    <a:pt x="1" y="26"/>
                  </a:cubicBezTo>
                  <a:close/>
                  <a:moveTo>
                    <a:pt x="3" y="22"/>
                  </a:move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24"/>
                    <a:pt x="4" y="23"/>
                    <a:pt x="3" y="23"/>
                  </a:cubicBezTo>
                  <a:cubicBezTo>
                    <a:pt x="3" y="22"/>
                    <a:pt x="4" y="22"/>
                    <a:pt x="3" y="22"/>
                  </a:cubicBezTo>
                  <a:cubicBezTo>
                    <a:pt x="3" y="23"/>
                    <a:pt x="3" y="22"/>
                    <a:pt x="3" y="22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3"/>
                    <a:pt x="20" y="23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lose/>
                  <a:moveTo>
                    <a:pt x="14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6" y="24"/>
                    <a:pt x="15" y="22"/>
                    <a:pt x="15" y="22"/>
                  </a:cubicBezTo>
                  <a:cubicBezTo>
                    <a:pt x="14" y="22"/>
                    <a:pt x="14" y="23"/>
                    <a:pt x="14" y="23"/>
                  </a:cubicBezTo>
                  <a:close/>
                  <a:moveTo>
                    <a:pt x="6" y="25"/>
                  </a:moveTo>
                  <a:cubicBezTo>
                    <a:pt x="7" y="25"/>
                    <a:pt x="7" y="23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lose/>
                  <a:moveTo>
                    <a:pt x="12" y="25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1" y="23"/>
                    <a:pt x="11" y="24"/>
                    <a:pt x="12" y="25"/>
                  </a:cubicBezTo>
                  <a:close/>
                  <a:moveTo>
                    <a:pt x="16" y="25"/>
                  </a:move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4"/>
                    <a:pt x="16" y="25"/>
                  </a:cubicBezTo>
                  <a:close/>
                  <a:moveTo>
                    <a:pt x="9" y="24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8" y="24"/>
                    <a:pt x="9" y="24"/>
                    <a:pt x="9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10" y="23"/>
                    <a:pt x="10" y="24"/>
                    <a:pt x="9" y="24"/>
                  </a:cubicBezTo>
                  <a:close/>
                  <a:moveTo>
                    <a:pt x="24" y="27"/>
                  </a:moveTo>
                  <a:cubicBezTo>
                    <a:pt x="25" y="27"/>
                    <a:pt x="25" y="26"/>
                    <a:pt x="25" y="26"/>
                  </a:cubicBezTo>
                  <a:cubicBezTo>
                    <a:pt x="25" y="25"/>
                    <a:pt x="25" y="24"/>
                    <a:pt x="24" y="23"/>
                  </a:cubicBezTo>
                  <a:cubicBezTo>
                    <a:pt x="23" y="24"/>
                    <a:pt x="23" y="26"/>
                    <a:pt x="24" y="27"/>
                  </a:cubicBezTo>
                  <a:close/>
                  <a:moveTo>
                    <a:pt x="14" y="26"/>
                  </a:moveTo>
                  <a:cubicBezTo>
                    <a:pt x="15" y="26"/>
                    <a:pt x="14" y="24"/>
                    <a:pt x="14" y="24"/>
                  </a:cubicBezTo>
                  <a:cubicBezTo>
                    <a:pt x="13" y="25"/>
                    <a:pt x="14" y="25"/>
                    <a:pt x="14" y="26"/>
                  </a:cubicBezTo>
                  <a:close/>
                  <a:moveTo>
                    <a:pt x="18" y="27"/>
                  </a:moveTo>
                  <a:cubicBezTo>
                    <a:pt x="18" y="27"/>
                    <a:pt x="18" y="26"/>
                    <a:pt x="19" y="25"/>
                  </a:cubicBezTo>
                  <a:cubicBezTo>
                    <a:pt x="18" y="25"/>
                    <a:pt x="19" y="24"/>
                    <a:pt x="18" y="24"/>
                  </a:cubicBezTo>
                  <a:cubicBezTo>
                    <a:pt x="17" y="25"/>
                    <a:pt x="17" y="26"/>
                    <a:pt x="18" y="27"/>
                  </a:cubicBezTo>
                  <a:close/>
                  <a:moveTo>
                    <a:pt x="20" y="26"/>
                  </a:moveTo>
                  <a:cubicBezTo>
                    <a:pt x="21" y="26"/>
                    <a:pt x="21" y="27"/>
                    <a:pt x="21" y="27"/>
                  </a:cubicBezTo>
                  <a:cubicBezTo>
                    <a:pt x="22" y="26"/>
                    <a:pt x="22" y="25"/>
                    <a:pt x="21" y="24"/>
                  </a:cubicBezTo>
                  <a:cubicBezTo>
                    <a:pt x="21" y="25"/>
                    <a:pt x="20" y="25"/>
                    <a:pt x="20" y="26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5"/>
                    <a:pt x="30" y="25"/>
                  </a:cubicBezTo>
                  <a:cubicBezTo>
                    <a:pt x="30" y="25"/>
                    <a:pt x="31" y="26"/>
                    <a:pt x="31" y="26"/>
                  </a:cubicBezTo>
                  <a:close/>
                  <a:moveTo>
                    <a:pt x="11" y="25"/>
                  </a:moveTo>
                  <a:cubicBezTo>
                    <a:pt x="10" y="26"/>
                    <a:pt x="10" y="25"/>
                    <a:pt x="10" y="26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lose/>
                  <a:moveTo>
                    <a:pt x="26" y="26"/>
                  </a:move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8" y="27"/>
                    <a:pt x="28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6" y="25"/>
                    <a:pt x="26" y="26"/>
                  </a:cubicBezTo>
                  <a:close/>
                  <a:moveTo>
                    <a:pt x="8" y="28"/>
                  </a:moveTo>
                  <a:cubicBezTo>
                    <a:pt x="9" y="27"/>
                    <a:pt x="8" y="25"/>
                    <a:pt x="7" y="25"/>
                  </a:cubicBezTo>
                  <a:cubicBezTo>
                    <a:pt x="7" y="26"/>
                    <a:pt x="7" y="27"/>
                    <a:pt x="8" y="28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lose/>
                  <a:moveTo>
                    <a:pt x="13" y="26"/>
                  </a:moveTo>
                  <a:cubicBezTo>
                    <a:pt x="13" y="26"/>
                    <a:pt x="13" y="27"/>
                    <a:pt x="13" y="27"/>
                  </a:cubicBezTo>
                  <a:cubicBezTo>
                    <a:pt x="15" y="27"/>
                    <a:pt x="13" y="24"/>
                    <a:pt x="13" y="26"/>
                  </a:cubicBezTo>
                  <a:close/>
                  <a:moveTo>
                    <a:pt x="4" y="26"/>
                  </a:moveTo>
                  <a:cubicBezTo>
                    <a:pt x="4" y="27"/>
                    <a:pt x="5" y="28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6"/>
                    <a:pt x="4" y="26"/>
                    <a:pt x="4" y="2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lose/>
                  <a:moveTo>
                    <a:pt x="15" y="27"/>
                  </a:moveTo>
                  <a:cubicBezTo>
                    <a:pt x="16" y="27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22" y="28"/>
                  </a:moveTo>
                  <a:cubicBezTo>
                    <a:pt x="22" y="29"/>
                    <a:pt x="22" y="29"/>
                    <a:pt x="23" y="30"/>
                  </a:cubicBezTo>
                  <a:cubicBezTo>
                    <a:pt x="23" y="29"/>
                    <a:pt x="23" y="29"/>
                    <a:pt x="24" y="28"/>
                  </a:cubicBezTo>
                  <a:cubicBezTo>
                    <a:pt x="23" y="28"/>
                    <a:pt x="23" y="27"/>
                    <a:pt x="22" y="26"/>
                  </a:cubicBezTo>
                  <a:cubicBezTo>
                    <a:pt x="22" y="27"/>
                    <a:pt x="22" y="28"/>
                    <a:pt x="22" y="28"/>
                  </a:cubicBezTo>
                  <a:close/>
                  <a:moveTo>
                    <a:pt x="17" y="28"/>
                  </a:moveTo>
                  <a:cubicBezTo>
                    <a:pt x="17" y="28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8"/>
                    <a:pt x="19" y="29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7"/>
                    <a:pt x="20" y="26"/>
                    <a:pt x="19" y="27"/>
                  </a:cubicBezTo>
                  <a:close/>
                  <a:moveTo>
                    <a:pt x="12" y="27"/>
                  </a:moveTo>
                  <a:cubicBezTo>
                    <a:pt x="12" y="28"/>
                    <a:pt x="12" y="28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26" y="29"/>
                  </a:moveTo>
                  <a:cubicBezTo>
                    <a:pt x="26" y="29"/>
                    <a:pt x="25" y="28"/>
                    <a:pt x="25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7"/>
                    <a:pt x="25" y="29"/>
                    <a:pt x="26" y="29"/>
                  </a:cubicBezTo>
                  <a:close/>
                  <a:moveTo>
                    <a:pt x="4" y="30"/>
                  </a:moveTo>
                  <a:cubicBezTo>
                    <a:pt x="5" y="29"/>
                    <a:pt x="4" y="28"/>
                    <a:pt x="3" y="27"/>
                  </a:cubicBezTo>
                  <a:cubicBezTo>
                    <a:pt x="3" y="28"/>
                    <a:pt x="4" y="29"/>
                    <a:pt x="4" y="30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9"/>
                    <a:pt x="15" y="29"/>
                  </a:cubicBezTo>
                  <a:cubicBezTo>
                    <a:pt x="15" y="28"/>
                    <a:pt x="15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7" y="30"/>
                  </a:moveTo>
                  <a:cubicBezTo>
                    <a:pt x="7" y="29"/>
                    <a:pt x="7" y="28"/>
                    <a:pt x="6" y="27"/>
                  </a:cubicBezTo>
                  <a:cubicBezTo>
                    <a:pt x="7" y="28"/>
                    <a:pt x="6" y="29"/>
                    <a:pt x="7" y="30"/>
                  </a:cubicBezTo>
                  <a:close/>
                  <a:moveTo>
                    <a:pt x="1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  <a:moveTo>
                    <a:pt x="32" y="29"/>
                  </a:moveTo>
                  <a:cubicBezTo>
                    <a:pt x="33" y="30"/>
                    <a:pt x="30" y="32"/>
                    <a:pt x="31" y="34"/>
                  </a:cubicBezTo>
                  <a:cubicBezTo>
                    <a:pt x="32" y="32"/>
                    <a:pt x="33" y="29"/>
                    <a:pt x="33" y="28"/>
                  </a:cubicBezTo>
                  <a:cubicBezTo>
                    <a:pt x="32" y="28"/>
                    <a:pt x="32" y="29"/>
                    <a:pt x="32" y="29"/>
                  </a:cubicBezTo>
                  <a:close/>
                  <a:moveTo>
                    <a:pt x="11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2" y="28"/>
                    <a:pt x="11" y="29"/>
                  </a:cubicBezTo>
                  <a:close/>
                  <a:moveTo>
                    <a:pt x="33" y="32"/>
                  </a:moveTo>
                  <a:cubicBezTo>
                    <a:pt x="33" y="30"/>
                    <a:pt x="34" y="29"/>
                    <a:pt x="34" y="28"/>
                  </a:cubicBezTo>
                  <a:cubicBezTo>
                    <a:pt x="33" y="29"/>
                    <a:pt x="33" y="31"/>
                    <a:pt x="33" y="32"/>
                  </a:cubicBezTo>
                  <a:close/>
                  <a:moveTo>
                    <a:pt x="8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10" y="30"/>
                    <a:pt x="10" y="28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17" y="30"/>
                  </a:moveTo>
                  <a:cubicBezTo>
                    <a:pt x="16" y="29"/>
                    <a:pt x="17" y="29"/>
                    <a:pt x="17" y="29"/>
                  </a:cubicBezTo>
                  <a:cubicBezTo>
                    <a:pt x="16" y="29"/>
                    <a:pt x="17" y="28"/>
                    <a:pt x="16" y="28"/>
                  </a:cubicBezTo>
                  <a:cubicBezTo>
                    <a:pt x="16" y="29"/>
                    <a:pt x="16" y="29"/>
                    <a:pt x="17" y="30"/>
                  </a:cubicBezTo>
                  <a:close/>
                  <a:moveTo>
                    <a:pt x="29" y="30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9" y="28"/>
                    <a:pt x="28" y="28"/>
                  </a:cubicBezTo>
                  <a:cubicBezTo>
                    <a:pt x="28" y="29"/>
                    <a:pt x="28" y="30"/>
                    <a:pt x="29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29"/>
                    <a:pt x="13" y="29"/>
                  </a:cubicBezTo>
                  <a:cubicBezTo>
                    <a:pt x="13" y="29"/>
                    <a:pt x="13" y="30"/>
                    <a:pt x="14" y="30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3"/>
                    <a:pt x="21" y="33"/>
                  </a:cubicBezTo>
                  <a:cubicBezTo>
                    <a:pt x="21" y="32"/>
                    <a:pt x="22" y="32"/>
                    <a:pt x="22" y="31"/>
                  </a:cubicBezTo>
                  <a:cubicBezTo>
                    <a:pt x="22" y="30"/>
                    <a:pt x="21" y="30"/>
                    <a:pt x="21" y="29"/>
                  </a:cubicBezTo>
                  <a:cubicBezTo>
                    <a:pt x="21" y="30"/>
                    <a:pt x="20" y="31"/>
                    <a:pt x="20" y="32"/>
                  </a:cubicBezTo>
                  <a:close/>
                  <a:moveTo>
                    <a:pt x="11" y="31"/>
                  </a:moveTo>
                  <a:cubicBezTo>
                    <a:pt x="11" y="31"/>
                    <a:pt x="10" y="31"/>
                    <a:pt x="10" y="30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11" y="32"/>
                    <a:pt x="12" y="30"/>
                    <a:pt x="11" y="29"/>
                  </a:cubicBezTo>
                  <a:cubicBezTo>
                    <a:pt x="10" y="30"/>
                    <a:pt x="11" y="30"/>
                    <a:pt x="11" y="31"/>
                  </a:cubicBezTo>
                  <a:close/>
                  <a:moveTo>
                    <a:pt x="16" y="31"/>
                  </a:moveTo>
                  <a:cubicBezTo>
                    <a:pt x="16" y="30"/>
                    <a:pt x="16" y="29"/>
                    <a:pt x="15" y="29"/>
                  </a:cubicBezTo>
                  <a:cubicBezTo>
                    <a:pt x="15" y="30"/>
                    <a:pt x="16" y="30"/>
                    <a:pt x="16" y="31"/>
                  </a:cubicBezTo>
                  <a:close/>
                  <a:moveTo>
                    <a:pt x="23" y="31"/>
                  </a:moveTo>
                  <a:cubicBezTo>
                    <a:pt x="24" y="31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30"/>
                    <a:pt x="24" y="30"/>
                    <a:pt x="23" y="31"/>
                  </a:cubicBezTo>
                  <a:close/>
                  <a:moveTo>
                    <a:pt x="27" y="32"/>
                  </a:moveTo>
                  <a:cubicBezTo>
                    <a:pt x="28" y="31"/>
                    <a:pt x="28" y="30"/>
                    <a:pt x="27" y="30"/>
                  </a:cubicBezTo>
                  <a:cubicBezTo>
                    <a:pt x="26" y="30"/>
                    <a:pt x="27" y="31"/>
                    <a:pt x="27" y="32"/>
                  </a:cubicBezTo>
                  <a:close/>
                  <a:moveTo>
                    <a:pt x="30" y="30"/>
                  </a:moveTo>
                  <a:cubicBezTo>
                    <a:pt x="30" y="30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6" y="33"/>
                  </a:moveTo>
                  <a:cubicBezTo>
                    <a:pt x="6" y="33"/>
                    <a:pt x="5" y="32"/>
                    <a:pt x="6" y="31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4" y="31"/>
                    <a:pt x="5" y="34"/>
                    <a:pt x="6" y="33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7" y="31"/>
                    <a:pt x="7" y="32"/>
                    <a:pt x="8" y="33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7" y="31"/>
                  </a:moveTo>
                  <a:cubicBezTo>
                    <a:pt x="18" y="32"/>
                    <a:pt x="18" y="32"/>
                    <a:pt x="18" y="33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8" y="31"/>
                    <a:pt x="18" y="30"/>
                    <a:pt x="17" y="30"/>
                  </a:cubicBezTo>
                  <a:cubicBezTo>
                    <a:pt x="18" y="31"/>
                    <a:pt x="17" y="31"/>
                    <a:pt x="17" y="31"/>
                  </a:cubicBezTo>
                  <a:close/>
                  <a:moveTo>
                    <a:pt x="15" y="32"/>
                  </a:moveTo>
                  <a:cubicBezTo>
                    <a:pt x="16" y="32"/>
                    <a:pt x="15" y="31"/>
                    <a:pt x="15" y="31"/>
                  </a:cubicBezTo>
                  <a:cubicBezTo>
                    <a:pt x="14" y="31"/>
                    <a:pt x="15" y="32"/>
                    <a:pt x="15" y="32"/>
                  </a:cubicBezTo>
                  <a:close/>
                  <a:moveTo>
                    <a:pt x="12" y="33"/>
                  </a:moveTo>
                  <a:cubicBezTo>
                    <a:pt x="12" y="33"/>
                    <a:pt x="13" y="33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lose/>
                  <a:moveTo>
                    <a:pt x="17" y="33"/>
                  </a:moveTo>
                  <a:cubicBezTo>
                    <a:pt x="18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lose/>
                  <a:moveTo>
                    <a:pt x="26" y="32"/>
                  </a:moveTo>
                  <a:cubicBezTo>
                    <a:pt x="25" y="33"/>
                    <a:pt x="25" y="34"/>
                    <a:pt x="26" y="35"/>
                  </a:cubicBezTo>
                  <a:cubicBezTo>
                    <a:pt x="26" y="34"/>
                    <a:pt x="25" y="34"/>
                    <a:pt x="26" y="33"/>
                  </a:cubicBezTo>
                  <a:cubicBezTo>
                    <a:pt x="26" y="33"/>
                    <a:pt x="26" y="34"/>
                    <a:pt x="26" y="34"/>
                  </a:cubicBezTo>
                  <a:cubicBezTo>
                    <a:pt x="27" y="33"/>
                    <a:pt x="27" y="33"/>
                    <a:pt x="26" y="32"/>
                  </a:cubicBezTo>
                  <a:cubicBezTo>
                    <a:pt x="25" y="32"/>
                    <a:pt x="26" y="33"/>
                    <a:pt x="26" y="33"/>
                  </a:cubicBezTo>
                  <a:cubicBezTo>
                    <a:pt x="26" y="33"/>
                    <a:pt x="26" y="33"/>
                    <a:pt x="26" y="32"/>
                  </a:cubicBezTo>
                  <a:close/>
                  <a:moveTo>
                    <a:pt x="22" y="35"/>
                  </a:moveTo>
                  <a:cubicBezTo>
                    <a:pt x="23" y="35"/>
                    <a:pt x="23" y="34"/>
                    <a:pt x="24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3"/>
                    <a:pt x="21" y="34"/>
                    <a:pt x="22" y="35"/>
                  </a:cubicBezTo>
                  <a:close/>
                  <a:moveTo>
                    <a:pt x="15" y="33"/>
                  </a:moveTo>
                  <a:cubicBezTo>
                    <a:pt x="14" y="33"/>
                    <a:pt x="14" y="32"/>
                    <a:pt x="14" y="32"/>
                  </a:cubicBezTo>
                  <a:cubicBezTo>
                    <a:pt x="14" y="32"/>
                    <a:pt x="14" y="33"/>
                    <a:pt x="15" y="33"/>
                  </a:cubicBezTo>
                  <a:close/>
                  <a:moveTo>
                    <a:pt x="28" y="33"/>
                  </a:moveTo>
                  <a:cubicBezTo>
                    <a:pt x="29" y="33"/>
                    <a:pt x="28" y="34"/>
                    <a:pt x="29" y="34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8" y="32"/>
                    <a:pt x="28" y="33"/>
                    <a:pt x="28" y="33"/>
                  </a:cubicBezTo>
                  <a:close/>
                  <a:moveTo>
                    <a:pt x="19" y="36"/>
                  </a:moveTo>
                  <a:cubicBezTo>
                    <a:pt x="20" y="35"/>
                    <a:pt x="20" y="35"/>
                    <a:pt x="20" y="34"/>
                  </a:cubicBezTo>
                  <a:cubicBezTo>
                    <a:pt x="20" y="34"/>
                    <a:pt x="20" y="33"/>
                    <a:pt x="19" y="33"/>
                  </a:cubicBezTo>
                  <a:cubicBezTo>
                    <a:pt x="18" y="34"/>
                    <a:pt x="20" y="35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33" y="34"/>
                  </a:move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3" y="33"/>
                    <a:pt x="33" y="34"/>
                  </a:cubicBezTo>
                  <a:close/>
                  <a:moveTo>
                    <a:pt x="9" y="34"/>
                  </a:moveTo>
                  <a:cubicBezTo>
                    <a:pt x="9" y="34"/>
                    <a:pt x="9" y="35"/>
                    <a:pt x="9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4"/>
                    <a:pt x="9" y="34"/>
                  </a:cubicBezTo>
                  <a:close/>
                  <a:moveTo>
                    <a:pt x="17" y="35"/>
                  </a:moveTo>
                  <a:cubicBezTo>
                    <a:pt x="18" y="35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5"/>
                    <a:pt x="17" y="35"/>
                  </a:cubicBezTo>
                  <a:close/>
                  <a:moveTo>
                    <a:pt x="3" y="34"/>
                  </a:moveTo>
                  <a:cubicBezTo>
                    <a:pt x="3" y="34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lose/>
                  <a:moveTo>
                    <a:pt x="11" y="34"/>
                  </a:moveTo>
                  <a:cubicBezTo>
                    <a:pt x="11" y="34"/>
                    <a:pt x="11" y="34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ubicBezTo>
                    <a:pt x="11" y="34"/>
                    <a:pt x="11" y="33"/>
                    <a:pt x="11" y="34"/>
                  </a:cubicBezTo>
                  <a:close/>
                  <a:moveTo>
                    <a:pt x="13" y="36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13" y="34"/>
                    <a:pt x="13" y="35"/>
                    <a:pt x="13" y="36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6" y="35"/>
                    <a:pt x="6" y="35"/>
                    <a:pt x="7" y="35"/>
                  </a:cubicBezTo>
                  <a:close/>
                  <a:moveTo>
                    <a:pt x="27" y="36"/>
                  </a:moveTo>
                  <a:cubicBezTo>
                    <a:pt x="28" y="36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7" y="35"/>
                    <a:pt x="27" y="36"/>
                  </a:cubicBezTo>
                  <a:close/>
                  <a:moveTo>
                    <a:pt x="23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6" y="35"/>
                    <a:pt x="24" y="35"/>
                  </a:cubicBezTo>
                  <a:cubicBezTo>
                    <a:pt x="24" y="35"/>
                    <a:pt x="24" y="36"/>
                    <a:pt x="23" y="37"/>
                  </a:cubicBezTo>
                  <a:close/>
                  <a:moveTo>
                    <a:pt x="30" y="36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5"/>
                    <a:pt x="30" y="35"/>
                  </a:cubicBezTo>
                  <a:cubicBezTo>
                    <a:pt x="30" y="35"/>
                    <a:pt x="30" y="35"/>
                    <a:pt x="30" y="36"/>
                  </a:cubicBezTo>
                  <a:close/>
                  <a:moveTo>
                    <a:pt x="10" y="37"/>
                  </a:moveTo>
                  <a:cubicBezTo>
                    <a:pt x="11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9" y="36"/>
                    <a:pt x="10" y="37"/>
                  </a:cubicBezTo>
                  <a:close/>
                  <a:moveTo>
                    <a:pt x="18" y="38"/>
                  </a:moveTo>
                  <a:cubicBezTo>
                    <a:pt x="18" y="38"/>
                    <a:pt x="19" y="37"/>
                    <a:pt x="19" y="37"/>
                  </a:cubicBezTo>
                  <a:cubicBezTo>
                    <a:pt x="18" y="36"/>
                    <a:pt x="18" y="36"/>
                    <a:pt x="18" y="35"/>
                  </a:cubicBezTo>
                  <a:cubicBezTo>
                    <a:pt x="17" y="36"/>
                    <a:pt x="17" y="37"/>
                    <a:pt x="18" y="38"/>
                  </a:cubicBezTo>
                  <a:close/>
                  <a:moveTo>
                    <a:pt x="21" y="38"/>
                  </a:moveTo>
                  <a:cubicBezTo>
                    <a:pt x="22" y="37"/>
                    <a:pt x="22" y="36"/>
                    <a:pt x="21" y="36"/>
                  </a:cubicBezTo>
                  <a:cubicBezTo>
                    <a:pt x="20" y="36"/>
                    <a:pt x="20" y="38"/>
                    <a:pt x="21" y="38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lose/>
                  <a:moveTo>
                    <a:pt x="14" y="37"/>
                  </a:moveTo>
                  <a:cubicBezTo>
                    <a:pt x="14" y="38"/>
                    <a:pt x="15" y="38"/>
                    <a:pt x="15" y="39"/>
                  </a:cubicBezTo>
                  <a:cubicBezTo>
                    <a:pt x="16" y="38"/>
                    <a:pt x="16" y="36"/>
                    <a:pt x="14" y="36"/>
                  </a:cubicBezTo>
                  <a:cubicBezTo>
                    <a:pt x="14" y="36"/>
                    <a:pt x="14" y="36"/>
                    <a:pt x="14" y="37"/>
                  </a:cubicBezTo>
                  <a:close/>
                  <a:moveTo>
                    <a:pt x="8" y="38"/>
                  </a:moveTo>
                  <a:cubicBezTo>
                    <a:pt x="8" y="38"/>
                    <a:pt x="8" y="38"/>
                    <a:pt x="9" y="38"/>
                  </a:cubicBezTo>
                  <a:cubicBezTo>
                    <a:pt x="8" y="38"/>
                    <a:pt x="8" y="37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8" y="37"/>
                    <a:pt x="8" y="38"/>
                  </a:cubicBezTo>
                  <a:close/>
                  <a:moveTo>
                    <a:pt x="25" y="39"/>
                  </a:moveTo>
                  <a:cubicBezTo>
                    <a:pt x="25" y="38"/>
                    <a:pt x="27" y="37"/>
                    <a:pt x="26" y="37"/>
                  </a:cubicBezTo>
                  <a:cubicBezTo>
                    <a:pt x="25" y="37"/>
                    <a:pt x="24" y="38"/>
                    <a:pt x="25" y="39"/>
                  </a:cubicBezTo>
                  <a:close/>
                  <a:moveTo>
                    <a:pt x="8" y="42"/>
                  </a:moveTo>
                  <a:cubicBezTo>
                    <a:pt x="8" y="41"/>
                    <a:pt x="7" y="41"/>
                    <a:pt x="7" y="40"/>
                  </a:cubicBezTo>
                  <a:cubicBezTo>
                    <a:pt x="6" y="39"/>
                    <a:pt x="6" y="37"/>
                    <a:pt x="5" y="37"/>
                  </a:cubicBezTo>
                  <a:cubicBezTo>
                    <a:pt x="5" y="39"/>
                    <a:pt x="6" y="41"/>
                    <a:pt x="8" y="42"/>
                  </a:cubicBezTo>
                  <a:close/>
                  <a:moveTo>
                    <a:pt x="28" y="39"/>
                  </a:moveTo>
                  <a:cubicBezTo>
                    <a:pt x="28" y="39"/>
                    <a:pt x="29" y="38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9"/>
                    <a:pt x="28" y="39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19" y="40"/>
                  </a:moveTo>
                  <a:cubicBezTo>
                    <a:pt x="19" y="40"/>
                    <a:pt x="19" y="40"/>
                    <a:pt x="20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20" y="39"/>
                    <a:pt x="20" y="38"/>
                    <a:pt x="20" y="38"/>
                  </a:cubicBezTo>
                  <a:cubicBezTo>
                    <a:pt x="19" y="39"/>
                    <a:pt x="19" y="39"/>
                    <a:pt x="19" y="40"/>
                  </a:cubicBezTo>
                  <a:close/>
                  <a:moveTo>
                    <a:pt x="16" y="41"/>
                  </a:moveTo>
                  <a:cubicBezTo>
                    <a:pt x="17" y="41"/>
                    <a:pt x="17" y="40"/>
                    <a:pt x="17" y="40"/>
                  </a:cubicBezTo>
                  <a:cubicBezTo>
                    <a:pt x="17" y="39"/>
                    <a:pt x="17" y="39"/>
                    <a:pt x="16" y="38"/>
                  </a:cubicBezTo>
                  <a:cubicBezTo>
                    <a:pt x="16" y="39"/>
                    <a:pt x="15" y="41"/>
                    <a:pt x="16" y="41"/>
                  </a:cubicBezTo>
                  <a:close/>
                  <a:moveTo>
                    <a:pt x="22" y="40"/>
                  </a:move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2" y="39"/>
                    <a:pt x="22" y="40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1"/>
                    <a:pt x="25" y="41"/>
                  </a:cubicBezTo>
                  <a:cubicBezTo>
                    <a:pt x="25" y="40"/>
                    <a:pt x="27" y="39"/>
                    <a:pt x="27" y="38"/>
                  </a:cubicBezTo>
                  <a:cubicBezTo>
                    <a:pt x="26" y="39"/>
                    <a:pt x="25" y="40"/>
                    <a:pt x="25" y="42"/>
                  </a:cubicBezTo>
                  <a:close/>
                  <a:moveTo>
                    <a:pt x="26" y="43"/>
                  </a:moveTo>
                  <a:cubicBezTo>
                    <a:pt x="26" y="43"/>
                    <a:pt x="27" y="42"/>
                    <a:pt x="27" y="43"/>
                  </a:cubicBezTo>
                  <a:cubicBezTo>
                    <a:pt x="28" y="41"/>
                    <a:pt x="29" y="40"/>
                    <a:pt x="30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40"/>
                    <a:pt x="27" y="41"/>
                    <a:pt x="26" y="43"/>
                  </a:cubicBezTo>
                  <a:close/>
                  <a:moveTo>
                    <a:pt x="14" y="41"/>
                  </a:moveTo>
                  <a:cubicBezTo>
                    <a:pt x="14" y="40"/>
                    <a:pt x="13" y="39"/>
                    <a:pt x="13" y="39"/>
                  </a:cubicBezTo>
                  <a:cubicBezTo>
                    <a:pt x="13" y="40"/>
                    <a:pt x="13" y="40"/>
                    <a:pt x="14" y="41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lose/>
                  <a:moveTo>
                    <a:pt x="23" y="41"/>
                  </a:moveTo>
                  <a:cubicBezTo>
                    <a:pt x="24" y="41"/>
                    <a:pt x="24" y="40"/>
                    <a:pt x="24" y="40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1"/>
                    <a:pt x="22" y="41"/>
                  </a:cubicBezTo>
                  <a:cubicBezTo>
                    <a:pt x="21" y="41"/>
                    <a:pt x="22" y="41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lose/>
                  <a:moveTo>
                    <a:pt x="17" y="43"/>
                  </a:moveTo>
                  <a:cubicBezTo>
                    <a:pt x="18" y="43"/>
                    <a:pt x="18" y="43"/>
                    <a:pt x="19" y="43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8" y="42"/>
                    <a:pt x="17" y="42"/>
                    <a:pt x="17" y="43"/>
                  </a:cubicBezTo>
                  <a:close/>
                  <a:moveTo>
                    <a:pt x="11" y="41"/>
                  </a:moveTo>
                  <a:cubicBezTo>
                    <a:pt x="11" y="42"/>
                    <a:pt x="12" y="42"/>
                    <a:pt x="12" y="43"/>
                  </a:cubicBezTo>
                  <a:cubicBezTo>
                    <a:pt x="12" y="42"/>
                    <a:pt x="12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lose/>
                  <a:moveTo>
                    <a:pt x="13" y="43"/>
                  </a:moveTo>
                  <a:cubicBezTo>
                    <a:pt x="13" y="43"/>
                    <a:pt x="13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3" y="43"/>
                    <a:pt x="13" y="43"/>
                  </a:cubicBezTo>
                  <a:close/>
                  <a:moveTo>
                    <a:pt x="14" y="44"/>
                  </a:move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4"/>
                  </a:cubicBezTo>
                  <a:cubicBezTo>
                    <a:pt x="14" y="45"/>
                    <a:pt x="14" y="44"/>
                    <a:pt x="14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3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14" y="45"/>
                  </a:moveTo>
                  <a:cubicBezTo>
                    <a:pt x="15" y="46"/>
                    <a:pt x="17" y="47"/>
                    <a:pt x="18" y="46"/>
                  </a:cubicBezTo>
                  <a:cubicBezTo>
                    <a:pt x="17" y="46"/>
                    <a:pt x="16" y="45"/>
                    <a:pt x="16" y="45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5" y="46"/>
                    <a:pt x="15" y="45"/>
                    <a:pt x="14" y="45"/>
                  </a:cubicBezTo>
                  <a:close/>
                  <a:moveTo>
                    <a:pt x="19" y="46"/>
                  </a:moveTo>
                  <a:cubicBezTo>
                    <a:pt x="20" y="46"/>
                    <a:pt x="21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43913" y="263235"/>
            <a:ext cx="713368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i="1" dirty="0" smtClean="0">
                <a:latin typeface="Palatino Linotype" pitchFamily="18" charset="0"/>
              </a:rPr>
              <a:t>1. </a:t>
            </a:r>
            <a:r>
              <a:rPr lang="ru-RU" sz="2400" i="1" dirty="0" smtClean="0">
                <a:latin typeface="Palatino Linotype" pitchFamily="18" charset="0"/>
              </a:rPr>
              <a:t>Отрицательные </a:t>
            </a:r>
            <a:r>
              <a:rPr lang="ru-RU" sz="2400" i="1" dirty="0">
                <a:latin typeface="Palatino Linotype" pitchFamily="18" charset="0"/>
              </a:rPr>
              <a:t>предложения с </a:t>
            </a:r>
            <a:r>
              <a:rPr lang="ru-RU" sz="2400" i="1" dirty="0" smtClean="0">
                <a:latin typeface="Palatino Linotype" pitchFamily="18" charset="0"/>
              </a:rPr>
              <a:t>частицей </a:t>
            </a:r>
            <a:r>
              <a:rPr lang="ru-RU" sz="3600" b="1" i="1" dirty="0" smtClean="0">
                <a:solidFill>
                  <a:srgbClr val="FF0000"/>
                </a:solidFill>
                <a:latin typeface="Palatino Linotype" pitchFamily="18" charset="0"/>
              </a:rPr>
              <a:t>НЕ</a:t>
            </a:r>
            <a:r>
              <a:rPr lang="ru-RU" sz="3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endParaRPr lang="en-US" sz="2800" i="1" dirty="0"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568" y="1629293"/>
            <a:ext cx="679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Palatino Linotype" pitchFamily="18" charset="0"/>
              </a:rPr>
              <a:t>1. Наша школа была </a:t>
            </a:r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НЕ</a:t>
            </a:r>
            <a:r>
              <a:rPr lang="ru-RU" sz="2200" b="1" dirty="0" smtClean="0">
                <a:latin typeface="Palatino Linotype" pitchFamily="18" charset="0"/>
              </a:rPr>
              <a:t> </a:t>
            </a:r>
            <a:r>
              <a:rPr lang="ru-RU" sz="2200" b="1" u="sng" dirty="0" smtClean="0">
                <a:latin typeface="Palatino Linotype" pitchFamily="18" charset="0"/>
              </a:rPr>
              <a:t>большая</a:t>
            </a:r>
            <a:r>
              <a:rPr lang="ru-RU" sz="2200" b="1" dirty="0" smtClean="0">
                <a:latin typeface="Palatino Linotype" pitchFamily="18" charset="0"/>
              </a:rPr>
              <a:t>, а маленькая.</a:t>
            </a:r>
            <a:endParaRPr lang="en-US" sz="2200" b="1" dirty="0"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1224" y="30420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alatino Linotype" pitchFamily="18" charset="0"/>
              </a:rPr>
              <a:t>2. Это был </a:t>
            </a:r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НЕ</a:t>
            </a:r>
            <a:r>
              <a:rPr lang="ru-RU" sz="2400" b="1" dirty="0" smtClean="0">
                <a:latin typeface="Palatino Linotype" pitchFamily="18" charset="0"/>
              </a:rPr>
              <a:t> </a:t>
            </a:r>
            <a:r>
              <a:rPr lang="ru-RU" sz="2400" b="1" u="sng" dirty="0" smtClean="0">
                <a:latin typeface="Palatino Linotype" pitchFamily="18" charset="0"/>
              </a:rPr>
              <a:t>я</a:t>
            </a:r>
            <a:r>
              <a:rPr lang="ru-RU" sz="2400" b="1" dirty="0" smtClean="0">
                <a:latin typeface="Palatino Linotype" pitchFamily="18" charset="0"/>
              </a:rPr>
              <a:t>, а мой брат.</a:t>
            </a:r>
            <a:endParaRPr lang="en-US" sz="2400" b="1" dirty="0"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3948" y="4384564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alatino Linotype" pitchFamily="18" charset="0"/>
              </a:rPr>
              <a:t>3. Моя подруга </a:t>
            </a:r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НЕ</a:t>
            </a:r>
            <a:r>
              <a:rPr lang="ru-RU" sz="2400" b="1" dirty="0" smtClean="0">
                <a:latin typeface="Palatino Linotype" pitchFamily="18" charset="0"/>
              </a:rPr>
              <a:t>  </a:t>
            </a:r>
            <a:r>
              <a:rPr lang="ru-RU" sz="2400" b="1" u="sng" dirty="0" smtClean="0">
                <a:latin typeface="Palatino Linotype" pitchFamily="18" charset="0"/>
              </a:rPr>
              <a:t>ест</a:t>
            </a:r>
            <a:r>
              <a:rPr lang="ru-RU" sz="2400" b="1" dirty="0" smtClean="0">
                <a:latin typeface="Palatino Linotype" pitchFamily="18" charset="0"/>
              </a:rPr>
              <a:t> мясо.</a:t>
            </a:r>
            <a:endParaRPr lang="en-US" sz="2400" b="1" dirty="0"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9310" y="2098721"/>
            <a:ext cx="500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(</a:t>
            </a:r>
            <a:r>
              <a:rPr lang="sr-Cyrl-RS" sz="2000" dirty="0" smtClean="0"/>
              <a:t>Наша школа НИЈЕ </a:t>
            </a:r>
            <a:r>
              <a:rPr lang="sr-Cyrl-RS" sz="2000" u="sng" dirty="0" smtClean="0"/>
              <a:t>била </a:t>
            </a:r>
            <a:r>
              <a:rPr lang="sr-Cyrl-RS" sz="2000" dirty="0" smtClean="0"/>
              <a:t>велика, него мала.)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6872" y="3491343"/>
            <a:ext cx="341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(То НИСАМ </a:t>
            </a:r>
            <a:r>
              <a:rPr lang="sr-Cyrl-RS" u="sng" dirty="0" smtClean="0"/>
              <a:t>био</a:t>
            </a:r>
            <a:r>
              <a:rPr lang="sr-Cyrl-RS" dirty="0" smtClean="0"/>
              <a:t> ја, већ мој брат.)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5864629" y="4867503"/>
            <a:ext cx="476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(</a:t>
            </a:r>
            <a:r>
              <a:rPr lang="sr-Cyrl-RS" dirty="0" smtClean="0"/>
              <a:t>Моја другарица НЕ </a:t>
            </a:r>
            <a:r>
              <a:rPr lang="sr-Cyrl-RS" u="sng" dirty="0" smtClean="0"/>
              <a:t>једе</a:t>
            </a:r>
            <a:r>
              <a:rPr lang="sr-Cyrl-RS" dirty="0" smtClean="0"/>
              <a:t> месо.)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040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5"/>
          <p:cNvSpPr/>
          <p:nvPr/>
        </p:nvSpPr>
        <p:spPr bwMode="auto">
          <a:xfrm>
            <a:off x="6148865" y="2956660"/>
            <a:ext cx="3672087" cy="929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5"/>
          <p:cNvSpPr/>
          <p:nvPr/>
        </p:nvSpPr>
        <p:spPr bwMode="auto">
          <a:xfrm>
            <a:off x="6148865" y="3749487"/>
            <a:ext cx="4955698" cy="76343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椭圆 31"/>
          <p:cNvSpPr/>
          <p:nvPr/>
        </p:nvSpPr>
        <p:spPr>
          <a:xfrm>
            <a:off x="2418805" y="311007"/>
            <a:ext cx="7168540" cy="133459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FAF3E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AE7F4F"/>
              </a:solidFill>
            </a:endParaRPr>
          </a:p>
        </p:txBody>
      </p:sp>
      <p:grpSp>
        <p:nvGrpSpPr>
          <p:cNvPr id="210" name="组合 209">
            <a:extLst>
              <a:ext uri="{FF2B5EF4-FFF2-40B4-BE49-F238E27FC236}">
                <a16:creationId xmlns:a16="http://schemas.microsoft.com/office/drawing/2014/main" xmlns="" id="{181879E9-AAB1-4B9D-BA06-A24825B6F1CF}"/>
              </a:ext>
            </a:extLst>
          </p:cNvPr>
          <p:cNvGrpSpPr/>
          <p:nvPr/>
        </p:nvGrpSpPr>
        <p:grpSpPr>
          <a:xfrm>
            <a:off x="950771" y="-144808"/>
            <a:ext cx="2442044" cy="5243826"/>
            <a:chOff x="4699681" y="-47625"/>
            <a:chExt cx="2694359" cy="5098596"/>
          </a:xfrm>
        </p:grpSpPr>
        <p:sp>
          <p:nvSpPr>
            <p:cNvPr id="211" name="Freeform 24">
              <a:extLst>
                <a:ext uri="{FF2B5EF4-FFF2-40B4-BE49-F238E27FC236}">
                  <a16:creationId xmlns:a16="http://schemas.microsoft.com/office/drawing/2014/main" xmlns="" id="{4521906B-985D-49A0-A8F0-FFF5E868E37B}"/>
                </a:ext>
              </a:extLst>
            </p:cNvPr>
            <p:cNvSpPr/>
            <p:nvPr/>
          </p:nvSpPr>
          <p:spPr bwMode="auto">
            <a:xfrm>
              <a:off x="6946451" y="3647365"/>
              <a:ext cx="447589" cy="131689"/>
            </a:xfrm>
            <a:custGeom>
              <a:avLst/>
              <a:gdLst>
                <a:gd name="T0" fmla="*/ 183 w 188"/>
                <a:gd name="T1" fmla="*/ 35 h 58"/>
                <a:gd name="T2" fmla="*/ 103 w 188"/>
                <a:gd name="T3" fmla="*/ 26 h 58"/>
                <a:gd name="T4" fmla="*/ 15 w 188"/>
                <a:gd name="T5" fmla="*/ 3 h 58"/>
                <a:gd name="T6" fmla="*/ 6 w 188"/>
                <a:gd name="T7" fmla="*/ 14 h 58"/>
                <a:gd name="T8" fmla="*/ 183 w 188"/>
                <a:gd name="T9" fmla="*/ 44 h 58"/>
                <a:gd name="T10" fmla="*/ 183 w 188"/>
                <a:gd name="T11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58">
                  <a:moveTo>
                    <a:pt x="183" y="35"/>
                  </a:moveTo>
                  <a:cubicBezTo>
                    <a:pt x="157" y="29"/>
                    <a:pt x="130" y="29"/>
                    <a:pt x="103" y="26"/>
                  </a:cubicBezTo>
                  <a:cubicBezTo>
                    <a:pt x="72" y="23"/>
                    <a:pt x="43" y="16"/>
                    <a:pt x="15" y="3"/>
                  </a:cubicBezTo>
                  <a:cubicBezTo>
                    <a:pt x="8" y="0"/>
                    <a:pt x="0" y="8"/>
                    <a:pt x="6" y="14"/>
                  </a:cubicBezTo>
                  <a:cubicBezTo>
                    <a:pt x="54" y="51"/>
                    <a:pt x="126" y="58"/>
                    <a:pt x="183" y="44"/>
                  </a:cubicBezTo>
                  <a:cubicBezTo>
                    <a:pt x="188" y="43"/>
                    <a:pt x="188" y="36"/>
                    <a:pt x="183" y="35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5">
              <a:extLst>
                <a:ext uri="{FF2B5EF4-FFF2-40B4-BE49-F238E27FC236}">
                  <a16:creationId xmlns:a16="http://schemas.microsoft.com/office/drawing/2014/main" xmlns="" id="{91E414D9-F56E-41BB-AA46-8C8C46A0C642}"/>
                </a:ext>
              </a:extLst>
            </p:cNvPr>
            <p:cNvSpPr/>
            <p:nvPr/>
          </p:nvSpPr>
          <p:spPr bwMode="auto">
            <a:xfrm>
              <a:off x="6967431" y="3840242"/>
              <a:ext cx="391641" cy="190217"/>
            </a:xfrm>
            <a:custGeom>
              <a:avLst/>
              <a:gdLst>
                <a:gd name="T0" fmla="*/ 160 w 164"/>
                <a:gd name="T1" fmla="*/ 76 h 84"/>
                <a:gd name="T2" fmla="*/ 77 w 164"/>
                <a:gd name="T3" fmla="*/ 40 h 84"/>
                <a:gd name="T4" fmla="*/ 6 w 164"/>
                <a:gd name="T5" fmla="*/ 1 h 84"/>
                <a:gd name="T6" fmla="*/ 2 w 164"/>
                <a:gd name="T7" fmla="*/ 7 h 84"/>
                <a:gd name="T8" fmla="*/ 72 w 164"/>
                <a:gd name="T9" fmla="*/ 61 h 84"/>
                <a:gd name="T10" fmla="*/ 159 w 164"/>
                <a:gd name="T11" fmla="*/ 84 h 84"/>
                <a:gd name="T12" fmla="*/ 160 w 164"/>
                <a:gd name="T13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4">
                  <a:moveTo>
                    <a:pt x="160" y="76"/>
                  </a:moveTo>
                  <a:cubicBezTo>
                    <a:pt x="132" y="65"/>
                    <a:pt x="104" y="54"/>
                    <a:pt x="77" y="40"/>
                  </a:cubicBezTo>
                  <a:cubicBezTo>
                    <a:pt x="53" y="28"/>
                    <a:pt x="31" y="11"/>
                    <a:pt x="6" y="1"/>
                  </a:cubicBezTo>
                  <a:cubicBezTo>
                    <a:pt x="3" y="0"/>
                    <a:pt x="0" y="4"/>
                    <a:pt x="2" y="7"/>
                  </a:cubicBezTo>
                  <a:cubicBezTo>
                    <a:pt x="17" y="31"/>
                    <a:pt x="47" y="48"/>
                    <a:pt x="72" y="61"/>
                  </a:cubicBezTo>
                  <a:cubicBezTo>
                    <a:pt x="100" y="75"/>
                    <a:pt x="129" y="83"/>
                    <a:pt x="159" y="84"/>
                  </a:cubicBezTo>
                  <a:cubicBezTo>
                    <a:pt x="164" y="84"/>
                    <a:pt x="164" y="78"/>
                    <a:pt x="160" y="7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xmlns="" id="{DEB9BA7B-2811-43F7-A033-2A40CE5D5FE1}"/>
                </a:ext>
              </a:extLst>
            </p:cNvPr>
            <p:cNvGrpSpPr/>
            <p:nvPr/>
          </p:nvGrpSpPr>
          <p:grpSpPr>
            <a:xfrm>
              <a:off x="4699681" y="-47625"/>
              <a:ext cx="2596018" cy="5098596"/>
              <a:chOff x="2928938" y="-120650"/>
              <a:chExt cx="2946400" cy="6084888"/>
            </a:xfrm>
          </p:grpSpPr>
          <p:sp>
            <p:nvSpPr>
              <p:cNvPr id="214" name="Freeform 5">
                <a:extLst>
                  <a:ext uri="{FF2B5EF4-FFF2-40B4-BE49-F238E27FC236}">
                    <a16:creationId xmlns:a16="http://schemas.microsoft.com/office/drawing/2014/main" xmlns="" id="{D73A4273-5258-4D21-9525-AD75685ED6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0263" y="3111500"/>
                <a:ext cx="1892300" cy="2195513"/>
              </a:xfrm>
              <a:custGeom>
                <a:avLst/>
                <a:gdLst>
                  <a:gd name="T0" fmla="*/ 669 w 698"/>
                  <a:gd name="T1" fmla="*/ 327 h 810"/>
                  <a:gd name="T2" fmla="*/ 662 w 698"/>
                  <a:gd name="T3" fmla="*/ 318 h 810"/>
                  <a:gd name="T4" fmla="*/ 656 w 698"/>
                  <a:gd name="T5" fmla="*/ 291 h 810"/>
                  <a:gd name="T6" fmla="*/ 640 w 698"/>
                  <a:gd name="T7" fmla="*/ 271 h 810"/>
                  <a:gd name="T8" fmla="*/ 566 w 698"/>
                  <a:gd name="T9" fmla="*/ 171 h 810"/>
                  <a:gd name="T10" fmla="*/ 489 w 698"/>
                  <a:gd name="T11" fmla="*/ 106 h 810"/>
                  <a:gd name="T12" fmla="*/ 475 w 698"/>
                  <a:gd name="T13" fmla="*/ 88 h 810"/>
                  <a:gd name="T14" fmla="*/ 458 w 698"/>
                  <a:gd name="T15" fmla="*/ 27 h 810"/>
                  <a:gd name="T16" fmla="*/ 457 w 698"/>
                  <a:gd name="T17" fmla="*/ 27 h 810"/>
                  <a:gd name="T18" fmla="*/ 426 w 698"/>
                  <a:gd name="T19" fmla="*/ 11 h 810"/>
                  <a:gd name="T20" fmla="*/ 376 w 698"/>
                  <a:gd name="T21" fmla="*/ 3 h 810"/>
                  <a:gd name="T22" fmla="*/ 295 w 698"/>
                  <a:gd name="T23" fmla="*/ 6 h 810"/>
                  <a:gd name="T24" fmla="*/ 284 w 698"/>
                  <a:gd name="T25" fmla="*/ 11 h 810"/>
                  <a:gd name="T26" fmla="*/ 276 w 698"/>
                  <a:gd name="T27" fmla="*/ 12 h 810"/>
                  <a:gd name="T28" fmla="*/ 266 w 698"/>
                  <a:gd name="T29" fmla="*/ 29 h 810"/>
                  <a:gd name="T30" fmla="*/ 265 w 698"/>
                  <a:gd name="T31" fmla="*/ 53 h 810"/>
                  <a:gd name="T32" fmla="*/ 258 w 698"/>
                  <a:gd name="T33" fmla="*/ 62 h 810"/>
                  <a:gd name="T34" fmla="*/ 246 w 698"/>
                  <a:gd name="T35" fmla="*/ 83 h 810"/>
                  <a:gd name="T36" fmla="*/ 246 w 698"/>
                  <a:gd name="T37" fmla="*/ 84 h 810"/>
                  <a:gd name="T38" fmla="*/ 175 w 698"/>
                  <a:gd name="T39" fmla="*/ 153 h 810"/>
                  <a:gd name="T40" fmla="*/ 140 w 698"/>
                  <a:gd name="T41" fmla="*/ 189 h 810"/>
                  <a:gd name="T42" fmla="*/ 114 w 698"/>
                  <a:gd name="T43" fmla="*/ 202 h 810"/>
                  <a:gd name="T44" fmla="*/ 61 w 698"/>
                  <a:gd name="T45" fmla="*/ 610 h 810"/>
                  <a:gd name="T46" fmla="*/ 61 w 698"/>
                  <a:gd name="T47" fmla="*/ 611 h 810"/>
                  <a:gd name="T48" fmla="*/ 62 w 698"/>
                  <a:gd name="T49" fmla="*/ 619 h 810"/>
                  <a:gd name="T50" fmla="*/ 144 w 698"/>
                  <a:gd name="T51" fmla="*/ 731 h 810"/>
                  <a:gd name="T52" fmla="*/ 268 w 698"/>
                  <a:gd name="T53" fmla="*/ 797 h 810"/>
                  <a:gd name="T54" fmla="*/ 415 w 698"/>
                  <a:gd name="T55" fmla="*/ 799 h 810"/>
                  <a:gd name="T56" fmla="*/ 462 w 698"/>
                  <a:gd name="T57" fmla="*/ 785 h 810"/>
                  <a:gd name="T58" fmla="*/ 610 w 698"/>
                  <a:gd name="T59" fmla="*/ 710 h 810"/>
                  <a:gd name="T60" fmla="*/ 622 w 698"/>
                  <a:gd name="T61" fmla="*/ 691 h 810"/>
                  <a:gd name="T62" fmla="*/ 662 w 698"/>
                  <a:gd name="T63" fmla="*/ 628 h 810"/>
                  <a:gd name="T64" fmla="*/ 672 w 698"/>
                  <a:gd name="T65" fmla="*/ 574 h 810"/>
                  <a:gd name="T66" fmla="*/ 669 w 698"/>
                  <a:gd name="T67" fmla="*/ 327 h 810"/>
                  <a:gd name="T68" fmla="*/ 534 w 698"/>
                  <a:gd name="T69" fmla="*/ 523 h 810"/>
                  <a:gd name="T70" fmla="*/ 536 w 698"/>
                  <a:gd name="T71" fmla="*/ 520 h 810"/>
                  <a:gd name="T72" fmla="*/ 535 w 698"/>
                  <a:gd name="T73" fmla="*/ 527 h 810"/>
                  <a:gd name="T74" fmla="*/ 535 w 698"/>
                  <a:gd name="T75" fmla="*/ 529 h 810"/>
                  <a:gd name="T76" fmla="*/ 535 w 698"/>
                  <a:gd name="T77" fmla="*/ 530 h 810"/>
                  <a:gd name="T78" fmla="*/ 534 w 698"/>
                  <a:gd name="T79" fmla="*/ 525 h 810"/>
                  <a:gd name="T80" fmla="*/ 534 w 698"/>
                  <a:gd name="T81" fmla="*/ 523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8" h="810">
                    <a:moveTo>
                      <a:pt x="669" y="327"/>
                    </a:moveTo>
                    <a:cubicBezTo>
                      <a:pt x="667" y="323"/>
                      <a:pt x="665" y="320"/>
                      <a:pt x="662" y="318"/>
                    </a:cubicBezTo>
                    <a:cubicBezTo>
                      <a:pt x="660" y="309"/>
                      <a:pt x="658" y="300"/>
                      <a:pt x="656" y="291"/>
                    </a:cubicBezTo>
                    <a:cubicBezTo>
                      <a:pt x="655" y="282"/>
                      <a:pt x="648" y="275"/>
                      <a:pt x="640" y="271"/>
                    </a:cubicBezTo>
                    <a:cubicBezTo>
                      <a:pt x="629" y="231"/>
                      <a:pt x="597" y="196"/>
                      <a:pt x="566" y="171"/>
                    </a:cubicBezTo>
                    <a:cubicBezTo>
                      <a:pt x="542" y="151"/>
                      <a:pt x="511" y="131"/>
                      <a:pt x="489" y="106"/>
                    </a:cubicBezTo>
                    <a:cubicBezTo>
                      <a:pt x="487" y="97"/>
                      <a:pt x="482" y="91"/>
                      <a:pt x="475" y="88"/>
                    </a:cubicBezTo>
                    <a:cubicBezTo>
                      <a:pt x="463" y="70"/>
                      <a:pt x="456" y="50"/>
                      <a:pt x="458" y="27"/>
                    </a:cubicBezTo>
                    <a:cubicBezTo>
                      <a:pt x="458" y="27"/>
                      <a:pt x="458" y="27"/>
                      <a:pt x="457" y="27"/>
                    </a:cubicBezTo>
                    <a:cubicBezTo>
                      <a:pt x="458" y="10"/>
                      <a:pt x="438" y="3"/>
                      <a:pt x="426" y="11"/>
                    </a:cubicBezTo>
                    <a:cubicBezTo>
                      <a:pt x="410" y="6"/>
                      <a:pt x="392" y="5"/>
                      <a:pt x="376" y="3"/>
                    </a:cubicBezTo>
                    <a:cubicBezTo>
                      <a:pt x="349" y="0"/>
                      <a:pt x="322" y="1"/>
                      <a:pt x="295" y="6"/>
                    </a:cubicBezTo>
                    <a:cubicBezTo>
                      <a:pt x="290" y="7"/>
                      <a:pt x="287" y="9"/>
                      <a:pt x="284" y="11"/>
                    </a:cubicBezTo>
                    <a:cubicBezTo>
                      <a:pt x="281" y="11"/>
                      <a:pt x="279" y="11"/>
                      <a:pt x="276" y="12"/>
                    </a:cubicBezTo>
                    <a:cubicBezTo>
                      <a:pt x="267" y="12"/>
                      <a:pt x="263" y="22"/>
                      <a:pt x="266" y="29"/>
                    </a:cubicBezTo>
                    <a:cubicBezTo>
                      <a:pt x="266" y="37"/>
                      <a:pt x="266" y="45"/>
                      <a:pt x="265" y="53"/>
                    </a:cubicBezTo>
                    <a:cubicBezTo>
                      <a:pt x="262" y="55"/>
                      <a:pt x="260" y="58"/>
                      <a:pt x="258" y="62"/>
                    </a:cubicBezTo>
                    <a:cubicBezTo>
                      <a:pt x="254" y="69"/>
                      <a:pt x="250" y="76"/>
                      <a:pt x="246" y="83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227" y="111"/>
                      <a:pt x="201" y="131"/>
                      <a:pt x="175" y="153"/>
                    </a:cubicBezTo>
                    <a:cubicBezTo>
                      <a:pt x="163" y="164"/>
                      <a:pt x="151" y="176"/>
                      <a:pt x="140" y="189"/>
                    </a:cubicBezTo>
                    <a:cubicBezTo>
                      <a:pt x="130" y="188"/>
                      <a:pt x="120" y="192"/>
                      <a:pt x="114" y="202"/>
                    </a:cubicBezTo>
                    <a:cubicBezTo>
                      <a:pt x="44" y="325"/>
                      <a:pt x="0" y="474"/>
                      <a:pt x="61" y="610"/>
                    </a:cubicBezTo>
                    <a:cubicBezTo>
                      <a:pt x="61" y="610"/>
                      <a:pt x="61" y="611"/>
                      <a:pt x="61" y="611"/>
                    </a:cubicBezTo>
                    <a:cubicBezTo>
                      <a:pt x="61" y="614"/>
                      <a:pt x="61" y="616"/>
                      <a:pt x="62" y="619"/>
                    </a:cubicBezTo>
                    <a:cubicBezTo>
                      <a:pt x="83" y="661"/>
                      <a:pt x="107" y="700"/>
                      <a:pt x="144" y="731"/>
                    </a:cubicBezTo>
                    <a:cubicBezTo>
                      <a:pt x="179" y="762"/>
                      <a:pt x="222" y="786"/>
                      <a:pt x="268" y="797"/>
                    </a:cubicBezTo>
                    <a:cubicBezTo>
                      <a:pt x="316" y="809"/>
                      <a:pt x="367" y="810"/>
                      <a:pt x="415" y="799"/>
                    </a:cubicBezTo>
                    <a:cubicBezTo>
                      <a:pt x="430" y="796"/>
                      <a:pt x="446" y="791"/>
                      <a:pt x="462" y="785"/>
                    </a:cubicBezTo>
                    <a:cubicBezTo>
                      <a:pt x="522" y="786"/>
                      <a:pt x="574" y="758"/>
                      <a:pt x="610" y="710"/>
                    </a:cubicBezTo>
                    <a:cubicBezTo>
                      <a:pt x="614" y="704"/>
                      <a:pt x="618" y="697"/>
                      <a:pt x="622" y="691"/>
                    </a:cubicBezTo>
                    <a:cubicBezTo>
                      <a:pt x="646" y="682"/>
                      <a:pt x="656" y="649"/>
                      <a:pt x="662" y="628"/>
                    </a:cubicBezTo>
                    <a:cubicBezTo>
                      <a:pt x="667" y="611"/>
                      <a:pt x="672" y="592"/>
                      <a:pt x="672" y="574"/>
                    </a:cubicBezTo>
                    <a:cubicBezTo>
                      <a:pt x="698" y="493"/>
                      <a:pt x="696" y="408"/>
                      <a:pt x="669" y="327"/>
                    </a:cubicBezTo>
                    <a:moveTo>
                      <a:pt x="534" y="523"/>
                    </a:moveTo>
                    <a:cubicBezTo>
                      <a:pt x="535" y="522"/>
                      <a:pt x="535" y="521"/>
                      <a:pt x="536" y="520"/>
                    </a:cubicBezTo>
                    <a:cubicBezTo>
                      <a:pt x="535" y="522"/>
                      <a:pt x="535" y="525"/>
                      <a:pt x="535" y="527"/>
                    </a:cubicBezTo>
                    <a:cubicBezTo>
                      <a:pt x="535" y="528"/>
                      <a:pt x="535" y="529"/>
                      <a:pt x="535" y="529"/>
                    </a:cubicBezTo>
                    <a:cubicBezTo>
                      <a:pt x="535" y="530"/>
                      <a:pt x="535" y="530"/>
                      <a:pt x="535" y="530"/>
                    </a:cubicBezTo>
                    <a:cubicBezTo>
                      <a:pt x="534" y="529"/>
                      <a:pt x="534" y="527"/>
                      <a:pt x="534" y="525"/>
                    </a:cubicBezTo>
                    <a:cubicBezTo>
                      <a:pt x="534" y="525"/>
                      <a:pt x="534" y="524"/>
                      <a:pt x="534" y="523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15" name="Freeform 6">
                <a:extLst>
                  <a:ext uri="{FF2B5EF4-FFF2-40B4-BE49-F238E27FC236}">
                    <a16:creationId xmlns:a16="http://schemas.microsoft.com/office/drawing/2014/main" xmlns="" id="{38917D61-4260-4515-A461-06739DCEB368}"/>
                  </a:ext>
                </a:extLst>
              </p:cNvPr>
              <p:cNvSpPr/>
              <p:nvPr/>
            </p:nvSpPr>
            <p:spPr bwMode="auto">
              <a:xfrm>
                <a:off x="3668713" y="3486150"/>
                <a:ext cx="504825" cy="955675"/>
              </a:xfrm>
              <a:custGeom>
                <a:avLst/>
                <a:gdLst>
                  <a:gd name="T0" fmla="*/ 125 w 186"/>
                  <a:gd name="T1" fmla="*/ 14 h 353"/>
                  <a:gd name="T2" fmla="*/ 110 w 186"/>
                  <a:gd name="T3" fmla="*/ 18 h 353"/>
                  <a:gd name="T4" fmla="*/ 61 w 186"/>
                  <a:gd name="T5" fmla="*/ 63 h 353"/>
                  <a:gd name="T6" fmla="*/ 8 w 186"/>
                  <a:gd name="T7" fmla="*/ 190 h 353"/>
                  <a:gd name="T8" fmla="*/ 4 w 186"/>
                  <a:gd name="T9" fmla="*/ 213 h 353"/>
                  <a:gd name="T10" fmla="*/ 1 w 186"/>
                  <a:gd name="T11" fmla="*/ 282 h 353"/>
                  <a:gd name="T12" fmla="*/ 4 w 186"/>
                  <a:gd name="T13" fmla="*/ 294 h 353"/>
                  <a:gd name="T14" fmla="*/ 36 w 186"/>
                  <a:gd name="T15" fmla="*/ 344 h 353"/>
                  <a:gd name="T16" fmla="*/ 75 w 186"/>
                  <a:gd name="T17" fmla="*/ 299 h 353"/>
                  <a:gd name="T18" fmla="*/ 78 w 186"/>
                  <a:gd name="T19" fmla="*/ 220 h 353"/>
                  <a:gd name="T20" fmla="*/ 95 w 186"/>
                  <a:gd name="T21" fmla="*/ 152 h 353"/>
                  <a:gd name="T22" fmla="*/ 120 w 186"/>
                  <a:gd name="T23" fmla="*/ 108 h 353"/>
                  <a:gd name="T24" fmla="*/ 160 w 186"/>
                  <a:gd name="T25" fmla="*/ 59 h 353"/>
                  <a:gd name="T26" fmla="*/ 125 w 186"/>
                  <a:gd name="T27" fmla="*/ 1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6" h="353">
                    <a:moveTo>
                      <a:pt x="125" y="14"/>
                    </a:moveTo>
                    <a:cubicBezTo>
                      <a:pt x="121" y="13"/>
                      <a:pt x="115" y="14"/>
                      <a:pt x="110" y="18"/>
                    </a:cubicBezTo>
                    <a:cubicBezTo>
                      <a:pt x="91" y="29"/>
                      <a:pt x="74" y="45"/>
                      <a:pt x="61" y="63"/>
                    </a:cubicBezTo>
                    <a:cubicBezTo>
                      <a:pt x="32" y="98"/>
                      <a:pt x="16" y="147"/>
                      <a:pt x="8" y="190"/>
                    </a:cubicBezTo>
                    <a:cubicBezTo>
                      <a:pt x="7" y="198"/>
                      <a:pt x="5" y="206"/>
                      <a:pt x="4" y="213"/>
                    </a:cubicBezTo>
                    <a:cubicBezTo>
                      <a:pt x="1" y="236"/>
                      <a:pt x="0" y="259"/>
                      <a:pt x="1" y="282"/>
                    </a:cubicBezTo>
                    <a:cubicBezTo>
                      <a:pt x="1" y="286"/>
                      <a:pt x="2" y="290"/>
                      <a:pt x="4" y="294"/>
                    </a:cubicBezTo>
                    <a:cubicBezTo>
                      <a:pt x="7" y="315"/>
                      <a:pt x="16" y="338"/>
                      <a:pt x="36" y="344"/>
                    </a:cubicBezTo>
                    <a:cubicBezTo>
                      <a:pt x="65" y="353"/>
                      <a:pt x="74" y="319"/>
                      <a:pt x="75" y="299"/>
                    </a:cubicBezTo>
                    <a:cubicBezTo>
                      <a:pt x="76" y="272"/>
                      <a:pt x="74" y="246"/>
                      <a:pt x="78" y="220"/>
                    </a:cubicBezTo>
                    <a:cubicBezTo>
                      <a:pt x="81" y="197"/>
                      <a:pt x="87" y="174"/>
                      <a:pt x="95" y="152"/>
                    </a:cubicBezTo>
                    <a:cubicBezTo>
                      <a:pt x="102" y="137"/>
                      <a:pt x="111" y="122"/>
                      <a:pt x="120" y="108"/>
                    </a:cubicBezTo>
                    <a:cubicBezTo>
                      <a:pt x="131" y="92"/>
                      <a:pt x="145" y="72"/>
                      <a:pt x="160" y="59"/>
                    </a:cubicBezTo>
                    <a:cubicBezTo>
                      <a:pt x="186" y="36"/>
                      <a:pt x="153" y="0"/>
                      <a:pt x="125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7">
                <a:extLst>
                  <a:ext uri="{FF2B5EF4-FFF2-40B4-BE49-F238E27FC236}">
                    <a16:creationId xmlns:a16="http://schemas.microsoft.com/office/drawing/2014/main" xmlns="" id="{D6C18578-3EBC-4FE0-9CC5-3187C6AE97E8}"/>
                  </a:ext>
                </a:extLst>
              </p:cNvPr>
              <p:cNvSpPr/>
              <p:nvPr/>
            </p:nvSpPr>
            <p:spPr bwMode="auto">
              <a:xfrm>
                <a:off x="3690938" y="4449763"/>
                <a:ext cx="225425" cy="314325"/>
              </a:xfrm>
              <a:custGeom>
                <a:avLst/>
                <a:gdLst>
                  <a:gd name="T0" fmla="*/ 77 w 83"/>
                  <a:gd name="T1" fmla="*/ 26 h 116"/>
                  <a:gd name="T2" fmla="*/ 43 w 83"/>
                  <a:gd name="T3" fmla="*/ 0 h 116"/>
                  <a:gd name="T4" fmla="*/ 8 w 83"/>
                  <a:gd name="T5" fmla="*/ 26 h 116"/>
                  <a:gd name="T6" fmla="*/ 22 w 83"/>
                  <a:gd name="T7" fmla="*/ 104 h 116"/>
                  <a:gd name="T8" fmla="*/ 67 w 83"/>
                  <a:gd name="T9" fmla="*/ 98 h 116"/>
                  <a:gd name="T10" fmla="*/ 73 w 83"/>
                  <a:gd name="T11" fmla="*/ 84 h 116"/>
                  <a:gd name="T12" fmla="*/ 74 w 83"/>
                  <a:gd name="T13" fmla="*/ 80 h 116"/>
                  <a:gd name="T14" fmla="*/ 78 w 83"/>
                  <a:gd name="T15" fmla="*/ 73 h 116"/>
                  <a:gd name="T16" fmla="*/ 77 w 83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16">
                    <a:moveTo>
                      <a:pt x="77" y="26"/>
                    </a:moveTo>
                    <a:cubicBezTo>
                      <a:pt x="71" y="11"/>
                      <a:pt x="60" y="0"/>
                      <a:pt x="43" y="0"/>
                    </a:cubicBezTo>
                    <a:cubicBezTo>
                      <a:pt x="26" y="0"/>
                      <a:pt x="14" y="11"/>
                      <a:pt x="8" y="26"/>
                    </a:cubicBezTo>
                    <a:cubicBezTo>
                      <a:pt x="0" y="51"/>
                      <a:pt x="0" y="85"/>
                      <a:pt x="22" y="104"/>
                    </a:cubicBezTo>
                    <a:cubicBezTo>
                      <a:pt x="34" y="115"/>
                      <a:pt x="59" y="116"/>
                      <a:pt x="67" y="98"/>
                    </a:cubicBezTo>
                    <a:cubicBezTo>
                      <a:pt x="69" y="94"/>
                      <a:pt x="72" y="89"/>
                      <a:pt x="73" y="84"/>
                    </a:cubicBezTo>
                    <a:cubicBezTo>
                      <a:pt x="73" y="83"/>
                      <a:pt x="74" y="81"/>
                      <a:pt x="74" y="80"/>
                    </a:cubicBezTo>
                    <a:cubicBezTo>
                      <a:pt x="75" y="78"/>
                      <a:pt x="76" y="75"/>
                      <a:pt x="78" y="73"/>
                    </a:cubicBezTo>
                    <a:cubicBezTo>
                      <a:pt x="83" y="58"/>
                      <a:pt x="83" y="40"/>
                      <a:pt x="77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8">
                <a:extLst>
                  <a:ext uri="{FF2B5EF4-FFF2-40B4-BE49-F238E27FC236}">
                    <a16:creationId xmlns:a16="http://schemas.microsoft.com/office/drawing/2014/main" xmlns="" id="{4BF3358E-DA10-4C62-B92E-48DE14D6C093}"/>
                  </a:ext>
                </a:extLst>
              </p:cNvPr>
              <p:cNvSpPr/>
              <p:nvPr/>
            </p:nvSpPr>
            <p:spPr bwMode="auto">
              <a:xfrm>
                <a:off x="3897313" y="4745038"/>
                <a:ext cx="200025" cy="195263"/>
              </a:xfrm>
              <a:custGeom>
                <a:avLst/>
                <a:gdLst>
                  <a:gd name="T0" fmla="*/ 72 w 74"/>
                  <a:gd name="T1" fmla="*/ 26 h 72"/>
                  <a:gd name="T2" fmla="*/ 56 w 74"/>
                  <a:gd name="T3" fmla="*/ 5 h 72"/>
                  <a:gd name="T4" fmla="*/ 47 w 74"/>
                  <a:gd name="T5" fmla="*/ 2 h 72"/>
                  <a:gd name="T6" fmla="*/ 31 w 74"/>
                  <a:gd name="T7" fmla="*/ 1 h 72"/>
                  <a:gd name="T8" fmla="*/ 26 w 74"/>
                  <a:gd name="T9" fmla="*/ 2 h 72"/>
                  <a:gd name="T10" fmla="*/ 17 w 74"/>
                  <a:gd name="T11" fmla="*/ 6 h 72"/>
                  <a:gd name="T12" fmla="*/ 3 w 74"/>
                  <a:gd name="T13" fmla="*/ 23 h 72"/>
                  <a:gd name="T14" fmla="*/ 1 w 74"/>
                  <a:gd name="T15" fmla="*/ 27 h 72"/>
                  <a:gd name="T16" fmla="*/ 0 w 74"/>
                  <a:gd name="T17" fmla="*/ 36 h 72"/>
                  <a:gd name="T18" fmla="*/ 1 w 74"/>
                  <a:gd name="T19" fmla="*/ 46 h 72"/>
                  <a:gd name="T20" fmla="*/ 8 w 74"/>
                  <a:gd name="T21" fmla="*/ 58 h 72"/>
                  <a:gd name="T22" fmla="*/ 14 w 74"/>
                  <a:gd name="T23" fmla="*/ 64 h 72"/>
                  <a:gd name="T24" fmla="*/ 22 w 74"/>
                  <a:gd name="T25" fmla="*/ 69 h 72"/>
                  <a:gd name="T26" fmla="*/ 31 w 74"/>
                  <a:gd name="T27" fmla="*/ 71 h 72"/>
                  <a:gd name="T28" fmla="*/ 45 w 74"/>
                  <a:gd name="T29" fmla="*/ 71 h 72"/>
                  <a:gd name="T30" fmla="*/ 47 w 74"/>
                  <a:gd name="T31" fmla="*/ 70 h 72"/>
                  <a:gd name="T32" fmla="*/ 59 w 74"/>
                  <a:gd name="T33" fmla="*/ 64 h 72"/>
                  <a:gd name="T34" fmla="*/ 69 w 74"/>
                  <a:gd name="T35" fmla="*/ 54 h 72"/>
                  <a:gd name="T36" fmla="*/ 73 w 74"/>
                  <a:gd name="T37" fmla="*/ 41 h 72"/>
                  <a:gd name="T38" fmla="*/ 72 w 74"/>
                  <a:gd name="T39" fmla="*/ 2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72">
                    <a:moveTo>
                      <a:pt x="72" y="26"/>
                    </a:moveTo>
                    <a:cubicBezTo>
                      <a:pt x="69" y="18"/>
                      <a:pt x="64" y="10"/>
                      <a:pt x="56" y="5"/>
                    </a:cubicBezTo>
                    <a:cubicBezTo>
                      <a:pt x="53" y="4"/>
                      <a:pt x="50" y="3"/>
                      <a:pt x="47" y="2"/>
                    </a:cubicBezTo>
                    <a:cubicBezTo>
                      <a:pt x="42" y="0"/>
                      <a:pt x="36" y="0"/>
                      <a:pt x="31" y="1"/>
                    </a:cubicBezTo>
                    <a:cubicBezTo>
                      <a:pt x="29" y="2"/>
                      <a:pt x="28" y="2"/>
                      <a:pt x="26" y="2"/>
                    </a:cubicBezTo>
                    <a:cubicBezTo>
                      <a:pt x="23" y="3"/>
                      <a:pt x="20" y="4"/>
                      <a:pt x="17" y="6"/>
                    </a:cubicBezTo>
                    <a:cubicBezTo>
                      <a:pt x="10" y="9"/>
                      <a:pt x="4" y="15"/>
                      <a:pt x="3" y="23"/>
                    </a:cubicBezTo>
                    <a:cubicBezTo>
                      <a:pt x="2" y="25"/>
                      <a:pt x="2" y="26"/>
                      <a:pt x="1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9"/>
                      <a:pt x="1" y="43"/>
                      <a:pt x="1" y="46"/>
                    </a:cubicBezTo>
                    <a:cubicBezTo>
                      <a:pt x="2" y="50"/>
                      <a:pt x="5" y="54"/>
                      <a:pt x="8" y="58"/>
                    </a:cubicBezTo>
                    <a:cubicBezTo>
                      <a:pt x="9" y="61"/>
                      <a:pt x="11" y="63"/>
                      <a:pt x="14" y="64"/>
                    </a:cubicBezTo>
                    <a:cubicBezTo>
                      <a:pt x="16" y="66"/>
                      <a:pt x="19" y="68"/>
                      <a:pt x="22" y="69"/>
                    </a:cubicBezTo>
                    <a:cubicBezTo>
                      <a:pt x="25" y="70"/>
                      <a:pt x="28" y="71"/>
                      <a:pt x="31" y="71"/>
                    </a:cubicBezTo>
                    <a:cubicBezTo>
                      <a:pt x="36" y="72"/>
                      <a:pt x="40" y="72"/>
                      <a:pt x="45" y="71"/>
                    </a:cubicBezTo>
                    <a:cubicBezTo>
                      <a:pt x="46" y="71"/>
                      <a:pt x="47" y="70"/>
                      <a:pt x="47" y="70"/>
                    </a:cubicBezTo>
                    <a:cubicBezTo>
                      <a:pt x="52" y="69"/>
                      <a:pt x="56" y="67"/>
                      <a:pt x="59" y="64"/>
                    </a:cubicBezTo>
                    <a:cubicBezTo>
                      <a:pt x="63" y="61"/>
                      <a:pt x="66" y="58"/>
                      <a:pt x="69" y="54"/>
                    </a:cubicBezTo>
                    <a:cubicBezTo>
                      <a:pt x="71" y="50"/>
                      <a:pt x="72" y="45"/>
                      <a:pt x="73" y="41"/>
                    </a:cubicBezTo>
                    <a:cubicBezTo>
                      <a:pt x="74" y="36"/>
                      <a:pt x="74" y="31"/>
                      <a:pt x="72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9">
                <a:extLst>
                  <a:ext uri="{FF2B5EF4-FFF2-40B4-BE49-F238E27FC236}">
                    <a16:creationId xmlns:a16="http://schemas.microsoft.com/office/drawing/2014/main" xmlns="" id="{4C40038E-0A07-4A9B-B435-BFF40E433ECE}"/>
                  </a:ext>
                </a:extLst>
              </p:cNvPr>
              <p:cNvSpPr/>
              <p:nvPr/>
            </p:nvSpPr>
            <p:spPr bwMode="auto">
              <a:xfrm>
                <a:off x="4094163" y="4897438"/>
                <a:ext cx="125413" cy="122238"/>
              </a:xfrm>
              <a:custGeom>
                <a:avLst/>
                <a:gdLst>
                  <a:gd name="T0" fmla="*/ 34 w 46"/>
                  <a:gd name="T1" fmla="*/ 3 h 45"/>
                  <a:gd name="T2" fmla="*/ 20 w 46"/>
                  <a:gd name="T3" fmla="*/ 1 h 45"/>
                  <a:gd name="T4" fmla="*/ 8 w 46"/>
                  <a:gd name="T5" fmla="*/ 7 h 45"/>
                  <a:gd name="T6" fmla="*/ 3 w 46"/>
                  <a:gd name="T7" fmla="*/ 30 h 45"/>
                  <a:gd name="T8" fmla="*/ 29 w 46"/>
                  <a:gd name="T9" fmla="*/ 43 h 45"/>
                  <a:gd name="T10" fmla="*/ 29 w 46"/>
                  <a:gd name="T11" fmla="*/ 43 h 45"/>
                  <a:gd name="T12" fmla="*/ 44 w 46"/>
                  <a:gd name="T13" fmla="*/ 28 h 45"/>
                  <a:gd name="T14" fmla="*/ 44 w 46"/>
                  <a:gd name="T15" fmla="*/ 28 h 45"/>
                  <a:gd name="T16" fmla="*/ 34 w 46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5">
                    <a:moveTo>
                      <a:pt x="34" y="3"/>
                    </a:moveTo>
                    <a:cubicBezTo>
                      <a:pt x="30" y="1"/>
                      <a:pt x="25" y="0"/>
                      <a:pt x="20" y="1"/>
                    </a:cubicBezTo>
                    <a:cubicBezTo>
                      <a:pt x="16" y="1"/>
                      <a:pt x="11" y="3"/>
                      <a:pt x="8" y="7"/>
                    </a:cubicBezTo>
                    <a:cubicBezTo>
                      <a:pt x="2" y="13"/>
                      <a:pt x="0" y="22"/>
                      <a:pt x="3" y="30"/>
                    </a:cubicBezTo>
                    <a:cubicBezTo>
                      <a:pt x="8" y="40"/>
                      <a:pt x="18" y="45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6" y="41"/>
                      <a:pt x="42" y="35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18"/>
                      <a:pt x="42" y="8"/>
                      <a:pt x="34" y="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">
                <a:extLst>
                  <a:ext uri="{FF2B5EF4-FFF2-40B4-BE49-F238E27FC236}">
                    <a16:creationId xmlns:a16="http://schemas.microsoft.com/office/drawing/2014/main" xmlns="" id="{117EEB6A-AA5C-43BA-AAC8-B330FB98BD9B}"/>
                  </a:ext>
                </a:extLst>
              </p:cNvPr>
              <p:cNvSpPr/>
              <p:nvPr/>
            </p:nvSpPr>
            <p:spPr bwMode="auto">
              <a:xfrm>
                <a:off x="4611688" y="3490913"/>
                <a:ext cx="257175" cy="284163"/>
              </a:xfrm>
              <a:custGeom>
                <a:avLst/>
                <a:gdLst>
                  <a:gd name="T0" fmla="*/ 91 w 95"/>
                  <a:gd name="T1" fmla="*/ 65 h 105"/>
                  <a:gd name="T2" fmla="*/ 69 w 95"/>
                  <a:gd name="T3" fmla="*/ 35 h 105"/>
                  <a:gd name="T4" fmla="*/ 60 w 95"/>
                  <a:gd name="T5" fmla="*/ 20 h 105"/>
                  <a:gd name="T6" fmla="*/ 20 w 95"/>
                  <a:gd name="T7" fmla="*/ 9 h 105"/>
                  <a:gd name="T8" fmla="*/ 9 w 95"/>
                  <a:gd name="T9" fmla="*/ 50 h 105"/>
                  <a:gd name="T10" fmla="*/ 18 w 95"/>
                  <a:gd name="T11" fmla="*/ 65 h 105"/>
                  <a:gd name="T12" fmla="*/ 22 w 95"/>
                  <a:gd name="T13" fmla="*/ 72 h 105"/>
                  <a:gd name="T14" fmla="*/ 22 w 95"/>
                  <a:gd name="T15" fmla="*/ 74 h 105"/>
                  <a:gd name="T16" fmla="*/ 23 w 95"/>
                  <a:gd name="T17" fmla="*/ 76 h 105"/>
                  <a:gd name="T18" fmla="*/ 44 w 95"/>
                  <a:gd name="T19" fmla="*/ 97 h 105"/>
                  <a:gd name="T20" fmla="*/ 70 w 95"/>
                  <a:gd name="T21" fmla="*/ 102 h 105"/>
                  <a:gd name="T22" fmla="*/ 91 w 95"/>
                  <a:gd name="T23" fmla="*/ 6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05">
                    <a:moveTo>
                      <a:pt x="91" y="65"/>
                    </a:moveTo>
                    <a:cubicBezTo>
                      <a:pt x="87" y="53"/>
                      <a:pt x="80" y="42"/>
                      <a:pt x="69" y="35"/>
                    </a:cubicBezTo>
                    <a:cubicBezTo>
                      <a:pt x="67" y="30"/>
                      <a:pt x="64" y="25"/>
                      <a:pt x="60" y="20"/>
                    </a:cubicBezTo>
                    <a:cubicBezTo>
                      <a:pt x="52" y="7"/>
                      <a:pt x="34" y="0"/>
                      <a:pt x="20" y="9"/>
                    </a:cubicBezTo>
                    <a:cubicBezTo>
                      <a:pt x="7" y="18"/>
                      <a:pt x="0" y="36"/>
                      <a:pt x="9" y="50"/>
                    </a:cubicBezTo>
                    <a:cubicBezTo>
                      <a:pt x="12" y="55"/>
                      <a:pt x="15" y="60"/>
                      <a:pt x="18" y="65"/>
                    </a:cubicBezTo>
                    <a:cubicBezTo>
                      <a:pt x="19" y="67"/>
                      <a:pt x="20" y="70"/>
                      <a:pt x="22" y="72"/>
                    </a:cubicBezTo>
                    <a:cubicBezTo>
                      <a:pt x="22" y="73"/>
                      <a:pt x="22" y="73"/>
                      <a:pt x="22" y="74"/>
                    </a:cubicBezTo>
                    <a:cubicBezTo>
                      <a:pt x="23" y="74"/>
                      <a:pt x="23" y="75"/>
                      <a:pt x="23" y="76"/>
                    </a:cubicBezTo>
                    <a:cubicBezTo>
                      <a:pt x="27" y="86"/>
                      <a:pt x="35" y="94"/>
                      <a:pt x="44" y="97"/>
                    </a:cubicBezTo>
                    <a:cubicBezTo>
                      <a:pt x="52" y="102"/>
                      <a:pt x="61" y="105"/>
                      <a:pt x="70" y="102"/>
                    </a:cubicBezTo>
                    <a:cubicBezTo>
                      <a:pt x="85" y="97"/>
                      <a:pt x="95" y="81"/>
                      <a:pt x="91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1">
                <a:extLst>
                  <a:ext uri="{FF2B5EF4-FFF2-40B4-BE49-F238E27FC236}">
                    <a16:creationId xmlns:a16="http://schemas.microsoft.com/office/drawing/2014/main" xmlns="" id="{7470A6CD-8F10-41CE-9005-4165776866B1}"/>
                  </a:ext>
                </a:extLst>
              </p:cNvPr>
              <p:cNvSpPr/>
              <p:nvPr/>
            </p:nvSpPr>
            <p:spPr bwMode="auto">
              <a:xfrm>
                <a:off x="4895851" y="3846513"/>
                <a:ext cx="236538" cy="500063"/>
              </a:xfrm>
              <a:custGeom>
                <a:avLst/>
                <a:gdLst>
                  <a:gd name="T0" fmla="*/ 72 w 87"/>
                  <a:gd name="T1" fmla="*/ 37 h 185"/>
                  <a:gd name="T2" fmla="*/ 12 w 87"/>
                  <a:gd name="T3" fmla="*/ 53 h 185"/>
                  <a:gd name="T4" fmla="*/ 21 w 87"/>
                  <a:gd name="T5" fmla="*/ 92 h 185"/>
                  <a:gd name="T6" fmla="*/ 23 w 87"/>
                  <a:gd name="T7" fmla="*/ 144 h 185"/>
                  <a:gd name="T8" fmla="*/ 80 w 87"/>
                  <a:gd name="T9" fmla="*/ 152 h 185"/>
                  <a:gd name="T10" fmla="*/ 72 w 87"/>
                  <a:gd name="T11" fmla="*/ 3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85">
                    <a:moveTo>
                      <a:pt x="72" y="37"/>
                    </a:moveTo>
                    <a:cubicBezTo>
                      <a:pt x="58" y="0"/>
                      <a:pt x="0" y="14"/>
                      <a:pt x="12" y="53"/>
                    </a:cubicBezTo>
                    <a:cubicBezTo>
                      <a:pt x="16" y="66"/>
                      <a:pt x="19" y="79"/>
                      <a:pt x="21" y="92"/>
                    </a:cubicBezTo>
                    <a:cubicBezTo>
                      <a:pt x="22" y="109"/>
                      <a:pt x="23" y="127"/>
                      <a:pt x="23" y="144"/>
                    </a:cubicBezTo>
                    <a:cubicBezTo>
                      <a:pt x="22" y="176"/>
                      <a:pt x="74" y="185"/>
                      <a:pt x="80" y="152"/>
                    </a:cubicBezTo>
                    <a:cubicBezTo>
                      <a:pt x="87" y="112"/>
                      <a:pt x="86" y="74"/>
                      <a:pt x="72" y="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2">
                <a:extLst>
                  <a:ext uri="{FF2B5EF4-FFF2-40B4-BE49-F238E27FC236}">
                    <a16:creationId xmlns:a16="http://schemas.microsoft.com/office/drawing/2014/main" xmlns="" id="{57926D3A-9926-451C-A6CC-537EE3A7A5BD}"/>
                  </a:ext>
                </a:extLst>
              </p:cNvPr>
              <p:cNvSpPr/>
              <p:nvPr/>
            </p:nvSpPr>
            <p:spPr bwMode="auto">
              <a:xfrm>
                <a:off x="4832351" y="4587875"/>
                <a:ext cx="196850" cy="328613"/>
              </a:xfrm>
              <a:custGeom>
                <a:avLst/>
                <a:gdLst>
                  <a:gd name="T0" fmla="*/ 60 w 73"/>
                  <a:gd name="T1" fmla="*/ 17 h 121"/>
                  <a:gd name="T2" fmla="*/ 35 w 73"/>
                  <a:gd name="T3" fmla="*/ 7 h 121"/>
                  <a:gd name="T4" fmla="*/ 21 w 73"/>
                  <a:gd name="T5" fmla="*/ 21 h 121"/>
                  <a:gd name="T6" fmla="*/ 18 w 73"/>
                  <a:gd name="T7" fmla="*/ 26 h 121"/>
                  <a:gd name="T8" fmla="*/ 5 w 73"/>
                  <a:gd name="T9" fmla="*/ 56 h 121"/>
                  <a:gd name="T10" fmla="*/ 6 w 73"/>
                  <a:gd name="T11" fmla="*/ 56 h 121"/>
                  <a:gd name="T12" fmla="*/ 6 w 73"/>
                  <a:gd name="T13" fmla="*/ 68 h 121"/>
                  <a:gd name="T14" fmla="*/ 3 w 73"/>
                  <a:gd name="T15" fmla="*/ 112 h 121"/>
                  <a:gd name="T16" fmla="*/ 11 w 73"/>
                  <a:gd name="T17" fmla="*/ 118 h 121"/>
                  <a:gd name="T18" fmla="*/ 72 w 73"/>
                  <a:gd name="T19" fmla="*/ 40 h 121"/>
                  <a:gd name="T20" fmla="*/ 60 w 73"/>
                  <a:gd name="T21" fmla="*/ 1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21">
                    <a:moveTo>
                      <a:pt x="60" y="17"/>
                    </a:moveTo>
                    <a:cubicBezTo>
                      <a:pt x="56" y="7"/>
                      <a:pt x="44" y="0"/>
                      <a:pt x="35" y="7"/>
                    </a:cubicBezTo>
                    <a:cubicBezTo>
                      <a:pt x="29" y="11"/>
                      <a:pt x="25" y="16"/>
                      <a:pt x="21" y="21"/>
                    </a:cubicBezTo>
                    <a:cubicBezTo>
                      <a:pt x="20" y="23"/>
                      <a:pt x="19" y="24"/>
                      <a:pt x="18" y="26"/>
                    </a:cubicBezTo>
                    <a:cubicBezTo>
                      <a:pt x="13" y="35"/>
                      <a:pt x="8" y="45"/>
                      <a:pt x="5" y="56"/>
                    </a:cubicBezTo>
                    <a:cubicBezTo>
                      <a:pt x="5" y="56"/>
                      <a:pt x="5" y="56"/>
                      <a:pt x="6" y="56"/>
                    </a:cubicBezTo>
                    <a:cubicBezTo>
                      <a:pt x="5" y="60"/>
                      <a:pt x="5" y="65"/>
                      <a:pt x="6" y="68"/>
                    </a:cubicBezTo>
                    <a:cubicBezTo>
                      <a:pt x="2" y="82"/>
                      <a:pt x="0" y="96"/>
                      <a:pt x="3" y="112"/>
                    </a:cubicBezTo>
                    <a:cubicBezTo>
                      <a:pt x="4" y="116"/>
                      <a:pt x="8" y="118"/>
                      <a:pt x="11" y="118"/>
                    </a:cubicBezTo>
                    <a:cubicBezTo>
                      <a:pt x="54" y="121"/>
                      <a:pt x="68" y="75"/>
                      <a:pt x="72" y="40"/>
                    </a:cubicBezTo>
                    <a:cubicBezTo>
                      <a:pt x="73" y="30"/>
                      <a:pt x="67" y="21"/>
                      <a:pt x="60" y="1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3">
                <a:extLst>
                  <a:ext uri="{FF2B5EF4-FFF2-40B4-BE49-F238E27FC236}">
                    <a16:creationId xmlns:a16="http://schemas.microsoft.com/office/drawing/2014/main" xmlns="" id="{1A2A1EF5-684A-4FF1-9083-C4A3AFED9765}"/>
                  </a:ext>
                </a:extLst>
              </p:cNvPr>
              <p:cNvSpPr/>
              <p:nvPr/>
            </p:nvSpPr>
            <p:spPr bwMode="auto">
              <a:xfrm>
                <a:off x="4637088" y="4891088"/>
                <a:ext cx="130175" cy="144463"/>
              </a:xfrm>
              <a:custGeom>
                <a:avLst/>
                <a:gdLst>
                  <a:gd name="T0" fmla="*/ 35 w 48"/>
                  <a:gd name="T1" fmla="*/ 5 h 53"/>
                  <a:gd name="T2" fmla="*/ 8 w 48"/>
                  <a:gd name="T3" fmla="*/ 12 h 53"/>
                  <a:gd name="T4" fmla="*/ 1 w 48"/>
                  <a:gd name="T5" fmla="*/ 26 h 53"/>
                  <a:gd name="T6" fmla="*/ 9 w 48"/>
                  <a:gd name="T7" fmla="*/ 49 h 53"/>
                  <a:gd name="T8" fmla="*/ 33 w 48"/>
                  <a:gd name="T9" fmla="*/ 45 h 53"/>
                  <a:gd name="T10" fmla="*/ 42 w 48"/>
                  <a:gd name="T11" fmla="*/ 32 h 53"/>
                  <a:gd name="T12" fmla="*/ 35 w 48"/>
                  <a:gd name="T13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3">
                    <a:moveTo>
                      <a:pt x="35" y="5"/>
                    </a:moveTo>
                    <a:cubicBezTo>
                      <a:pt x="26" y="0"/>
                      <a:pt x="13" y="2"/>
                      <a:pt x="8" y="12"/>
                    </a:cubicBezTo>
                    <a:cubicBezTo>
                      <a:pt x="6" y="17"/>
                      <a:pt x="3" y="21"/>
                      <a:pt x="1" y="26"/>
                    </a:cubicBezTo>
                    <a:cubicBezTo>
                      <a:pt x="0" y="34"/>
                      <a:pt x="2" y="44"/>
                      <a:pt x="9" y="49"/>
                    </a:cubicBezTo>
                    <a:cubicBezTo>
                      <a:pt x="17" y="53"/>
                      <a:pt x="27" y="50"/>
                      <a:pt x="33" y="45"/>
                    </a:cubicBezTo>
                    <a:cubicBezTo>
                      <a:pt x="37" y="41"/>
                      <a:pt x="39" y="36"/>
                      <a:pt x="42" y="32"/>
                    </a:cubicBezTo>
                    <a:cubicBezTo>
                      <a:pt x="48" y="23"/>
                      <a:pt x="44" y="10"/>
                      <a:pt x="35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4">
                <a:extLst>
                  <a:ext uri="{FF2B5EF4-FFF2-40B4-BE49-F238E27FC236}">
                    <a16:creationId xmlns:a16="http://schemas.microsoft.com/office/drawing/2014/main" xmlns="" id="{B2D3F3E6-4D9B-45E5-9ABC-97CAF954EEED}"/>
                  </a:ext>
                </a:extLst>
              </p:cNvPr>
              <p:cNvSpPr/>
              <p:nvPr/>
            </p:nvSpPr>
            <p:spPr bwMode="auto">
              <a:xfrm>
                <a:off x="4541838" y="4989513"/>
                <a:ext cx="73025" cy="77788"/>
              </a:xfrm>
              <a:custGeom>
                <a:avLst/>
                <a:gdLst>
                  <a:gd name="T0" fmla="*/ 22 w 27"/>
                  <a:gd name="T1" fmla="*/ 4 h 29"/>
                  <a:gd name="T2" fmla="*/ 10 w 27"/>
                  <a:gd name="T3" fmla="*/ 1 h 29"/>
                  <a:gd name="T4" fmla="*/ 1 w 27"/>
                  <a:gd name="T5" fmla="*/ 10 h 29"/>
                  <a:gd name="T6" fmla="*/ 2 w 27"/>
                  <a:gd name="T7" fmla="*/ 22 h 29"/>
                  <a:gd name="T8" fmla="*/ 10 w 27"/>
                  <a:gd name="T9" fmla="*/ 28 h 29"/>
                  <a:gd name="T10" fmla="*/ 11 w 27"/>
                  <a:gd name="T11" fmla="*/ 28 h 29"/>
                  <a:gd name="T12" fmla="*/ 11 w 27"/>
                  <a:gd name="T13" fmla="*/ 28 h 29"/>
                  <a:gd name="T14" fmla="*/ 21 w 27"/>
                  <a:gd name="T15" fmla="*/ 26 h 29"/>
                  <a:gd name="T16" fmla="*/ 27 w 27"/>
                  <a:gd name="T17" fmla="*/ 14 h 29"/>
                  <a:gd name="T18" fmla="*/ 22 w 27"/>
                  <a:gd name="T1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9">
                    <a:moveTo>
                      <a:pt x="22" y="4"/>
                    </a:moveTo>
                    <a:cubicBezTo>
                      <a:pt x="19" y="1"/>
                      <a:pt x="15" y="0"/>
                      <a:pt x="10" y="1"/>
                    </a:cubicBezTo>
                    <a:cubicBezTo>
                      <a:pt x="6" y="2"/>
                      <a:pt x="2" y="6"/>
                      <a:pt x="1" y="10"/>
                    </a:cubicBezTo>
                    <a:cubicBezTo>
                      <a:pt x="1" y="14"/>
                      <a:pt x="0" y="18"/>
                      <a:pt x="2" y="22"/>
                    </a:cubicBezTo>
                    <a:cubicBezTo>
                      <a:pt x="3" y="25"/>
                      <a:pt x="6" y="28"/>
                      <a:pt x="10" y="28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4" y="29"/>
                      <a:pt x="18" y="27"/>
                      <a:pt x="21" y="26"/>
                    </a:cubicBezTo>
                    <a:cubicBezTo>
                      <a:pt x="25" y="24"/>
                      <a:pt x="27" y="18"/>
                      <a:pt x="27" y="14"/>
                    </a:cubicBezTo>
                    <a:cubicBezTo>
                      <a:pt x="27" y="10"/>
                      <a:pt x="25" y="6"/>
                      <a:pt x="22" y="4"/>
                    </a:cubicBezTo>
                  </a:path>
                </a:pathLst>
              </a:custGeom>
              <a:solidFill>
                <a:srgbClr val="FBC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5">
                <a:extLst>
                  <a:ext uri="{FF2B5EF4-FFF2-40B4-BE49-F238E27FC236}">
                    <a16:creationId xmlns:a16="http://schemas.microsoft.com/office/drawing/2014/main" xmlns="" id="{B87F1000-9B7D-4F0E-AB4F-CC5B78CA10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3363" y="2387600"/>
                <a:ext cx="644525" cy="742950"/>
              </a:xfrm>
              <a:custGeom>
                <a:avLst/>
                <a:gdLst>
                  <a:gd name="T0" fmla="*/ 226 w 238"/>
                  <a:gd name="T1" fmla="*/ 257 h 274"/>
                  <a:gd name="T2" fmla="*/ 225 w 238"/>
                  <a:gd name="T3" fmla="*/ 252 h 274"/>
                  <a:gd name="T4" fmla="*/ 224 w 238"/>
                  <a:gd name="T5" fmla="*/ 248 h 274"/>
                  <a:gd name="T6" fmla="*/ 223 w 238"/>
                  <a:gd name="T7" fmla="*/ 245 h 274"/>
                  <a:gd name="T8" fmla="*/ 221 w 238"/>
                  <a:gd name="T9" fmla="*/ 242 h 274"/>
                  <a:gd name="T10" fmla="*/ 218 w 238"/>
                  <a:gd name="T11" fmla="*/ 235 h 274"/>
                  <a:gd name="T12" fmla="*/ 215 w 238"/>
                  <a:gd name="T13" fmla="*/ 232 h 274"/>
                  <a:gd name="T14" fmla="*/ 198 w 238"/>
                  <a:gd name="T15" fmla="*/ 210 h 274"/>
                  <a:gd name="T16" fmla="*/ 211 w 238"/>
                  <a:gd name="T17" fmla="*/ 193 h 274"/>
                  <a:gd name="T18" fmla="*/ 221 w 238"/>
                  <a:gd name="T19" fmla="*/ 175 h 274"/>
                  <a:gd name="T20" fmla="*/ 222 w 238"/>
                  <a:gd name="T21" fmla="*/ 170 h 274"/>
                  <a:gd name="T22" fmla="*/ 222 w 238"/>
                  <a:gd name="T23" fmla="*/ 170 h 274"/>
                  <a:gd name="T24" fmla="*/ 209 w 238"/>
                  <a:gd name="T25" fmla="*/ 153 h 274"/>
                  <a:gd name="T26" fmla="*/ 185 w 238"/>
                  <a:gd name="T27" fmla="*/ 138 h 274"/>
                  <a:gd name="T28" fmla="*/ 217 w 238"/>
                  <a:gd name="T29" fmla="*/ 104 h 274"/>
                  <a:gd name="T30" fmla="*/ 189 w 238"/>
                  <a:gd name="T31" fmla="*/ 33 h 274"/>
                  <a:gd name="T32" fmla="*/ 175 w 238"/>
                  <a:gd name="T33" fmla="*/ 28 h 274"/>
                  <a:gd name="T34" fmla="*/ 148 w 238"/>
                  <a:gd name="T35" fmla="*/ 4 h 274"/>
                  <a:gd name="T36" fmla="*/ 115 w 238"/>
                  <a:gd name="T37" fmla="*/ 6 h 274"/>
                  <a:gd name="T38" fmla="*/ 114 w 238"/>
                  <a:gd name="T39" fmla="*/ 6 h 274"/>
                  <a:gd name="T40" fmla="*/ 22 w 238"/>
                  <a:gd name="T41" fmla="*/ 54 h 274"/>
                  <a:gd name="T42" fmla="*/ 12 w 238"/>
                  <a:gd name="T43" fmla="*/ 59 h 274"/>
                  <a:gd name="T44" fmla="*/ 13 w 238"/>
                  <a:gd name="T45" fmla="*/ 100 h 274"/>
                  <a:gd name="T46" fmla="*/ 13 w 238"/>
                  <a:gd name="T47" fmla="*/ 104 h 274"/>
                  <a:gd name="T48" fmla="*/ 24 w 238"/>
                  <a:gd name="T49" fmla="*/ 121 h 274"/>
                  <a:gd name="T50" fmla="*/ 38 w 238"/>
                  <a:gd name="T51" fmla="*/ 124 h 274"/>
                  <a:gd name="T52" fmla="*/ 39 w 238"/>
                  <a:gd name="T53" fmla="*/ 127 h 274"/>
                  <a:gd name="T54" fmla="*/ 33 w 238"/>
                  <a:gd name="T55" fmla="*/ 134 h 274"/>
                  <a:gd name="T56" fmla="*/ 26 w 238"/>
                  <a:gd name="T57" fmla="*/ 139 h 274"/>
                  <a:gd name="T58" fmla="*/ 26 w 238"/>
                  <a:gd name="T59" fmla="*/ 139 h 274"/>
                  <a:gd name="T60" fmla="*/ 2 w 238"/>
                  <a:gd name="T61" fmla="*/ 174 h 274"/>
                  <a:gd name="T62" fmla="*/ 24 w 238"/>
                  <a:gd name="T63" fmla="*/ 213 h 274"/>
                  <a:gd name="T64" fmla="*/ 3 w 238"/>
                  <a:gd name="T65" fmla="*/ 261 h 274"/>
                  <a:gd name="T66" fmla="*/ 24 w 238"/>
                  <a:gd name="T67" fmla="*/ 273 h 274"/>
                  <a:gd name="T68" fmla="*/ 112 w 238"/>
                  <a:gd name="T69" fmla="*/ 264 h 274"/>
                  <a:gd name="T70" fmla="*/ 144 w 238"/>
                  <a:gd name="T71" fmla="*/ 261 h 274"/>
                  <a:gd name="T72" fmla="*/ 149 w 238"/>
                  <a:gd name="T73" fmla="*/ 263 h 274"/>
                  <a:gd name="T74" fmla="*/ 159 w 238"/>
                  <a:gd name="T75" fmla="*/ 266 h 274"/>
                  <a:gd name="T76" fmla="*/ 165 w 238"/>
                  <a:gd name="T77" fmla="*/ 266 h 274"/>
                  <a:gd name="T78" fmla="*/ 172 w 238"/>
                  <a:gd name="T79" fmla="*/ 268 h 274"/>
                  <a:gd name="T80" fmla="*/ 187 w 238"/>
                  <a:gd name="T81" fmla="*/ 270 h 274"/>
                  <a:gd name="T82" fmla="*/ 202 w 238"/>
                  <a:gd name="T83" fmla="*/ 268 h 274"/>
                  <a:gd name="T84" fmla="*/ 207 w 238"/>
                  <a:gd name="T85" fmla="*/ 269 h 274"/>
                  <a:gd name="T86" fmla="*/ 226 w 238"/>
                  <a:gd name="T87" fmla="*/ 257 h 274"/>
                  <a:gd name="T88" fmla="*/ 44 w 238"/>
                  <a:gd name="T89" fmla="*/ 183 h 274"/>
                  <a:gd name="T90" fmla="*/ 44 w 238"/>
                  <a:gd name="T91" fmla="*/ 184 h 274"/>
                  <a:gd name="T92" fmla="*/ 43 w 238"/>
                  <a:gd name="T93" fmla="*/ 184 h 274"/>
                  <a:gd name="T94" fmla="*/ 41 w 238"/>
                  <a:gd name="T95" fmla="*/ 181 h 274"/>
                  <a:gd name="T96" fmla="*/ 41 w 238"/>
                  <a:gd name="T97" fmla="*/ 181 h 274"/>
                  <a:gd name="T98" fmla="*/ 44 w 238"/>
                  <a:gd name="T99" fmla="*/ 175 h 274"/>
                  <a:gd name="T100" fmla="*/ 46 w 238"/>
                  <a:gd name="T101" fmla="*/ 177 h 274"/>
                  <a:gd name="T102" fmla="*/ 44 w 238"/>
                  <a:gd name="T103" fmla="*/ 18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274">
                    <a:moveTo>
                      <a:pt x="226" y="257"/>
                    </a:moveTo>
                    <a:cubicBezTo>
                      <a:pt x="226" y="255"/>
                      <a:pt x="226" y="254"/>
                      <a:pt x="225" y="252"/>
                    </a:cubicBezTo>
                    <a:cubicBezTo>
                      <a:pt x="225" y="251"/>
                      <a:pt x="225" y="249"/>
                      <a:pt x="224" y="248"/>
                    </a:cubicBezTo>
                    <a:cubicBezTo>
                      <a:pt x="224" y="247"/>
                      <a:pt x="224" y="246"/>
                      <a:pt x="223" y="245"/>
                    </a:cubicBezTo>
                    <a:cubicBezTo>
                      <a:pt x="223" y="244"/>
                      <a:pt x="222" y="243"/>
                      <a:pt x="221" y="242"/>
                    </a:cubicBezTo>
                    <a:cubicBezTo>
                      <a:pt x="221" y="240"/>
                      <a:pt x="219" y="237"/>
                      <a:pt x="218" y="235"/>
                    </a:cubicBezTo>
                    <a:cubicBezTo>
                      <a:pt x="217" y="234"/>
                      <a:pt x="216" y="233"/>
                      <a:pt x="215" y="232"/>
                    </a:cubicBezTo>
                    <a:cubicBezTo>
                      <a:pt x="209" y="225"/>
                      <a:pt x="204" y="217"/>
                      <a:pt x="198" y="210"/>
                    </a:cubicBezTo>
                    <a:cubicBezTo>
                      <a:pt x="204" y="206"/>
                      <a:pt x="208" y="199"/>
                      <a:pt x="211" y="193"/>
                    </a:cubicBezTo>
                    <a:cubicBezTo>
                      <a:pt x="218" y="190"/>
                      <a:pt x="224" y="183"/>
                      <a:pt x="221" y="175"/>
                    </a:cubicBezTo>
                    <a:cubicBezTo>
                      <a:pt x="222" y="174"/>
                      <a:pt x="222" y="172"/>
                      <a:pt x="222" y="170"/>
                    </a:cubicBezTo>
                    <a:cubicBezTo>
                      <a:pt x="222" y="170"/>
                      <a:pt x="222" y="170"/>
                      <a:pt x="222" y="170"/>
                    </a:cubicBezTo>
                    <a:cubicBezTo>
                      <a:pt x="224" y="162"/>
                      <a:pt x="217" y="154"/>
                      <a:pt x="209" y="153"/>
                    </a:cubicBezTo>
                    <a:cubicBezTo>
                      <a:pt x="203" y="146"/>
                      <a:pt x="194" y="141"/>
                      <a:pt x="185" y="138"/>
                    </a:cubicBezTo>
                    <a:cubicBezTo>
                      <a:pt x="196" y="127"/>
                      <a:pt x="208" y="116"/>
                      <a:pt x="217" y="104"/>
                    </a:cubicBezTo>
                    <a:cubicBezTo>
                      <a:pt x="238" y="75"/>
                      <a:pt x="205" y="54"/>
                      <a:pt x="189" y="33"/>
                    </a:cubicBezTo>
                    <a:cubicBezTo>
                      <a:pt x="185" y="29"/>
                      <a:pt x="180" y="27"/>
                      <a:pt x="175" y="28"/>
                    </a:cubicBezTo>
                    <a:cubicBezTo>
                      <a:pt x="167" y="18"/>
                      <a:pt x="159" y="8"/>
                      <a:pt x="148" y="4"/>
                    </a:cubicBezTo>
                    <a:cubicBezTo>
                      <a:pt x="138" y="0"/>
                      <a:pt x="125" y="0"/>
                      <a:pt x="115" y="6"/>
                    </a:cubicBezTo>
                    <a:cubicBezTo>
                      <a:pt x="115" y="6"/>
                      <a:pt x="114" y="6"/>
                      <a:pt x="114" y="6"/>
                    </a:cubicBezTo>
                    <a:cubicBezTo>
                      <a:pt x="78" y="2"/>
                      <a:pt x="44" y="26"/>
                      <a:pt x="22" y="54"/>
                    </a:cubicBezTo>
                    <a:cubicBezTo>
                      <a:pt x="19" y="55"/>
                      <a:pt x="15" y="56"/>
                      <a:pt x="12" y="59"/>
                    </a:cubicBezTo>
                    <a:cubicBezTo>
                      <a:pt x="0" y="71"/>
                      <a:pt x="1" y="90"/>
                      <a:pt x="13" y="100"/>
                    </a:cubicBezTo>
                    <a:cubicBezTo>
                      <a:pt x="13" y="102"/>
                      <a:pt x="13" y="103"/>
                      <a:pt x="13" y="104"/>
                    </a:cubicBezTo>
                    <a:cubicBezTo>
                      <a:pt x="15" y="110"/>
                      <a:pt x="19" y="117"/>
                      <a:pt x="24" y="121"/>
                    </a:cubicBezTo>
                    <a:cubicBezTo>
                      <a:pt x="28" y="124"/>
                      <a:pt x="33" y="126"/>
                      <a:pt x="38" y="124"/>
                    </a:cubicBezTo>
                    <a:cubicBezTo>
                      <a:pt x="38" y="125"/>
                      <a:pt x="39" y="126"/>
                      <a:pt x="39" y="127"/>
                    </a:cubicBezTo>
                    <a:cubicBezTo>
                      <a:pt x="37" y="129"/>
                      <a:pt x="35" y="131"/>
                      <a:pt x="33" y="134"/>
                    </a:cubicBezTo>
                    <a:cubicBezTo>
                      <a:pt x="30" y="135"/>
                      <a:pt x="28" y="137"/>
                      <a:pt x="26" y="139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19" y="153"/>
                      <a:pt x="0" y="154"/>
                      <a:pt x="2" y="174"/>
                    </a:cubicBezTo>
                    <a:cubicBezTo>
                      <a:pt x="3" y="188"/>
                      <a:pt x="14" y="201"/>
                      <a:pt x="24" y="213"/>
                    </a:cubicBezTo>
                    <a:cubicBezTo>
                      <a:pt x="9" y="224"/>
                      <a:pt x="0" y="238"/>
                      <a:pt x="3" y="261"/>
                    </a:cubicBezTo>
                    <a:cubicBezTo>
                      <a:pt x="5" y="270"/>
                      <a:pt x="16" y="274"/>
                      <a:pt x="24" y="273"/>
                    </a:cubicBezTo>
                    <a:cubicBezTo>
                      <a:pt x="53" y="268"/>
                      <a:pt x="83" y="266"/>
                      <a:pt x="112" y="264"/>
                    </a:cubicBezTo>
                    <a:cubicBezTo>
                      <a:pt x="119" y="264"/>
                      <a:pt x="133" y="264"/>
                      <a:pt x="144" y="261"/>
                    </a:cubicBezTo>
                    <a:cubicBezTo>
                      <a:pt x="146" y="262"/>
                      <a:pt x="147" y="262"/>
                      <a:pt x="149" y="263"/>
                    </a:cubicBezTo>
                    <a:cubicBezTo>
                      <a:pt x="152" y="264"/>
                      <a:pt x="155" y="265"/>
                      <a:pt x="159" y="266"/>
                    </a:cubicBezTo>
                    <a:cubicBezTo>
                      <a:pt x="161" y="267"/>
                      <a:pt x="163" y="267"/>
                      <a:pt x="165" y="266"/>
                    </a:cubicBezTo>
                    <a:cubicBezTo>
                      <a:pt x="167" y="267"/>
                      <a:pt x="170" y="267"/>
                      <a:pt x="172" y="268"/>
                    </a:cubicBezTo>
                    <a:cubicBezTo>
                      <a:pt x="177" y="269"/>
                      <a:pt x="182" y="269"/>
                      <a:pt x="187" y="270"/>
                    </a:cubicBezTo>
                    <a:cubicBezTo>
                      <a:pt x="190" y="270"/>
                      <a:pt x="197" y="268"/>
                      <a:pt x="202" y="268"/>
                    </a:cubicBezTo>
                    <a:cubicBezTo>
                      <a:pt x="203" y="269"/>
                      <a:pt x="205" y="269"/>
                      <a:pt x="207" y="269"/>
                    </a:cubicBezTo>
                    <a:cubicBezTo>
                      <a:pt x="215" y="272"/>
                      <a:pt x="227" y="267"/>
                      <a:pt x="226" y="257"/>
                    </a:cubicBezTo>
                    <a:moveTo>
                      <a:pt x="44" y="183"/>
                    </a:moveTo>
                    <a:cubicBezTo>
                      <a:pt x="44" y="183"/>
                      <a:pt x="44" y="183"/>
                      <a:pt x="44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3"/>
                      <a:pt x="42" y="182"/>
                      <a:pt x="41" y="181"/>
                    </a:cubicBezTo>
                    <a:cubicBezTo>
                      <a:pt x="41" y="181"/>
                      <a:pt x="41" y="181"/>
                      <a:pt x="41" y="181"/>
                    </a:cubicBezTo>
                    <a:cubicBezTo>
                      <a:pt x="42" y="179"/>
                      <a:pt x="43" y="177"/>
                      <a:pt x="44" y="175"/>
                    </a:cubicBezTo>
                    <a:cubicBezTo>
                      <a:pt x="44" y="176"/>
                      <a:pt x="45" y="176"/>
                      <a:pt x="46" y="177"/>
                    </a:cubicBezTo>
                    <a:cubicBezTo>
                      <a:pt x="45" y="179"/>
                      <a:pt x="44" y="181"/>
                      <a:pt x="44" y="183"/>
                    </a:cubicBez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6">
                <a:extLst>
                  <a:ext uri="{FF2B5EF4-FFF2-40B4-BE49-F238E27FC236}">
                    <a16:creationId xmlns:a16="http://schemas.microsoft.com/office/drawing/2014/main" xmlns="" id="{CFBA3224-55BC-4D15-A215-C37C904492AE}"/>
                  </a:ext>
                </a:extLst>
              </p:cNvPr>
              <p:cNvSpPr/>
              <p:nvPr/>
            </p:nvSpPr>
            <p:spPr bwMode="auto">
              <a:xfrm>
                <a:off x="4046538" y="2524125"/>
                <a:ext cx="582613" cy="215900"/>
              </a:xfrm>
              <a:custGeom>
                <a:avLst/>
                <a:gdLst>
                  <a:gd name="T0" fmla="*/ 213 w 215"/>
                  <a:gd name="T1" fmla="*/ 48 h 80"/>
                  <a:gd name="T2" fmla="*/ 214 w 215"/>
                  <a:gd name="T3" fmla="*/ 49 h 80"/>
                  <a:gd name="T4" fmla="*/ 214 w 215"/>
                  <a:gd name="T5" fmla="*/ 46 h 80"/>
                  <a:gd name="T6" fmla="*/ 214 w 215"/>
                  <a:gd name="T7" fmla="*/ 38 h 80"/>
                  <a:gd name="T8" fmla="*/ 189 w 215"/>
                  <a:gd name="T9" fmla="*/ 17 h 80"/>
                  <a:gd name="T10" fmla="*/ 188 w 215"/>
                  <a:gd name="T11" fmla="*/ 16 h 80"/>
                  <a:gd name="T12" fmla="*/ 152 w 215"/>
                  <a:gd name="T13" fmla="*/ 2 h 80"/>
                  <a:gd name="T14" fmla="*/ 143 w 215"/>
                  <a:gd name="T15" fmla="*/ 0 h 80"/>
                  <a:gd name="T16" fmla="*/ 143 w 215"/>
                  <a:gd name="T17" fmla="*/ 0 h 80"/>
                  <a:gd name="T18" fmla="*/ 118 w 215"/>
                  <a:gd name="T19" fmla="*/ 2 h 80"/>
                  <a:gd name="T20" fmla="*/ 109 w 215"/>
                  <a:gd name="T21" fmla="*/ 5 h 80"/>
                  <a:gd name="T22" fmla="*/ 76 w 215"/>
                  <a:gd name="T23" fmla="*/ 5 h 80"/>
                  <a:gd name="T24" fmla="*/ 52 w 215"/>
                  <a:gd name="T25" fmla="*/ 11 h 80"/>
                  <a:gd name="T26" fmla="*/ 51 w 215"/>
                  <a:gd name="T27" fmla="*/ 11 h 80"/>
                  <a:gd name="T28" fmla="*/ 25 w 215"/>
                  <a:gd name="T29" fmla="*/ 16 h 80"/>
                  <a:gd name="T30" fmla="*/ 15 w 215"/>
                  <a:gd name="T31" fmla="*/ 18 h 80"/>
                  <a:gd name="T32" fmla="*/ 9 w 215"/>
                  <a:gd name="T33" fmla="*/ 46 h 80"/>
                  <a:gd name="T34" fmla="*/ 9 w 215"/>
                  <a:gd name="T35" fmla="*/ 46 h 80"/>
                  <a:gd name="T36" fmla="*/ 18 w 215"/>
                  <a:gd name="T37" fmla="*/ 57 h 80"/>
                  <a:gd name="T38" fmla="*/ 18 w 215"/>
                  <a:gd name="T39" fmla="*/ 59 h 80"/>
                  <a:gd name="T40" fmla="*/ 33 w 215"/>
                  <a:gd name="T41" fmla="*/ 76 h 80"/>
                  <a:gd name="T42" fmla="*/ 43 w 215"/>
                  <a:gd name="T43" fmla="*/ 77 h 80"/>
                  <a:gd name="T44" fmla="*/ 51 w 215"/>
                  <a:gd name="T45" fmla="*/ 77 h 80"/>
                  <a:gd name="T46" fmla="*/ 71 w 215"/>
                  <a:gd name="T47" fmla="*/ 72 h 80"/>
                  <a:gd name="T48" fmla="*/ 74 w 215"/>
                  <a:gd name="T49" fmla="*/ 73 h 80"/>
                  <a:gd name="T50" fmla="*/ 154 w 215"/>
                  <a:gd name="T51" fmla="*/ 77 h 80"/>
                  <a:gd name="T52" fmla="*/ 169 w 215"/>
                  <a:gd name="T53" fmla="*/ 75 h 80"/>
                  <a:gd name="T54" fmla="*/ 195 w 215"/>
                  <a:gd name="T55" fmla="*/ 68 h 80"/>
                  <a:gd name="T56" fmla="*/ 198 w 215"/>
                  <a:gd name="T57" fmla="*/ 61 h 80"/>
                  <a:gd name="T58" fmla="*/ 201 w 215"/>
                  <a:gd name="T59" fmla="*/ 59 h 80"/>
                  <a:gd name="T60" fmla="*/ 212 w 215"/>
                  <a:gd name="T61" fmla="*/ 52 h 80"/>
                  <a:gd name="T62" fmla="*/ 214 w 215"/>
                  <a:gd name="T63" fmla="*/ 49 h 80"/>
                  <a:gd name="T64" fmla="*/ 213 w 215"/>
                  <a:gd name="T65" fmla="*/ 48 h 80"/>
                  <a:gd name="T66" fmla="*/ 213 w 215"/>
                  <a:gd name="T6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0">
                    <a:moveTo>
                      <a:pt x="213" y="48"/>
                    </a:moveTo>
                    <a:cubicBezTo>
                      <a:pt x="214" y="49"/>
                      <a:pt x="214" y="49"/>
                      <a:pt x="214" y="49"/>
                    </a:cubicBezTo>
                    <a:cubicBezTo>
                      <a:pt x="214" y="48"/>
                      <a:pt x="214" y="47"/>
                      <a:pt x="214" y="46"/>
                    </a:cubicBezTo>
                    <a:cubicBezTo>
                      <a:pt x="215" y="44"/>
                      <a:pt x="215" y="41"/>
                      <a:pt x="214" y="38"/>
                    </a:cubicBezTo>
                    <a:cubicBezTo>
                      <a:pt x="213" y="26"/>
                      <a:pt x="201" y="20"/>
                      <a:pt x="189" y="17"/>
                    </a:cubicBezTo>
                    <a:cubicBezTo>
                      <a:pt x="188" y="17"/>
                      <a:pt x="188" y="16"/>
                      <a:pt x="188" y="16"/>
                    </a:cubicBezTo>
                    <a:cubicBezTo>
                      <a:pt x="178" y="7"/>
                      <a:pt x="165" y="3"/>
                      <a:pt x="152" y="2"/>
                    </a:cubicBezTo>
                    <a:cubicBezTo>
                      <a:pt x="149" y="1"/>
                      <a:pt x="147" y="1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5" y="1"/>
                      <a:pt x="127" y="1"/>
                      <a:pt x="118" y="2"/>
                    </a:cubicBezTo>
                    <a:cubicBezTo>
                      <a:pt x="114" y="2"/>
                      <a:pt x="112" y="3"/>
                      <a:pt x="109" y="5"/>
                    </a:cubicBezTo>
                    <a:cubicBezTo>
                      <a:pt x="98" y="2"/>
                      <a:pt x="86" y="4"/>
                      <a:pt x="76" y="5"/>
                    </a:cubicBezTo>
                    <a:cubicBezTo>
                      <a:pt x="67" y="7"/>
                      <a:pt x="59" y="8"/>
                      <a:pt x="52" y="11"/>
                    </a:cubicBezTo>
                    <a:cubicBezTo>
                      <a:pt x="52" y="11"/>
                      <a:pt x="51" y="11"/>
                      <a:pt x="51" y="11"/>
                    </a:cubicBezTo>
                    <a:cubicBezTo>
                      <a:pt x="43" y="13"/>
                      <a:pt x="34" y="15"/>
                      <a:pt x="25" y="16"/>
                    </a:cubicBezTo>
                    <a:cubicBezTo>
                      <a:pt x="22" y="17"/>
                      <a:pt x="18" y="17"/>
                      <a:pt x="15" y="18"/>
                    </a:cubicBezTo>
                    <a:cubicBezTo>
                      <a:pt x="0" y="21"/>
                      <a:pt x="0" y="37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51"/>
                      <a:pt x="13" y="55"/>
                      <a:pt x="18" y="57"/>
                    </a:cubicBezTo>
                    <a:cubicBezTo>
                      <a:pt x="18" y="58"/>
                      <a:pt x="18" y="58"/>
                      <a:pt x="18" y="59"/>
                    </a:cubicBezTo>
                    <a:cubicBezTo>
                      <a:pt x="20" y="67"/>
                      <a:pt x="25" y="73"/>
                      <a:pt x="33" y="76"/>
                    </a:cubicBezTo>
                    <a:cubicBezTo>
                      <a:pt x="37" y="77"/>
                      <a:pt x="40" y="77"/>
                      <a:pt x="43" y="77"/>
                    </a:cubicBezTo>
                    <a:cubicBezTo>
                      <a:pt x="45" y="78"/>
                      <a:pt x="48" y="78"/>
                      <a:pt x="51" y="77"/>
                    </a:cubicBezTo>
                    <a:cubicBezTo>
                      <a:pt x="58" y="76"/>
                      <a:pt x="65" y="75"/>
                      <a:pt x="71" y="72"/>
                    </a:cubicBezTo>
                    <a:cubicBezTo>
                      <a:pt x="72" y="72"/>
                      <a:pt x="73" y="73"/>
                      <a:pt x="74" y="73"/>
                    </a:cubicBezTo>
                    <a:cubicBezTo>
                      <a:pt x="101" y="70"/>
                      <a:pt x="127" y="76"/>
                      <a:pt x="154" y="77"/>
                    </a:cubicBezTo>
                    <a:cubicBezTo>
                      <a:pt x="159" y="78"/>
                      <a:pt x="164" y="77"/>
                      <a:pt x="169" y="75"/>
                    </a:cubicBezTo>
                    <a:cubicBezTo>
                      <a:pt x="177" y="80"/>
                      <a:pt x="188" y="80"/>
                      <a:pt x="195" y="68"/>
                    </a:cubicBezTo>
                    <a:cubicBezTo>
                      <a:pt x="196" y="66"/>
                      <a:pt x="197" y="64"/>
                      <a:pt x="198" y="61"/>
                    </a:cubicBezTo>
                    <a:cubicBezTo>
                      <a:pt x="199" y="61"/>
                      <a:pt x="200" y="60"/>
                      <a:pt x="201" y="59"/>
                    </a:cubicBezTo>
                    <a:cubicBezTo>
                      <a:pt x="206" y="59"/>
                      <a:pt x="210" y="57"/>
                      <a:pt x="212" y="52"/>
                    </a:cubicBezTo>
                    <a:cubicBezTo>
                      <a:pt x="213" y="51"/>
                      <a:pt x="213" y="50"/>
                      <a:pt x="214" y="49"/>
                    </a:cubicBezTo>
                    <a:cubicBezTo>
                      <a:pt x="213" y="49"/>
                      <a:pt x="213" y="49"/>
                      <a:pt x="213" y="48"/>
                    </a:cubicBezTo>
                    <a:cubicBezTo>
                      <a:pt x="213" y="48"/>
                      <a:pt x="213" y="48"/>
                      <a:pt x="213" y="48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7">
                <a:extLst>
                  <a:ext uri="{FF2B5EF4-FFF2-40B4-BE49-F238E27FC236}">
                    <a16:creationId xmlns:a16="http://schemas.microsoft.com/office/drawing/2014/main" xmlns="" id="{1DEBFCE2-9D77-49CD-8E3C-48D8BC58510F}"/>
                  </a:ext>
                </a:extLst>
              </p:cNvPr>
              <p:cNvSpPr/>
              <p:nvPr/>
            </p:nvSpPr>
            <p:spPr bwMode="auto">
              <a:xfrm>
                <a:off x="4040188" y="2801938"/>
                <a:ext cx="585788" cy="184150"/>
              </a:xfrm>
              <a:custGeom>
                <a:avLst/>
                <a:gdLst>
                  <a:gd name="T0" fmla="*/ 216 w 216"/>
                  <a:gd name="T1" fmla="*/ 27 h 68"/>
                  <a:gd name="T2" fmla="*/ 205 w 216"/>
                  <a:gd name="T3" fmla="*/ 13 h 68"/>
                  <a:gd name="T4" fmla="*/ 118 w 216"/>
                  <a:gd name="T5" fmla="*/ 3 h 68"/>
                  <a:gd name="T6" fmla="*/ 101 w 216"/>
                  <a:gd name="T7" fmla="*/ 5 h 68"/>
                  <a:gd name="T8" fmla="*/ 56 w 216"/>
                  <a:gd name="T9" fmla="*/ 8 h 68"/>
                  <a:gd name="T10" fmla="*/ 48 w 216"/>
                  <a:gd name="T11" fmla="*/ 5 h 68"/>
                  <a:gd name="T12" fmla="*/ 22 w 216"/>
                  <a:gd name="T13" fmla="*/ 10 h 68"/>
                  <a:gd name="T14" fmla="*/ 20 w 216"/>
                  <a:gd name="T15" fmla="*/ 12 h 68"/>
                  <a:gd name="T16" fmla="*/ 10 w 216"/>
                  <a:gd name="T17" fmla="*/ 19 h 68"/>
                  <a:gd name="T18" fmla="*/ 23 w 216"/>
                  <a:gd name="T19" fmla="*/ 42 h 68"/>
                  <a:gd name="T20" fmla="*/ 39 w 216"/>
                  <a:gd name="T21" fmla="*/ 63 h 68"/>
                  <a:gd name="T22" fmla="*/ 116 w 216"/>
                  <a:gd name="T23" fmla="*/ 53 h 68"/>
                  <a:gd name="T24" fmla="*/ 196 w 216"/>
                  <a:gd name="T25" fmla="*/ 59 h 68"/>
                  <a:gd name="T26" fmla="*/ 212 w 216"/>
                  <a:gd name="T27" fmla="*/ 49 h 68"/>
                  <a:gd name="T28" fmla="*/ 216 w 216"/>
                  <a:gd name="T29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68">
                    <a:moveTo>
                      <a:pt x="216" y="27"/>
                    </a:moveTo>
                    <a:cubicBezTo>
                      <a:pt x="215" y="20"/>
                      <a:pt x="211" y="15"/>
                      <a:pt x="205" y="13"/>
                    </a:cubicBezTo>
                    <a:cubicBezTo>
                      <a:pt x="176" y="4"/>
                      <a:pt x="147" y="0"/>
                      <a:pt x="118" y="3"/>
                    </a:cubicBezTo>
                    <a:cubicBezTo>
                      <a:pt x="112" y="3"/>
                      <a:pt x="107" y="4"/>
                      <a:pt x="101" y="5"/>
                    </a:cubicBezTo>
                    <a:cubicBezTo>
                      <a:pt x="86" y="5"/>
                      <a:pt x="71" y="6"/>
                      <a:pt x="56" y="8"/>
                    </a:cubicBezTo>
                    <a:cubicBezTo>
                      <a:pt x="54" y="6"/>
                      <a:pt x="51" y="5"/>
                      <a:pt x="48" y="5"/>
                    </a:cubicBezTo>
                    <a:cubicBezTo>
                      <a:pt x="38" y="4"/>
                      <a:pt x="30" y="6"/>
                      <a:pt x="22" y="10"/>
                    </a:cubicBezTo>
                    <a:cubicBezTo>
                      <a:pt x="21" y="11"/>
                      <a:pt x="21" y="11"/>
                      <a:pt x="20" y="12"/>
                    </a:cubicBezTo>
                    <a:cubicBezTo>
                      <a:pt x="17" y="14"/>
                      <a:pt x="13" y="16"/>
                      <a:pt x="10" y="19"/>
                    </a:cubicBezTo>
                    <a:cubicBezTo>
                      <a:pt x="0" y="28"/>
                      <a:pt x="11" y="44"/>
                      <a:pt x="23" y="42"/>
                    </a:cubicBezTo>
                    <a:cubicBezTo>
                      <a:pt x="17" y="52"/>
                      <a:pt x="25" y="68"/>
                      <a:pt x="39" y="63"/>
                    </a:cubicBezTo>
                    <a:cubicBezTo>
                      <a:pt x="64" y="54"/>
                      <a:pt x="89" y="52"/>
                      <a:pt x="116" y="53"/>
                    </a:cubicBezTo>
                    <a:cubicBezTo>
                      <a:pt x="142" y="53"/>
                      <a:pt x="170" y="53"/>
                      <a:pt x="196" y="59"/>
                    </a:cubicBezTo>
                    <a:cubicBezTo>
                      <a:pt x="203" y="60"/>
                      <a:pt x="209" y="56"/>
                      <a:pt x="212" y="49"/>
                    </a:cubicBezTo>
                    <a:cubicBezTo>
                      <a:pt x="215" y="42"/>
                      <a:pt x="216" y="35"/>
                      <a:pt x="216" y="27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8">
                <a:extLst>
                  <a:ext uri="{FF2B5EF4-FFF2-40B4-BE49-F238E27FC236}">
                    <a16:creationId xmlns:a16="http://schemas.microsoft.com/office/drawing/2014/main" xmlns="" id="{832FF306-1AC7-4503-870B-CD2D7125B690}"/>
                  </a:ext>
                </a:extLst>
              </p:cNvPr>
              <p:cNvSpPr/>
              <p:nvPr/>
            </p:nvSpPr>
            <p:spPr bwMode="auto">
              <a:xfrm>
                <a:off x="4029076" y="3027363"/>
                <a:ext cx="628650" cy="107950"/>
              </a:xfrm>
              <a:custGeom>
                <a:avLst/>
                <a:gdLst>
                  <a:gd name="T0" fmla="*/ 222 w 232"/>
                  <a:gd name="T1" fmla="*/ 12 h 40"/>
                  <a:gd name="T2" fmla="*/ 222 w 232"/>
                  <a:gd name="T3" fmla="*/ 12 h 40"/>
                  <a:gd name="T4" fmla="*/ 200 w 232"/>
                  <a:gd name="T5" fmla="*/ 7 h 40"/>
                  <a:gd name="T6" fmla="*/ 191 w 232"/>
                  <a:gd name="T7" fmla="*/ 5 h 40"/>
                  <a:gd name="T8" fmla="*/ 170 w 232"/>
                  <a:gd name="T9" fmla="*/ 3 h 40"/>
                  <a:gd name="T10" fmla="*/ 121 w 232"/>
                  <a:gd name="T11" fmla="*/ 1 h 40"/>
                  <a:gd name="T12" fmla="*/ 56 w 232"/>
                  <a:gd name="T13" fmla="*/ 7 h 40"/>
                  <a:gd name="T14" fmla="*/ 45 w 232"/>
                  <a:gd name="T15" fmla="*/ 0 h 40"/>
                  <a:gd name="T16" fmla="*/ 10 w 232"/>
                  <a:gd name="T17" fmla="*/ 4 h 40"/>
                  <a:gd name="T18" fmla="*/ 5 w 232"/>
                  <a:gd name="T19" fmla="*/ 25 h 40"/>
                  <a:gd name="T20" fmla="*/ 18 w 232"/>
                  <a:gd name="T21" fmla="*/ 38 h 40"/>
                  <a:gd name="T22" fmla="*/ 72 w 232"/>
                  <a:gd name="T23" fmla="*/ 33 h 40"/>
                  <a:gd name="T24" fmla="*/ 122 w 232"/>
                  <a:gd name="T25" fmla="*/ 31 h 40"/>
                  <a:gd name="T26" fmla="*/ 173 w 232"/>
                  <a:gd name="T27" fmla="*/ 33 h 40"/>
                  <a:gd name="T28" fmla="*/ 222 w 232"/>
                  <a:gd name="T29" fmla="*/ 31 h 40"/>
                  <a:gd name="T30" fmla="*/ 222 w 232"/>
                  <a:gd name="T31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2" h="40">
                    <a:moveTo>
                      <a:pt x="222" y="12"/>
                    </a:moveTo>
                    <a:cubicBezTo>
                      <a:pt x="222" y="12"/>
                      <a:pt x="222" y="12"/>
                      <a:pt x="222" y="12"/>
                    </a:cubicBezTo>
                    <a:cubicBezTo>
                      <a:pt x="215" y="9"/>
                      <a:pt x="208" y="8"/>
                      <a:pt x="200" y="7"/>
                    </a:cubicBezTo>
                    <a:cubicBezTo>
                      <a:pt x="197" y="6"/>
                      <a:pt x="194" y="5"/>
                      <a:pt x="191" y="5"/>
                    </a:cubicBezTo>
                    <a:cubicBezTo>
                      <a:pt x="184" y="4"/>
                      <a:pt x="177" y="3"/>
                      <a:pt x="170" y="3"/>
                    </a:cubicBezTo>
                    <a:cubicBezTo>
                      <a:pt x="154" y="1"/>
                      <a:pt x="138" y="1"/>
                      <a:pt x="121" y="1"/>
                    </a:cubicBezTo>
                    <a:cubicBezTo>
                      <a:pt x="99" y="1"/>
                      <a:pt x="78" y="3"/>
                      <a:pt x="56" y="7"/>
                    </a:cubicBezTo>
                    <a:cubicBezTo>
                      <a:pt x="54" y="3"/>
                      <a:pt x="51" y="0"/>
                      <a:pt x="45" y="0"/>
                    </a:cubicBezTo>
                    <a:cubicBezTo>
                      <a:pt x="33" y="0"/>
                      <a:pt x="22" y="1"/>
                      <a:pt x="10" y="4"/>
                    </a:cubicBezTo>
                    <a:cubicBezTo>
                      <a:pt x="1" y="6"/>
                      <a:pt x="0" y="19"/>
                      <a:pt x="5" y="25"/>
                    </a:cubicBezTo>
                    <a:cubicBezTo>
                      <a:pt x="5" y="31"/>
                      <a:pt x="10" y="37"/>
                      <a:pt x="18" y="38"/>
                    </a:cubicBezTo>
                    <a:cubicBezTo>
                      <a:pt x="36" y="40"/>
                      <a:pt x="54" y="34"/>
                      <a:pt x="72" y="33"/>
                    </a:cubicBezTo>
                    <a:cubicBezTo>
                      <a:pt x="89" y="32"/>
                      <a:pt x="106" y="31"/>
                      <a:pt x="122" y="31"/>
                    </a:cubicBezTo>
                    <a:cubicBezTo>
                      <a:pt x="139" y="32"/>
                      <a:pt x="156" y="32"/>
                      <a:pt x="173" y="33"/>
                    </a:cubicBezTo>
                    <a:cubicBezTo>
                      <a:pt x="189" y="33"/>
                      <a:pt x="206" y="36"/>
                      <a:pt x="222" y="31"/>
                    </a:cubicBezTo>
                    <a:cubicBezTo>
                      <a:pt x="232" y="28"/>
                      <a:pt x="231" y="14"/>
                      <a:pt x="222" y="12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9">
                <a:extLst>
                  <a:ext uri="{FF2B5EF4-FFF2-40B4-BE49-F238E27FC236}">
                    <a16:creationId xmlns:a16="http://schemas.microsoft.com/office/drawing/2014/main" xmlns="" id="{59A964D0-576F-4BC0-A17E-D9FB21E50A4F}"/>
                  </a:ext>
                </a:extLst>
              </p:cNvPr>
              <p:cNvSpPr/>
              <p:nvPr/>
            </p:nvSpPr>
            <p:spPr bwMode="auto">
              <a:xfrm>
                <a:off x="4267201" y="-120650"/>
                <a:ext cx="176213" cy="2511425"/>
              </a:xfrm>
              <a:custGeom>
                <a:avLst/>
                <a:gdLst>
                  <a:gd name="T0" fmla="*/ 57 w 65"/>
                  <a:gd name="T1" fmla="*/ 814 h 927"/>
                  <a:gd name="T2" fmla="*/ 52 w 65"/>
                  <a:gd name="T3" fmla="*/ 733 h 927"/>
                  <a:gd name="T4" fmla="*/ 49 w 65"/>
                  <a:gd name="T5" fmla="*/ 725 h 927"/>
                  <a:gd name="T6" fmla="*/ 50 w 65"/>
                  <a:gd name="T7" fmla="*/ 712 h 927"/>
                  <a:gd name="T8" fmla="*/ 54 w 65"/>
                  <a:gd name="T9" fmla="*/ 695 h 927"/>
                  <a:gd name="T10" fmla="*/ 56 w 65"/>
                  <a:gd name="T11" fmla="*/ 620 h 927"/>
                  <a:gd name="T12" fmla="*/ 53 w 65"/>
                  <a:gd name="T13" fmla="*/ 558 h 927"/>
                  <a:gd name="T14" fmla="*/ 53 w 65"/>
                  <a:gd name="T15" fmla="*/ 535 h 927"/>
                  <a:gd name="T16" fmla="*/ 55 w 65"/>
                  <a:gd name="T17" fmla="*/ 455 h 927"/>
                  <a:gd name="T18" fmla="*/ 50 w 65"/>
                  <a:gd name="T19" fmla="*/ 398 h 927"/>
                  <a:gd name="T20" fmla="*/ 51 w 65"/>
                  <a:gd name="T21" fmla="*/ 390 h 927"/>
                  <a:gd name="T22" fmla="*/ 50 w 65"/>
                  <a:gd name="T23" fmla="*/ 318 h 927"/>
                  <a:gd name="T24" fmla="*/ 52 w 65"/>
                  <a:gd name="T25" fmla="*/ 270 h 927"/>
                  <a:gd name="T26" fmla="*/ 53 w 65"/>
                  <a:gd name="T27" fmla="*/ 241 h 927"/>
                  <a:gd name="T28" fmla="*/ 53 w 65"/>
                  <a:gd name="T29" fmla="*/ 237 h 927"/>
                  <a:gd name="T30" fmla="*/ 60 w 65"/>
                  <a:gd name="T31" fmla="*/ 156 h 927"/>
                  <a:gd name="T32" fmla="*/ 55 w 65"/>
                  <a:gd name="T33" fmla="*/ 87 h 927"/>
                  <a:gd name="T34" fmla="*/ 57 w 65"/>
                  <a:gd name="T35" fmla="*/ 82 h 927"/>
                  <a:gd name="T36" fmla="*/ 54 w 65"/>
                  <a:gd name="T37" fmla="*/ 21 h 927"/>
                  <a:gd name="T38" fmla="*/ 41 w 65"/>
                  <a:gd name="T39" fmla="*/ 7 h 927"/>
                  <a:gd name="T40" fmla="*/ 18 w 65"/>
                  <a:gd name="T41" fmla="*/ 11 h 927"/>
                  <a:gd name="T42" fmla="*/ 12 w 65"/>
                  <a:gd name="T43" fmla="*/ 11 h 927"/>
                  <a:gd name="T44" fmla="*/ 11 w 65"/>
                  <a:gd name="T45" fmla="*/ 15 h 927"/>
                  <a:gd name="T46" fmla="*/ 7 w 65"/>
                  <a:gd name="T47" fmla="*/ 21 h 927"/>
                  <a:gd name="T48" fmla="*/ 5 w 65"/>
                  <a:gd name="T49" fmla="*/ 42 h 927"/>
                  <a:gd name="T50" fmla="*/ 3 w 65"/>
                  <a:gd name="T51" fmla="*/ 49 h 927"/>
                  <a:gd name="T52" fmla="*/ 4 w 65"/>
                  <a:gd name="T53" fmla="*/ 153 h 927"/>
                  <a:gd name="T54" fmla="*/ 6 w 65"/>
                  <a:gd name="T55" fmla="*/ 162 h 927"/>
                  <a:gd name="T56" fmla="*/ 6 w 65"/>
                  <a:gd name="T57" fmla="*/ 166 h 927"/>
                  <a:gd name="T58" fmla="*/ 4 w 65"/>
                  <a:gd name="T59" fmla="*/ 210 h 927"/>
                  <a:gd name="T60" fmla="*/ 3 w 65"/>
                  <a:gd name="T61" fmla="*/ 265 h 927"/>
                  <a:gd name="T62" fmla="*/ 2 w 65"/>
                  <a:gd name="T63" fmla="*/ 278 h 927"/>
                  <a:gd name="T64" fmla="*/ 5 w 65"/>
                  <a:gd name="T65" fmla="*/ 286 h 927"/>
                  <a:gd name="T66" fmla="*/ 5 w 65"/>
                  <a:gd name="T67" fmla="*/ 323 h 927"/>
                  <a:gd name="T68" fmla="*/ 6 w 65"/>
                  <a:gd name="T69" fmla="*/ 397 h 927"/>
                  <a:gd name="T70" fmla="*/ 9 w 65"/>
                  <a:gd name="T71" fmla="*/ 444 h 927"/>
                  <a:gd name="T72" fmla="*/ 8 w 65"/>
                  <a:gd name="T73" fmla="*/ 461 h 927"/>
                  <a:gd name="T74" fmla="*/ 6 w 65"/>
                  <a:gd name="T75" fmla="*/ 468 h 927"/>
                  <a:gd name="T76" fmla="*/ 5 w 65"/>
                  <a:gd name="T77" fmla="*/ 468 h 927"/>
                  <a:gd name="T78" fmla="*/ 6 w 65"/>
                  <a:gd name="T79" fmla="*/ 525 h 927"/>
                  <a:gd name="T80" fmla="*/ 6 w 65"/>
                  <a:gd name="T81" fmla="*/ 533 h 927"/>
                  <a:gd name="T82" fmla="*/ 6 w 65"/>
                  <a:gd name="T83" fmla="*/ 539 h 927"/>
                  <a:gd name="T84" fmla="*/ 6 w 65"/>
                  <a:gd name="T85" fmla="*/ 598 h 927"/>
                  <a:gd name="T86" fmla="*/ 6 w 65"/>
                  <a:gd name="T87" fmla="*/ 608 h 927"/>
                  <a:gd name="T88" fmla="*/ 8 w 65"/>
                  <a:gd name="T89" fmla="*/ 616 h 927"/>
                  <a:gd name="T90" fmla="*/ 8 w 65"/>
                  <a:gd name="T91" fmla="*/ 652 h 927"/>
                  <a:gd name="T92" fmla="*/ 8 w 65"/>
                  <a:gd name="T93" fmla="*/ 695 h 927"/>
                  <a:gd name="T94" fmla="*/ 1 w 65"/>
                  <a:gd name="T95" fmla="*/ 708 h 927"/>
                  <a:gd name="T96" fmla="*/ 4 w 65"/>
                  <a:gd name="T97" fmla="*/ 794 h 927"/>
                  <a:gd name="T98" fmla="*/ 2 w 65"/>
                  <a:gd name="T99" fmla="*/ 803 h 927"/>
                  <a:gd name="T100" fmla="*/ 6 w 65"/>
                  <a:gd name="T101" fmla="*/ 899 h 927"/>
                  <a:gd name="T102" fmla="*/ 7 w 65"/>
                  <a:gd name="T103" fmla="*/ 901 h 927"/>
                  <a:gd name="T104" fmla="*/ 6 w 65"/>
                  <a:gd name="T105" fmla="*/ 903 h 927"/>
                  <a:gd name="T106" fmla="*/ 23 w 65"/>
                  <a:gd name="T107" fmla="*/ 926 h 927"/>
                  <a:gd name="T108" fmla="*/ 43 w 65"/>
                  <a:gd name="T109" fmla="*/ 923 h 927"/>
                  <a:gd name="T110" fmla="*/ 58 w 65"/>
                  <a:gd name="T111" fmla="*/ 908 h 927"/>
                  <a:gd name="T112" fmla="*/ 57 w 65"/>
                  <a:gd name="T113" fmla="*/ 814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927">
                    <a:moveTo>
                      <a:pt x="57" y="814"/>
                    </a:moveTo>
                    <a:cubicBezTo>
                      <a:pt x="55" y="787"/>
                      <a:pt x="54" y="760"/>
                      <a:pt x="52" y="733"/>
                    </a:cubicBezTo>
                    <a:cubicBezTo>
                      <a:pt x="52" y="730"/>
                      <a:pt x="51" y="728"/>
                      <a:pt x="49" y="725"/>
                    </a:cubicBezTo>
                    <a:cubicBezTo>
                      <a:pt x="50" y="721"/>
                      <a:pt x="50" y="717"/>
                      <a:pt x="50" y="712"/>
                    </a:cubicBezTo>
                    <a:cubicBezTo>
                      <a:pt x="52" y="707"/>
                      <a:pt x="53" y="701"/>
                      <a:pt x="54" y="695"/>
                    </a:cubicBezTo>
                    <a:cubicBezTo>
                      <a:pt x="62" y="672"/>
                      <a:pt x="57" y="642"/>
                      <a:pt x="56" y="620"/>
                    </a:cubicBezTo>
                    <a:cubicBezTo>
                      <a:pt x="55" y="600"/>
                      <a:pt x="55" y="579"/>
                      <a:pt x="53" y="558"/>
                    </a:cubicBezTo>
                    <a:cubicBezTo>
                      <a:pt x="53" y="551"/>
                      <a:pt x="53" y="543"/>
                      <a:pt x="53" y="535"/>
                    </a:cubicBezTo>
                    <a:cubicBezTo>
                      <a:pt x="65" y="512"/>
                      <a:pt x="57" y="479"/>
                      <a:pt x="55" y="455"/>
                    </a:cubicBezTo>
                    <a:cubicBezTo>
                      <a:pt x="54" y="437"/>
                      <a:pt x="53" y="417"/>
                      <a:pt x="50" y="398"/>
                    </a:cubicBezTo>
                    <a:cubicBezTo>
                      <a:pt x="51" y="396"/>
                      <a:pt x="52" y="393"/>
                      <a:pt x="51" y="390"/>
                    </a:cubicBezTo>
                    <a:cubicBezTo>
                      <a:pt x="51" y="366"/>
                      <a:pt x="51" y="342"/>
                      <a:pt x="50" y="318"/>
                    </a:cubicBezTo>
                    <a:cubicBezTo>
                      <a:pt x="51" y="302"/>
                      <a:pt x="51" y="286"/>
                      <a:pt x="52" y="270"/>
                    </a:cubicBezTo>
                    <a:cubicBezTo>
                      <a:pt x="52" y="260"/>
                      <a:pt x="53" y="250"/>
                      <a:pt x="53" y="241"/>
                    </a:cubicBezTo>
                    <a:cubicBezTo>
                      <a:pt x="53" y="239"/>
                      <a:pt x="53" y="238"/>
                      <a:pt x="53" y="237"/>
                    </a:cubicBezTo>
                    <a:cubicBezTo>
                      <a:pt x="62" y="211"/>
                      <a:pt x="60" y="182"/>
                      <a:pt x="60" y="156"/>
                    </a:cubicBezTo>
                    <a:cubicBezTo>
                      <a:pt x="59" y="137"/>
                      <a:pt x="60" y="110"/>
                      <a:pt x="55" y="87"/>
                    </a:cubicBezTo>
                    <a:cubicBezTo>
                      <a:pt x="56" y="86"/>
                      <a:pt x="56" y="84"/>
                      <a:pt x="57" y="82"/>
                    </a:cubicBezTo>
                    <a:cubicBezTo>
                      <a:pt x="61" y="64"/>
                      <a:pt x="55" y="41"/>
                      <a:pt x="54" y="21"/>
                    </a:cubicBezTo>
                    <a:cubicBezTo>
                      <a:pt x="54" y="14"/>
                      <a:pt x="47" y="8"/>
                      <a:pt x="41" y="7"/>
                    </a:cubicBezTo>
                    <a:cubicBezTo>
                      <a:pt x="35" y="0"/>
                      <a:pt x="22" y="2"/>
                      <a:pt x="18" y="11"/>
                    </a:cubicBezTo>
                    <a:cubicBezTo>
                      <a:pt x="17" y="8"/>
                      <a:pt x="13" y="8"/>
                      <a:pt x="12" y="11"/>
                    </a:cubicBez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7"/>
                      <a:pt x="8" y="18"/>
                      <a:pt x="7" y="21"/>
                    </a:cubicBezTo>
                    <a:cubicBezTo>
                      <a:pt x="6" y="28"/>
                      <a:pt x="5" y="35"/>
                      <a:pt x="5" y="42"/>
                    </a:cubicBezTo>
                    <a:cubicBezTo>
                      <a:pt x="4" y="44"/>
                      <a:pt x="3" y="46"/>
                      <a:pt x="3" y="49"/>
                    </a:cubicBezTo>
                    <a:cubicBezTo>
                      <a:pt x="3" y="84"/>
                      <a:pt x="3" y="119"/>
                      <a:pt x="4" y="153"/>
                    </a:cubicBezTo>
                    <a:cubicBezTo>
                      <a:pt x="4" y="157"/>
                      <a:pt x="5" y="160"/>
                      <a:pt x="6" y="162"/>
                    </a:cubicBezTo>
                    <a:cubicBezTo>
                      <a:pt x="6" y="163"/>
                      <a:pt x="6" y="165"/>
                      <a:pt x="6" y="166"/>
                    </a:cubicBezTo>
                    <a:cubicBezTo>
                      <a:pt x="5" y="181"/>
                      <a:pt x="5" y="195"/>
                      <a:pt x="4" y="210"/>
                    </a:cubicBezTo>
                    <a:cubicBezTo>
                      <a:pt x="3" y="228"/>
                      <a:pt x="3" y="247"/>
                      <a:pt x="3" y="265"/>
                    </a:cubicBezTo>
                    <a:cubicBezTo>
                      <a:pt x="3" y="269"/>
                      <a:pt x="2" y="274"/>
                      <a:pt x="2" y="278"/>
                    </a:cubicBezTo>
                    <a:cubicBezTo>
                      <a:pt x="2" y="281"/>
                      <a:pt x="3" y="284"/>
                      <a:pt x="5" y="286"/>
                    </a:cubicBezTo>
                    <a:cubicBezTo>
                      <a:pt x="5" y="298"/>
                      <a:pt x="5" y="311"/>
                      <a:pt x="5" y="323"/>
                    </a:cubicBezTo>
                    <a:cubicBezTo>
                      <a:pt x="5" y="348"/>
                      <a:pt x="5" y="373"/>
                      <a:pt x="6" y="397"/>
                    </a:cubicBezTo>
                    <a:cubicBezTo>
                      <a:pt x="6" y="412"/>
                      <a:pt x="5" y="429"/>
                      <a:pt x="9" y="444"/>
                    </a:cubicBezTo>
                    <a:cubicBezTo>
                      <a:pt x="9" y="450"/>
                      <a:pt x="8" y="456"/>
                      <a:pt x="8" y="461"/>
                    </a:cubicBezTo>
                    <a:cubicBezTo>
                      <a:pt x="7" y="463"/>
                      <a:pt x="6" y="466"/>
                      <a:pt x="6" y="468"/>
                    </a:cubicBezTo>
                    <a:cubicBezTo>
                      <a:pt x="6" y="468"/>
                      <a:pt x="5" y="468"/>
                      <a:pt x="5" y="468"/>
                    </a:cubicBezTo>
                    <a:cubicBezTo>
                      <a:pt x="5" y="487"/>
                      <a:pt x="5" y="506"/>
                      <a:pt x="6" y="525"/>
                    </a:cubicBezTo>
                    <a:cubicBezTo>
                      <a:pt x="6" y="528"/>
                      <a:pt x="6" y="530"/>
                      <a:pt x="6" y="533"/>
                    </a:cubicBezTo>
                    <a:cubicBezTo>
                      <a:pt x="6" y="535"/>
                      <a:pt x="6" y="537"/>
                      <a:pt x="6" y="539"/>
                    </a:cubicBezTo>
                    <a:cubicBezTo>
                      <a:pt x="5" y="559"/>
                      <a:pt x="6" y="579"/>
                      <a:pt x="6" y="598"/>
                    </a:cubicBezTo>
                    <a:cubicBezTo>
                      <a:pt x="6" y="601"/>
                      <a:pt x="6" y="604"/>
                      <a:pt x="6" y="608"/>
                    </a:cubicBezTo>
                    <a:cubicBezTo>
                      <a:pt x="6" y="611"/>
                      <a:pt x="7" y="614"/>
                      <a:pt x="8" y="616"/>
                    </a:cubicBezTo>
                    <a:cubicBezTo>
                      <a:pt x="8" y="628"/>
                      <a:pt x="7" y="640"/>
                      <a:pt x="8" y="652"/>
                    </a:cubicBezTo>
                    <a:cubicBezTo>
                      <a:pt x="8" y="666"/>
                      <a:pt x="8" y="680"/>
                      <a:pt x="8" y="695"/>
                    </a:cubicBezTo>
                    <a:cubicBezTo>
                      <a:pt x="4" y="697"/>
                      <a:pt x="0" y="702"/>
                      <a:pt x="1" y="708"/>
                    </a:cubicBezTo>
                    <a:cubicBezTo>
                      <a:pt x="2" y="737"/>
                      <a:pt x="3" y="765"/>
                      <a:pt x="4" y="794"/>
                    </a:cubicBezTo>
                    <a:cubicBezTo>
                      <a:pt x="2" y="796"/>
                      <a:pt x="1" y="799"/>
                      <a:pt x="2" y="803"/>
                    </a:cubicBezTo>
                    <a:cubicBezTo>
                      <a:pt x="3" y="835"/>
                      <a:pt x="5" y="867"/>
                      <a:pt x="6" y="899"/>
                    </a:cubicBezTo>
                    <a:cubicBezTo>
                      <a:pt x="6" y="900"/>
                      <a:pt x="7" y="900"/>
                      <a:pt x="7" y="901"/>
                    </a:cubicBezTo>
                    <a:cubicBezTo>
                      <a:pt x="6" y="902"/>
                      <a:pt x="6" y="903"/>
                      <a:pt x="6" y="903"/>
                    </a:cubicBezTo>
                    <a:cubicBezTo>
                      <a:pt x="0" y="916"/>
                      <a:pt x="10" y="927"/>
                      <a:pt x="23" y="926"/>
                    </a:cubicBezTo>
                    <a:cubicBezTo>
                      <a:pt x="29" y="925"/>
                      <a:pt x="36" y="924"/>
                      <a:pt x="43" y="923"/>
                    </a:cubicBezTo>
                    <a:cubicBezTo>
                      <a:pt x="52" y="923"/>
                      <a:pt x="57" y="917"/>
                      <a:pt x="58" y="908"/>
                    </a:cubicBezTo>
                    <a:cubicBezTo>
                      <a:pt x="62" y="878"/>
                      <a:pt x="62" y="845"/>
                      <a:pt x="57" y="814"/>
                    </a:cubicBez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0">
                <a:extLst>
                  <a:ext uri="{FF2B5EF4-FFF2-40B4-BE49-F238E27FC236}">
                    <a16:creationId xmlns:a16="http://schemas.microsoft.com/office/drawing/2014/main" xmlns="" id="{551DEEE1-DC0C-40AD-A0F6-710306FF7114}"/>
                  </a:ext>
                </a:extLst>
              </p:cNvPr>
              <p:cNvSpPr/>
              <p:nvPr/>
            </p:nvSpPr>
            <p:spPr bwMode="auto">
              <a:xfrm>
                <a:off x="4899026" y="3208338"/>
                <a:ext cx="417513" cy="222250"/>
              </a:xfrm>
              <a:custGeom>
                <a:avLst/>
                <a:gdLst>
                  <a:gd name="T0" fmla="*/ 147 w 154"/>
                  <a:gd name="T1" fmla="*/ 2 h 82"/>
                  <a:gd name="T2" fmla="*/ 73 w 154"/>
                  <a:gd name="T3" fmla="*/ 29 h 82"/>
                  <a:gd name="T4" fmla="*/ 5 w 154"/>
                  <a:gd name="T5" fmla="*/ 70 h 82"/>
                  <a:gd name="T6" fmla="*/ 11 w 154"/>
                  <a:gd name="T7" fmla="*/ 81 h 82"/>
                  <a:gd name="T8" fmla="*/ 80 w 154"/>
                  <a:gd name="T9" fmla="*/ 50 h 82"/>
                  <a:gd name="T10" fmla="*/ 150 w 154"/>
                  <a:gd name="T11" fmla="*/ 9 h 82"/>
                  <a:gd name="T12" fmla="*/ 147 w 154"/>
                  <a:gd name="T1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82">
                    <a:moveTo>
                      <a:pt x="147" y="2"/>
                    </a:moveTo>
                    <a:cubicBezTo>
                      <a:pt x="121" y="8"/>
                      <a:pt x="97" y="18"/>
                      <a:pt x="73" y="29"/>
                    </a:cubicBezTo>
                    <a:cubicBezTo>
                      <a:pt x="50" y="40"/>
                      <a:pt x="23" y="51"/>
                      <a:pt x="5" y="70"/>
                    </a:cubicBezTo>
                    <a:cubicBezTo>
                      <a:pt x="0" y="75"/>
                      <a:pt x="5" y="82"/>
                      <a:pt x="11" y="81"/>
                    </a:cubicBezTo>
                    <a:cubicBezTo>
                      <a:pt x="36" y="76"/>
                      <a:pt x="59" y="61"/>
                      <a:pt x="80" y="50"/>
                    </a:cubicBezTo>
                    <a:cubicBezTo>
                      <a:pt x="104" y="38"/>
                      <a:pt x="128" y="25"/>
                      <a:pt x="150" y="9"/>
                    </a:cubicBezTo>
                    <a:cubicBezTo>
                      <a:pt x="154" y="6"/>
                      <a:pt x="152" y="0"/>
                      <a:pt x="147" y="2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1">
                <a:extLst>
                  <a:ext uri="{FF2B5EF4-FFF2-40B4-BE49-F238E27FC236}">
                    <a16:creationId xmlns:a16="http://schemas.microsoft.com/office/drawing/2014/main" xmlns="" id="{1DF70AAF-EC3C-49FF-B8AE-86F2146BB1FC}"/>
                  </a:ext>
                </a:extLst>
              </p:cNvPr>
              <p:cNvSpPr/>
              <p:nvPr/>
            </p:nvSpPr>
            <p:spPr bwMode="auto">
              <a:xfrm>
                <a:off x="5067301" y="3506788"/>
                <a:ext cx="420688" cy="114300"/>
              </a:xfrm>
              <a:custGeom>
                <a:avLst/>
                <a:gdLst>
                  <a:gd name="T0" fmla="*/ 148 w 155"/>
                  <a:gd name="T1" fmla="*/ 0 h 42"/>
                  <a:gd name="T2" fmla="*/ 78 w 155"/>
                  <a:gd name="T3" fmla="*/ 8 h 42"/>
                  <a:gd name="T4" fmla="*/ 5 w 155"/>
                  <a:gd name="T5" fmla="*/ 22 h 42"/>
                  <a:gd name="T6" fmla="*/ 5 w 155"/>
                  <a:gd name="T7" fmla="*/ 32 h 42"/>
                  <a:gd name="T8" fmla="*/ 150 w 155"/>
                  <a:gd name="T9" fmla="*/ 9 h 42"/>
                  <a:gd name="T10" fmla="*/ 148 w 155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42">
                    <a:moveTo>
                      <a:pt x="148" y="0"/>
                    </a:moveTo>
                    <a:cubicBezTo>
                      <a:pt x="125" y="1"/>
                      <a:pt x="101" y="4"/>
                      <a:pt x="78" y="8"/>
                    </a:cubicBezTo>
                    <a:cubicBezTo>
                      <a:pt x="54" y="12"/>
                      <a:pt x="28" y="14"/>
                      <a:pt x="5" y="22"/>
                    </a:cubicBezTo>
                    <a:cubicBezTo>
                      <a:pt x="0" y="24"/>
                      <a:pt x="0" y="31"/>
                      <a:pt x="5" y="32"/>
                    </a:cubicBezTo>
                    <a:cubicBezTo>
                      <a:pt x="51" y="42"/>
                      <a:pt x="108" y="30"/>
                      <a:pt x="150" y="9"/>
                    </a:cubicBezTo>
                    <a:cubicBezTo>
                      <a:pt x="155" y="7"/>
                      <a:pt x="153" y="0"/>
                      <a:pt x="148" y="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2">
                <a:extLst>
                  <a:ext uri="{FF2B5EF4-FFF2-40B4-BE49-F238E27FC236}">
                    <a16:creationId xmlns:a16="http://schemas.microsoft.com/office/drawing/2014/main" xmlns="" id="{BCE9392D-E628-4EE7-B953-1940002769B6}"/>
                  </a:ext>
                </a:extLst>
              </p:cNvPr>
              <p:cNvSpPr/>
              <p:nvPr/>
            </p:nvSpPr>
            <p:spPr bwMode="auto">
              <a:xfrm>
                <a:off x="5205413" y="3767138"/>
                <a:ext cx="466725" cy="80963"/>
              </a:xfrm>
              <a:custGeom>
                <a:avLst/>
                <a:gdLst>
                  <a:gd name="T0" fmla="*/ 165 w 172"/>
                  <a:gd name="T1" fmla="*/ 8 h 30"/>
                  <a:gd name="T2" fmla="*/ 93 w 172"/>
                  <a:gd name="T3" fmla="*/ 4 h 30"/>
                  <a:gd name="T4" fmla="*/ 15 w 172"/>
                  <a:gd name="T5" fmla="*/ 0 h 30"/>
                  <a:gd name="T6" fmla="*/ 12 w 172"/>
                  <a:gd name="T7" fmla="*/ 22 h 30"/>
                  <a:gd name="T8" fmla="*/ 89 w 172"/>
                  <a:gd name="T9" fmla="*/ 29 h 30"/>
                  <a:gd name="T10" fmla="*/ 165 w 172"/>
                  <a:gd name="T11" fmla="*/ 21 h 30"/>
                  <a:gd name="T12" fmla="*/ 165 w 172"/>
                  <a:gd name="T13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30">
                    <a:moveTo>
                      <a:pt x="165" y="8"/>
                    </a:moveTo>
                    <a:cubicBezTo>
                      <a:pt x="142" y="2"/>
                      <a:pt x="117" y="4"/>
                      <a:pt x="93" y="4"/>
                    </a:cubicBezTo>
                    <a:cubicBezTo>
                      <a:pt x="67" y="3"/>
                      <a:pt x="41" y="2"/>
                      <a:pt x="15" y="0"/>
                    </a:cubicBezTo>
                    <a:cubicBezTo>
                      <a:pt x="3" y="0"/>
                      <a:pt x="0" y="20"/>
                      <a:pt x="12" y="22"/>
                    </a:cubicBezTo>
                    <a:cubicBezTo>
                      <a:pt x="37" y="26"/>
                      <a:pt x="63" y="29"/>
                      <a:pt x="89" y="29"/>
                    </a:cubicBezTo>
                    <a:cubicBezTo>
                      <a:pt x="114" y="29"/>
                      <a:pt x="141" y="30"/>
                      <a:pt x="165" y="21"/>
                    </a:cubicBezTo>
                    <a:cubicBezTo>
                      <a:pt x="171" y="19"/>
                      <a:pt x="172" y="9"/>
                      <a:pt x="165" y="8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3">
                <a:extLst>
                  <a:ext uri="{FF2B5EF4-FFF2-40B4-BE49-F238E27FC236}">
                    <a16:creationId xmlns:a16="http://schemas.microsoft.com/office/drawing/2014/main" xmlns="" id="{65E15630-F995-4EE5-B75C-5A0DCB202DE3}"/>
                  </a:ext>
                </a:extLst>
              </p:cNvPr>
              <p:cNvSpPr/>
              <p:nvPr/>
            </p:nvSpPr>
            <p:spPr bwMode="auto">
              <a:xfrm>
                <a:off x="5332413" y="3994150"/>
                <a:ext cx="542925" cy="166688"/>
              </a:xfrm>
              <a:custGeom>
                <a:avLst/>
                <a:gdLst>
                  <a:gd name="T0" fmla="*/ 194 w 200"/>
                  <a:gd name="T1" fmla="*/ 32 h 61"/>
                  <a:gd name="T2" fmla="*/ 14 w 200"/>
                  <a:gd name="T3" fmla="*/ 3 h 61"/>
                  <a:gd name="T4" fmla="*/ 8 w 200"/>
                  <a:gd name="T5" fmla="*/ 18 h 61"/>
                  <a:gd name="T6" fmla="*/ 195 w 200"/>
                  <a:gd name="T7" fmla="*/ 41 h 61"/>
                  <a:gd name="T8" fmla="*/ 194 w 200"/>
                  <a:gd name="T9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61">
                    <a:moveTo>
                      <a:pt x="194" y="32"/>
                    </a:moveTo>
                    <a:cubicBezTo>
                      <a:pt x="131" y="35"/>
                      <a:pt x="73" y="23"/>
                      <a:pt x="14" y="3"/>
                    </a:cubicBezTo>
                    <a:cubicBezTo>
                      <a:pt x="5" y="0"/>
                      <a:pt x="0" y="13"/>
                      <a:pt x="8" y="18"/>
                    </a:cubicBezTo>
                    <a:cubicBezTo>
                      <a:pt x="62" y="55"/>
                      <a:pt x="134" y="61"/>
                      <a:pt x="195" y="41"/>
                    </a:cubicBezTo>
                    <a:cubicBezTo>
                      <a:pt x="200" y="39"/>
                      <a:pt x="199" y="32"/>
                      <a:pt x="194" y="32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6">
                <a:extLst>
                  <a:ext uri="{FF2B5EF4-FFF2-40B4-BE49-F238E27FC236}">
                    <a16:creationId xmlns:a16="http://schemas.microsoft.com/office/drawing/2014/main" xmlns="" id="{43EB015D-D949-40A7-9EB8-7A18D7E06349}"/>
                  </a:ext>
                </a:extLst>
              </p:cNvPr>
              <p:cNvSpPr/>
              <p:nvPr/>
            </p:nvSpPr>
            <p:spPr bwMode="auto">
              <a:xfrm>
                <a:off x="5313363" y="4729163"/>
                <a:ext cx="377825" cy="322263"/>
              </a:xfrm>
              <a:custGeom>
                <a:avLst/>
                <a:gdLst>
                  <a:gd name="T0" fmla="*/ 135 w 139"/>
                  <a:gd name="T1" fmla="*/ 110 h 119"/>
                  <a:gd name="T2" fmla="*/ 20 w 139"/>
                  <a:gd name="T3" fmla="*/ 8 h 119"/>
                  <a:gd name="T4" fmla="*/ 5 w 139"/>
                  <a:gd name="T5" fmla="*/ 17 h 119"/>
                  <a:gd name="T6" fmla="*/ 132 w 139"/>
                  <a:gd name="T7" fmla="*/ 118 h 119"/>
                  <a:gd name="T8" fmla="*/ 135 w 139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19">
                    <a:moveTo>
                      <a:pt x="135" y="110"/>
                    </a:moveTo>
                    <a:cubicBezTo>
                      <a:pt x="93" y="80"/>
                      <a:pt x="50" y="51"/>
                      <a:pt x="20" y="8"/>
                    </a:cubicBezTo>
                    <a:cubicBezTo>
                      <a:pt x="14" y="0"/>
                      <a:pt x="0" y="7"/>
                      <a:pt x="5" y="17"/>
                    </a:cubicBezTo>
                    <a:cubicBezTo>
                      <a:pt x="34" y="65"/>
                      <a:pt x="75" y="108"/>
                      <a:pt x="132" y="118"/>
                    </a:cubicBezTo>
                    <a:cubicBezTo>
                      <a:pt x="137" y="119"/>
                      <a:pt x="139" y="113"/>
                      <a:pt x="135" y="11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7">
                <a:extLst>
                  <a:ext uri="{FF2B5EF4-FFF2-40B4-BE49-F238E27FC236}">
                    <a16:creationId xmlns:a16="http://schemas.microsoft.com/office/drawing/2014/main" xmlns="" id="{1796E877-B06A-493C-83B3-9ED27E72ED0A}"/>
                  </a:ext>
                </a:extLst>
              </p:cNvPr>
              <p:cNvSpPr/>
              <p:nvPr/>
            </p:nvSpPr>
            <p:spPr bwMode="auto">
              <a:xfrm>
                <a:off x="5243513" y="4959350"/>
                <a:ext cx="290513" cy="360363"/>
              </a:xfrm>
              <a:custGeom>
                <a:avLst/>
                <a:gdLst>
                  <a:gd name="T0" fmla="*/ 106 w 107"/>
                  <a:gd name="T1" fmla="*/ 123 h 133"/>
                  <a:gd name="T2" fmla="*/ 69 w 107"/>
                  <a:gd name="T3" fmla="*/ 66 h 133"/>
                  <a:gd name="T4" fmla="*/ 17 w 107"/>
                  <a:gd name="T5" fmla="*/ 7 h 133"/>
                  <a:gd name="T6" fmla="*/ 5 w 107"/>
                  <a:gd name="T7" fmla="*/ 16 h 133"/>
                  <a:gd name="T8" fmla="*/ 50 w 107"/>
                  <a:gd name="T9" fmla="*/ 81 h 133"/>
                  <a:gd name="T10" fmla="*/ 96 w 107"/>
                  <a:gd name="T11" fmla="*/ 130 h 133"/>
                  <a:gd name="T12" fmla="*/ 106 w 107"/>
                  <a:gd name="T13" fmla="*/ 12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33">
                    <a:moveTo>
                      <a:pt x="106" y="123"/>
                    </a:moveTo>
                    <a:cubicBezTo>
                      <a:pt x="99" y="101"/>
                      <a:pt x="83" y="84"/>
                      <a:pt x="69" y="66"/>
                    </a:cubicBezTo>
                    <a:cubicBezTo>
                      <a:pt x="52" y="46"/>
                      <a:pt x="34" y="27"/>
                      <a:pt x="17" y="7"/>
                    </a:cubicBezTo>
                    <a:cubicBezTo>
                      <a:pt x="12" y="0"/>
                      <a:pt x="0" y="9"/>
                      <a:pt x="5" y="16"/>
                    </a:cubicBezTo>
                    <a:cubicBezTo>
                      <a:pt x="21" y="38"/>
                      <a:pt x="35" y="60"/>
                      <a:pt x="50" y="81"/>
                    </a:cubicBezTo>
                    <a:cubicBezTo>
                      <a:pt x="64" y="98"/>
                      <a:pt x="77" y="118"/>
                      <a:pt x="96" y="130"/>
                    </a:cubicBezTo>
                    <a:cubicBezTo>
                      <a:pt x="101" y="133"/>
                      <a:pt x="107" y="128"/>
                      <a:pt x="106" y="123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28">
                <a:extLst>
                  <a:ext uri="{FF2B5EF4-FFF2-40B4-BE49-F238E27FC236}">
                    <a16:creationId xmlns:a16="http://schemas.microsoft.com/office/drawing/2014/main" xmlns="" id="{9BB9BC31-CAEB-4BEA-94B5-7B6E1705E23B}"/>
                  </a:ext>
                </a:extLst>
              </p:cNvPr>
              <p:cNvSpPr/>
              <p:nvPr/>
            </p:nvSpPr>
            <p:spPr bwMode="auto">
              <a:xfrm>
                <a:off x="5097463" y="5103813"/>
                <a:ext cx="211138" cy="444500"/>
              </a:xfrm>
              <a:custGeom>
                <a:avLst/>
                <a:gdLst>
                  <a:gd name="T0" fmla="*/ 55 w 78"/>
                  <a:gd name="T1" fmla="*/ 80 h 164"/>
                  <a:gd name="T2" fmla="*/ 19 w 78"/>
                  <a:gd name="T3" fmla="*/ 7 h 164"/>
                  <a:gd name="T4" fmla="*/ 3 w 78"/>
                  <a:gd name="T5" fmla="*/ 14 h 164"/>
                  <a:gd name="T6" fmla="*/ 34 w 78"/>
                  <a:gd name="T7" fmla="*/ 89 h 164"/>
                  <a:gd name="T8" fmla="*/ 65 w 78"/>
                  <a:gd name="T9" fmla="*/ 159 h 164"/>
                  <a:gd name="T10" fmla="*/ 78 w 78"/>
                  <a:gd name="T11" fmla="*/ 156 h 164"/>
                  <a:gd name="T12" fmla="*/ 55 w 78"/>
                  <a:gd name="T13" fmla="*/ 8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64">
                    <a:moveTo>
                      <a:pt x="55" y="80"/>
                    </a:moveTo>
                    <a:cubicBezTo>
                      <a:pt x="44" y="55"/>
                      <a:pt x="33" y="30"/>
                      <a:pt x="19" y="7"/>
                    </a:cubicBezTo>
                    <a:cubicBezTo>
                      <a:pt x="14" y="0"/>
                      <a:pt x="0" y="5"/>
                      <a:pt x="3" y="14"/>
                    </a:cubicBezTo>
                    <a:cubicBezTo>
                      <a:pt x="13" y="39"/>
                      <a:pt x="24" y="64"/>
                      <a:pt x="34" y="89"/>
                    </a:cubicBezTo>
                    <a:cubicBezTo>
                      <a:pt x="43" y="113"/>
                      <a:pt x="50" y="139"/>
                      <a:pt x="65" y="159"/>
                    </a:cubicBezTo>
                    <a:cubicBezTo>
                      <a:pt x="69" y="164"/>
                      <a:pt x="78" y="163"/>
                      <a:pt x="78" y="156"/>
                    </a:cubicBezTo>
                    <a:cubicBezTo>
                      <a:pt x="77" y="130"/>
                      <a:pt x="65" y="104"/>
                      <a:pt x="55" y="8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29">
                <a:extLst>
                  <a:ext uri="{FF2B5EF4-FFF2-40B4-BE49-F238E27FC236}">
                    <a16:creationId xmlns:a16="http://schemas.microsoft.com/office/drawing/2014/main" xmlns="" id="{BFB74D14-2894-4FFE-BCBA-F450C9FB1E98}"/>
                  </a:ext>
                </a:extLst>
              </p:cNvPr>
              <p:cNvSpPr/>
              <p:nvPr/>
            </p:nvSpPr>
            <p:spPr bwMode="auto">
              <a:xfrm>
                <a:off x="4910138" y="5254625"/>
                <a:ext cx="184150" cy="401638"/>
              </a:xfrm>
              <a:custGeom>
                <a:avLst/>
                <a:gdLst>
                  <a:gd name="T0" fmla="*/ 43 w 68"/>
                  <a:gd name="T1" fmla="*/ 65 h 148"/>
                  <a:gd name="T2" fmla="*/ 7 w 68"/>
                  <a:gd name="T3" fmla="*/ 1 h 148"/>
                  <a:gd name="T4" fmla="*/ 5 w 68"/>
                  <a:gd name="T5" fmla="*/ 1 h 148"/>
                  <a:gd name="T6" fmla="*/ 24 w 68"/>
                  <a:gd name="T7" fmla="*/ 73 h 148"/>
                  <a:gd name="T8" fmla="*/ 57 w 68"/>
                  <a:gd name="T9" fmla="*/ 144 h 148"/>
                  <a:gd name="T10" fmla="*/ 68 w 68"/>
                  <a:gd name="T11" fmla="*/ 140 h 148"/>
                  <a:gd name="T12" fmla="*/ 43 w 68"/>
                  <a:gd name="T13" fmla="*/ 6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48">
                    <a:moveTo>
                      <a:pt x="43" y="65"/>
                    </a:moveTo>
                    <a:cubicBezTo>
                      <a:pt x="34" y="45"/>
                      <a:pt x="26" y="14"/>
                      <a:pt x="7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0" y="24"/>
                      <a:pt x="16" y="53"/>
                      <a:pt x="24" y="73"/>
                    </a:cubicBezTo>
                    <a:cubicBezTo>
                      <a:pt x="32" y="96"/>
                      <a:pt x="40" y="126"/>
                      <a:pt x="57" y="144"/>
                    </a:cubicBezTo>
                    <a:cubicBezTo>
                      <a:pt x="60" y="148"/>
                      <a:pt x="68" y="145"/>
                      <a:pt x="68" y="140"/>
                    </a:cubicBezTo>
                    <a:cubicBezTo>
                      <a:pt x="68" y="115"/>
                      <a:pt x="52" y="88"/>
                      <a:pt x="43" y="65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30">
                <a:extLst>
                  <a:ext uri="{FF2B5EF4-FFF2-40B4-BE49-F238E27FC236}">
                    <a16:creationId xmlns:a16="http://schemas.microsoft.com/office/drawing/2014/main" xmlns="" id="{D02FD1F0-2396-4139-8D18-59E9C1729E8B}"/>
                  </a:ext>
                </a:extLst>
              </p:cNvPr>
              <p:cNvSpPr/>
              <p:nvPr/>
            </p:nvSpPr>
            <p:spPr bwMode="auto">
              <a:xfrm>
                <a:off x="4729163" y="5327650"/>
                <a:ext cx="127000" cy="469900"/>
              </a:xfrm>
              <a:custGeom>
                <a:avLst/>
                <a:gdLst>
                  <a:gd name="T0" fmla="*/ 37 w 47"/>
                  <a:gd name="T1" fmla="*/ 93 h 173"/>
                  <a:gd name="T2" fmla="*/ 18 w 47"/>
                  <a:gd name="T3" fmla="*/ 11 h 173"/>
                  <a:gd name="T4" fmla="*/ 2 w 47"/>
                  <a:gd name="T5" fmla="*/ 15 h 173"/>
                  <a:gd name="T6" fmla="*/ 15 w 47"/>
                  <a:gd name="T7" fmla="*/ 95 h 173"/>
                  <a:gd name="T8" fmla="*/ 31 w 47"/>
                  <a:gd name="T9" fmla="*/ 168 h 173"/>
                  <a:gd name="T10" fmla="*/ 43 w 47"/>
                  <a:gd name="T11" fmla="*/ 167 h 173"/>
                  <a:gd name="T12" fmla="*/ 37 w 47"/>
                  <a:gd name="T13" fmla="*/ 9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73">
                    <a:moveTo>
                      <a:pt x="37" y="93"/>
                    </a:moveTo>
                    <a:cubicBezTo>
                      <a:pt x="32" y="65"/>
                      <a:pt x="25" y="38"/>
                      <a:pt x="18" y="11"/>
                    </a:cubicBezTo>
                    <a:cubicBezTo>
                      <a:pt x="15" y="0"/>
                      <a:pt x="0" y="5"/>
                      <a:pt x="2" y="15"/>
                    </a:cubicBezTo>
                    <a:cubicBezTo>
                      <a:pt x="7" y="42"/>
                      <a:pt x="11" y="69"/>
                      <a:pt x="15" y="95"/>
                    </a:cubicBezTo>
                    <a:cubicBezTo>
                      <a:pt x="19" y="120"/>
                      <a:pt x="20" y="146"/>
                      <a:pt x="31" y="168"/>
                    </a:cubicBezTo>
                    <a:cubicBezTo>
                      <a:pt x="33" y="173"/>
                      <a:pt x="42" y="172"/>
                      <a:pt x="43" y="167"/>
                    </a:cubicBezTo>
                    <a:cubicBezTo>
                      <a:pt x="47" y="143"/>
                      <a:pt x="41" y="117"/>
                      <a:pt x="37" y="93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31">
                <a:extLst>
                  <a:ext uri="{FF2B5EF4-FFF2-40B4-BE49-F238E27FC236}">
                    <a16:creationId xmlns:a16="http://schemas.microsoft.com/office/drawing/2014/main" xmlns="" id="{7BB1DAC2-F034-437A-98F5-9D417B3F80FC}"/>
                  </a:ext>
                </a:extLst>
              </p:cNvPr>
              <p:cNvSpPr/>
              <p:nvPr/>
            </p:nvSpPr>
            <p:spPr bwMode="auto">
              <a:xfrm>
                <a:off x="4487863" y="5380038"/>
                <a:ext cx="96838" cy="584200"/>
              </a:xfrm>
              <a:custGeom>
                <a:avLst/>
                <a:gdLst>
                  <a:gd name="T0" fmla="*/ 29 w 36"/>
                  <a:gd name="T1" fmla="*/ 110 h 216"/>
                  <a:gd name="T2" fmla="*/ 15 w 36"/>
                  <a:gd name="T3" fmla="*/ 8 h 216"/>
                  <a:gd name="T4" fmla="*/ 1 w 36"/>
                  <a:gd name="T5" fmla="*/ 10 h 216"/>
                  <a:gd name="T6" fmla="*/ 8 w 36"/>
                  <a:gd name="T7" fmla="*/ 114 h 216"/>
                  <a:gd name="T8" fmla="*/ 17 w 36"/>
                  <a:gd name="T9" fmla="*/ 211 h 216"/>
                  <a:gd name="T10" fmla="*/ 26 w 36"/>
                  <a:gd name="T11" fmla="*/ 211 h 216"/>
                  <a:gd name="T12" fmla="*/ 29 w 36"/>
                  <a:gd name="T13" fmla="*/ 11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16">
                    <a:moveTo>
                      <a:pt x="29" y="110"/>
                    </a:moveTo>
                    <a:cubicBezTo>
                      <a:pt x="26" y="76"/>
                      <a:pt x="22" y="42"/>
                      <a:pt x="15" y="8"/>
                    </a:cubicBezTo>
                    <a:cubicBezTo>
                      <a:pt x="14" y="0"/>
                      <a:pt x="0" y="2"/>
                      <a:pt x="1" y="10"/>
                    </a:cubicBezTo>
                    <a:cubicBezTo>
                      <a:pt x="3" y="44"/>
                      <a:pt x="6" y="79"/>
                      <a:pt x="8" y="114"/>
                    </a:cubicBezTo>
                    <a:cubicBezTo>
                      <a:pt x="9" y="146"/>
                      <a:pt x="8" y="180"/>
                      <a:pt x="17" y="211"/>
                    </a:cubicBezTo>
                    <a:cubicBezTo>
                      <a:pt x="19" y="215"/>
                      <a:pt x="25" y="216"/>
                      <a:pt x="26" y="211"/>
                    </a:cubicBezTo>
                    <a:cubicBezTo>
                      <a:pt x="36" y="178"/>
                      <a:pt x="32" y="143"/>
                      <a:pt x="29" y="11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32">
                <a:extLst>
                  <a:ext uri="{FF2B5EF4-FFF2-40B4-BE49-F238E27FC236}">
                    <a16:creationId xmlns:a16="http://schemas.microsoft.com/office/drawing/2014/main" xmlns="" id="{E1E42017-B8FE-430D-9B80-6D66F39054CD}"/>
                  </a:ext>
                </a:extLst>
              </p:cNvPr>
              <p:cNvSpPr/>
              <p:nvPr/>
            </p:nvSpPr>
            <p:spPr bwMode="auto">
              <a:xfrm>
                <a:off x="4184651" y="5387975"/>
                <a:ext cx="157163" cy="574675"/>
              </a:xfrm>
              <a:custGeom>
                <a:avLst/>
                <a:gdLst>
                  <a:gd name="T0" fmla="*/ 55 w 58"/>
                  <a:gd name="T1" fmla="*/ 11 h 212"/>
                  <a:gd name="T2" fmla="*/ 39 w 58"/>
                  <a:gd name="T3" fmla="*/ 9 h 212"/>
                  <a:gd name="T4" fmla="*/ 19 w 58"/>
                  <a:gd name="T5" fmla="*/ 109 h 212"/>
                  <a:gd name="T6" fmla="*/ 0 w 58"/>
                  <a:gd name="T7" fmla="*/ 203 h 212"/>
                  <a:gd name="T8" fmla="*/ 12 w 58"/>
                  <a:gd name="T9" fmla="*/ 206 h 212"/>
                  <a:gd name="T10" fmla="*/ 41 w 58"/>
                  <a:gd name="T11" fmla="*/ 111 h 212"/>
                  <a:gd name="T12" fmla="*/ 55 w 58"/>
                  <a:gd name="T13" fmla="*/ 1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212">
                    <a:moveTo>
                      <a:pt x="55" y="11"/>
                    </a:moveTo>
                    <a:cubicBezTo>
                      <a:pt x="54" y="2"/>
                      <a:pt x="43" y="0"/>
                      <a:pt x="39" y="9"/>
                    </a:cubicBezTo>
                    <a:cubicBezTo>
                      <a:pt x="28" y="39"/>
                      <a:pt x="26" y="76"/>
                      <a:pt x="19" y="109"/>
                    </a:cubicBezTo>
                    <a:cubicBezTo>
                      <a:pt x="13" y="140"/>
                      <a:pt x="1" y="171"/>
                      <a:pt x="0" y="203"/>
                    </a:cubicBezTo>
                    <a:cubicBezTo>
                      <a:pt x="0" y="210"/>
                      <a:pt x="9" y="212"/>
                      <a:pt x="12" y="206"/>
                    </a:cubicBezTo>
                    <a:cubicBezTo>
                      <a:pt x="29" y="178"/>
                      <a:pt x="35" y="143"/>
                      <a:pt x="41" y="111"/>
                    </a:cubicBezTo>
                    <a:cubicBezTo>
                      <a:pt x="48" y="80"/>
                      <a:pt x="58" y="43"/>
                      <a:pt x="55" y="11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33">
                <a:extLst>
                  <a:ext uri="{FF2B5EF4-FFF2-40B4-BE49-F238E27FC236}">
                    <a16:creationId xmlns:a16="http://schemas.microsoft.com/office/drawing/2014/main" xmlns="" id="{AA4E3F93-FEDF-46A7-9168-E3ED688CF5EB}"/>
                  </a:ext>
                </a:extLst>
              </p:cNvPr>
              <p:cNvSpPr/>
              <p:nvPr/>
            </p:nvSpPr>
            <p:spPr bwMode="auto">
              <a:xfrm>
                <a:off x="3840163" y="5349875"/>
                <a:ext cx="276225" cy="463550"/>
              </a:xfrm>
              <a:custGeom>
                <a:avLst/>
                <a:gdLst>
                  <a:gd name="T0" fmla="*/ 84 w 102"/>
                  <a:gd name="T1" fmla="*/ 9 h 171"/>
                  <a:gd name="T2" fmla="*/ 38 w 102"/>
                  <a:gd name="T3" fmla="*/ 85 h 171"/>
                  <a:gd name="T4" fmla="*/ 2 w 102"/>
                  <a:gd name="T5" fmla="*/ 160 h 171"/>
                  <a:gd name="T6" fmla="*/ 12 w 102"/>
                  <a:gd name="T7" fmla="*/ 166 h 171"/>
                  <a:gd name="T8" fmla="*/ 56 w 102"/>
                  <a:gd name="T9" fmla="*/ 96 h 171"/>
                  <a:gd name="T10" fmla="*/ 97 w 102"/>
                  <a:gd name="T11" fmla="*/ 17 h 171"/>
                  <a:gd name="T12" fmla="*/ 84 w 102"/>
                  <a:gd name="T13" fmla="*/ 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71">
                    <a:moveTo>
                      <a:pt x="84" y="9"/>
                    </a:moveTo>
                    <a:cubicBezTo>
                      <a:pt x="68" y="34"/>
                      <a:pt x="53" y="59"/>
                      <a:pt x="38" y="85"/>
                    </a:cubicBezTo>
                    <a:cubicBezTo>
                      <a:pt x="25" y="109"/>
                      <a:pt x="8" y="133"/>
                      <a:pt x="2" y="160"/>
                    </a:cubicBezTo>
                    <a:cubicBezTo>
                      <a:pt x="0" y="166"/>
                      <a:pt x="8" y="171"/>
                      <a:pt x="12" y="166"/>
                    </a:cubicBezTo>
                    <a:cubicBezTo>
                      <a:pt x="31" y="147"/>
                      <a:pt x="43" y="119"/>
                      <a:pt x="56" y="96"/>
                    </a:cubicBezTo>
                    <a:cubicBezTo>
                      <a:pt x="70" y="69"/>
                      <a:pt x="84" y="43"/>
                      <a:pt x="97" y="17"/>
                    </a:cubicBezTo>
                    <a:cubicBezTo>
                      <a:pt x="102" y="8"/>
                      <a:pt x="89" y="0"/>
                      <a:pt x="84" y="9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34">
                <a:extLst>
                  <a:ext uri="{FF2B5EF4-FFF2-40B4-BE49-F238E27FC236}">
                    <a16:creationId xmlns:a16="http://schemas.microsoft.com/office/drawing/2014/main" xmlns="" id="{9C076CE3-53A5-4DC0-8045-A2C1350A41BB}"/>
                  </a:ext>
                </a:extLst>
              </p:cNvPr>
              <p:cNvSpPr/>
              <p:nvPr/>
            </p:nvSpPr>
            <p:spPr bwMode="auto">
              <a:xfrm>
                <a:off x="3546476" y="5295900"/>
                <a:ext cx="323850" cy="325438"/>
              </a:xfrm>
              <a:custGeom>
                <a:avLst/>
                <a:gdLst>
                  <a:gd name="T0" fmla="*/ 94 w 119"/>
                  <a:gd name="T1" fmla="*/ 10 h 120"/>
                  <a:gd name="T2" fmla="*/ 3 w 119"/>
                  <a:gd name="T3" fmla="*/ 111 h 120"/>
                  <a:gd name="T4" fmla="*/ 10 w 119"/>
                  <a:gd name="T5" fmla="*/ 118 h 120"/>
                  <a:gd name="T6" fmla="*/ 110 w 119"/>
                  <a:gd name="T7" fmla="*/ 26 h 120"/>
                  <a:gd name="T8" fmla="*/ 94 w 119"/>
                  <a:gd name="T9" fmla="*/ 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20">
                    <a:moveTo>
                      <a:pt x="94" y="10"/>
                    </a:moveTo>
                    <a:cubicBezTo>
                      <a:pt x="64" y="44"/>
                      <a:pt x="30" y="74"/>
                      <a:pt x="3" y="111"/>
                    </a:cubicBezTo>
                    <a:cubicBezTo>
                      <a:pt x="0" y="115"/>
                      <a:pt x="6" y="120"/>
                      <a:pt x="10" y="118"/>
                    </a:cubicBezTo>
                    <a:cubicBezTo>
                      <a:pt x="49" y="95"/>
                      <a:pt x="80" y="59"/>
                      <a:pt x="110" y="26"/>
                    </a:cubicBezTo>
                    <a:cubicBezTo>
                      <a:pt x="119" y="15"/>
                      <a:pt x="104" y="0"/>
                      <a:pt x="94" y="1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35">
                <a:extLst>
                  <a:ext uri="{FF2B5EF4-FFF2-40B4-BE49-F238E27FC236}">
                    <a16:creationId xmlns:a16="http://schemas.microsoft.com/office/drawing/2014/main" xmlns="" id="{91A7014D-85CB-43FC-9E8A-D1D211F834EC}"/>
                  </a:ext>
                </a:extLst>
              </p:cNvPr>
              <p:cNvSpPr/>
              <p:nvPr/>
            </p:nvSpPr>
            <p:spPr bwMode="auto">
              <a:xfrm>
                <a:off x="3284538" y="5168900"/>
                <a:ext cx="414338" cy="261938"/>
              </a:xfrm>
              <a:custGeom>
                <a:avLst/>
                <a:gdLst>
                  <a:gd name="T0" fmla="*/ 132 w 153"/>
                  <a:gd name="T1" fmla="*/ 6 h 97"/>
                  <a:gd name="T2" fmla="*/ 4 w 153"/>
                  <a:gd name="T3" fmla="*/ 86 h 97"/>
                  <a:gd name="T4" fmla="*/ 9 w 153"/>
                  <a:gd name="T5" fmla="*/ 95 h 97"/>
                  <a:gd name="T6" fmla="*/ 142 w 153"/>
                  <a:gd name="T7" fmla="*/ 23 h 97"/>
                  <a:gd name="T8" fmla="*/ 132 w 153"/>
                  <a:gd name="T9" fmla="*/ 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97">
                    <a:moveTo>
                      <a:pt x="132" y="6"/>
                    </a:moveTo>
                    <a:cubicBezTo>
                      <a:pt x="89" y="29"/>
                      <a:pt x="40" y="52"/>
                      <a:pt x="4" y="86"/>
                    </a:cubicBezTo>
                    <a:cubicBezTo>
                      <a:pt x="0" y="90"/>
                      <a:pt x="4" y="97"/>
                      <a:pt x="9" y="95"/>
                    </a:cubicBezTo>
                    <a:cubicBezTo>
                      <a:pt x="57" y="80"/>
                      <a:pt x="101" y="50"/>
                      <a:pt x="142" y="23"/>
                    </a:cubicBezTo>
                    <a:cubicBezTo>
                      <a:pt x="153" y="16"/>
                      <a:pt x="143" y="0"/>
                      <a:pt x="132" y="6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36">
                <a:extLst>
                  <a:ext uri="{FF2B5EF4-FFF2-40B4-BE49-F238E27FC236}">
                    <a16:creationId xmlns:a16="http://schemas.microsoft.com/office/drawing/2014/main" xmlns="" id="{A16FC71B-423D-4B9E-B701-3BF4C52E56B2}"/>
                  </a:ext>
                </a:extLst>
              </p:cNvPr>
              <p:cNvSpPr/>
              <p:nvPr/>
            </p:nvSpPr>
            <p:spPr bwMode="auto">
              <a:xfrm>
                <a:off x="3154363" y="5073650"/>
                <a:ext cx="392113" cy="115888"/>
              </a:xfrm>
              <a:custGeom>
                <a:avLst/>
                <a:gdLst>
                  <a:gd name="T0" fmla="*/ 132 w 145"/>
                  <a:gd name="T1" fmla="*/ 1 h 43"/>
                  <a:gd name="T2" fmla="*/ 5 w 145"/>
                  <a:gd name="T3" fmla="*/ 30 h 43"/>
                  <a:gd name="T4" fmla="*/ 8 w 145"/>
                  <a:gd name="T5" fmla="*/ 42 h 43"/>
                  <a:gd name="T6" fmla="*/ 132 w 145"/>
                  <a:gd name="T7" fmla="*/ 20 h 43"/>
                  <a:gd name="T8" fmla="*/ 132 w 145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3">
                    <a:moveTo>
                      <a:pt x="132" y="1"/>
                    </a:moveTo>
                    <a:cubicBezTo>
                      <a:pt x="90" y="3"/>
                      <a:pt x="41" y="8"/>
                      <a:pt x="5" y="30"/>
                    </a:cubicBezTo>
                    <a:cubicBezTo>
                      <a:pt x="0" y="33"/>
                      <a:pt x="2" y="43"/>
                      <a:pt x="8" y="42"/>
                    </a:cubicBezTo>
                    <a:cubicBezTo>
                      <a:pt x="50" y="39"/>
                      <a:pt x="90" y="25"/>
                      <a:pt x="132" y="20"/>
                    </a:cubicBezTo>
                    <a:cubicBezTo>
                      <a:pt x="144" y="18"/>
                      <a:pt x="145" y="0"/>
                      <a:pt x="132" y="1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37">
                <a:extLst>
                  <a:ext uri="{FF2B5EF4-FFF2-40B4-BE49-F238E27FC236}">
                    <a16:creationId xmlns:a16="http://schemas.microsoft.com/office/drawing/2014/main" xmlns="" id="{5F0F4FFD-A30D-4C0E-B6A6-C6E75FD2E574}"/>
                  </a:ext>
                </a:extLst>
              </p:cNvPr>
              <p:cNvSpPr/>
              <p:nvPr/>
            </p:nvSpPr>
            <p:spPr bwMode="auto">
              <a:xfrm>
                <a:off x="2986088" y="4881563"/>
                <a:ext cx="452438" cy="115888"/>
              </a:xfrm>
              <a:custGeom>
                <a:avLst/>
                <a:gdLst>
                  <a:gd name="T0" fmla="*/ 147 w 167"/>
                  <a:gd name="T1" fmla="*/ 2 h 43"/>
                  <a:gd name="T2" fmla="*/ 5 w 167"/>
                  <a:gd name="T3" fmla="*/ 30 h 43"/>
                  <a:gd name="T4" fmla="*/ 6 w 167"/>
                  <a:gd name="T5" fmla="*/ 40 h 43"/>
                  <a:gd name="T6" fmla="*/ 153 w 167"/>
                  <a:gd name="T7" fmla="*/ 23 h 43"/>
                  <a:gd name="T8" fmla="*/ 147 w 167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43">
                    <a:moveTo>
                      <a:pt x="147" y="2"/>
                    </a:moveTo>
                    <a:cubicBezTo>
                      <a:pt x="99" y="9"/>
                      <a:pt x="50" y="12"/>
                      <a:pt x="5" y="30"/>
                    </a:cubicBezTo>
                    <a:cubicBezTo>
                      <a:pt x="0" y="32"/>
                      <a:pt x="0" y="39"/>
                      <a:pt x="6" y="40"/>
                    </a:cubicBezTo>
                    <a:cubicBezTo>
                      <a:pt x="55" y="43"/>
                      <a:pt x="105" y="31"/>
                      <a:pt x="153" y="23"/>
                    </a:cubicBezTo>
                    <a:cubicBezTo>
                      <a:pt x="167" y="21"/>
                      <a:pt x="161" y="0"/>
                      <a:pt x="147" y="2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38">
                <a:extLst>
                  <a:ext uri="{FF2B5EF4-FFF2-40B4-BE49-F238E27FC236}">
                    <a16:creationId xmlns:a16="http://schemas.microsoft.com/office/drawing/2014/main" xmlns="" id="{2FB03963-8D63-420E-B4A9-1EF723E190A8}"/>
                  </a:ext>
                </a:extLst>
              </p:cNvPr>
              <p:cNvSpPr/>
              <p:nvPr/>
            </p:nvSpPr>
            <p:spPr bwMode="auto">
              <a:xfrm>
                <a:off x="2973388" y="4651375"/>
                <a:ext cx="368300" cy="101600"/>
              </a:xfrm>
              <a:custGeom>
                <a:avLst/>
                <a:gdLst>
                  <a:gd name="T0" fmla="*/ 122 w 136"/>
                  <a:gd name="T1" fmla="*/ 3 h 38"/>
                  <a:gd name="T2" fmla="*/ 7 w 136"/>
                  <a:gd name="T3" fmla="*/ 1 h 38"/>
                  <a:gd name="T4" fmla="*/ 3 w 136"/>
                  <a:gd name="T5" fmla="*/ 8 h 38"/>
                  <a:gd name="T6" fmla="*/ 127 w 136"/>
                  <a:gd name="T7" fmla="*/ 19 h 38"/>
                  <a:gd name="T8" fmla="*/ 122 w 136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8">
                    <a:moveTo>
                      <a:pt x="122" y="3"/>
                    </a:moveTo>
                    <a:cubicBezTo>
                      <a:pt x="83" y="14"/>
                      <a:pt x="46" y="7"/>
                      <a:pt x="7" y="1"/>
                    </a:cubicBezTo>
                    <a:cubicBezTo>
                      <a:pt x="4" y="1"/>
                      <a:pt x="0" y="5"/>
                      <a:pt x="3" y="8"/>
                    </a:cubicBezTo>
                    <a:cubicBezTo>
                      <a:pt x="37" y="38"/>
                      <a:pt x="86" y="35"/>
                      <a:pt x="127" y="19"/>
                    </a:cubicBezTo>
                    <a:cubicBezTo>
                      <a:pt x="136" y="15"/>
                      <a:pt x="133" y="0"/>
                      <a:pt x="122" y="3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39">
                <a:extLst>
                  <a:ext uri="{FF2B5EF4-FFF2-40B4-BE49-F238E27FC236}">
                    <a16:creationId xmlns:a16="http://schemas.microsoft.com/office/drawing/2014/main" xmlns="" id="{4EA065E5-8BFD-4386-8B4A-BC5900B2D186}"/>
                  </a:ext>
                </a:extLst>
              </p:cNvPr>
              <p:cNvSpPr/>
              <p:nvPr/>
            </p:nvSpPr>
            <p:spPr bwMode="auto">
              <a:xfrm>
                <a:off x="2928938" y="4406900"/>
                <a:ext cx="382588" cy="92075"/>
              </a:xfrm>
              <a:custGeom>
                <a:avLst/>
                <a:gdLst>
                  <a:gd name="T0" fmla="*/ 122 w 141"/>
                  <a:gd name="T1" fmla="*/ 4 h 34"/>
                  <a:gd name="T2" fmla="*/ 5 w 141"/>
                  <a:gd name="T3" fmla="*/ 0 h 34"/>
                  <a:gd name="T4" fmla="*/ 3 w 141"/>
                  <a:gd name="T5" fmla="*/ 8 h 34"/>
                  <a:gd name="T6" fmla="*/ 128 w 141"/>
                  <a:gd name="T7" fmla="*/ 24 h 34"/>
                  <a:gd name="T8" fmla="*/ 122 w 141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34">
                    <a:moveTo>
                      <a:pt x="122" y="4"/>
                    </a:moveTo>
                    <a:cubicBezTo>
                      <a:pt x="82" y="11"/>
                      <a:pt x="44" y="2"/>
                      <a:pt x="5" y="0"/>
                    </a:cubicBezTo>
                    <a:cubicBezTo>
                      <a:pt x="0" y="0"/>
                      <a:pt x="0" y="6"/>
                      <a:pt x="3" y="8"/>
                    </a:cubicBezTo>
                    <a:cubicBezTo>
                      <a:pt x="38" y="34"/>
                      <a:pt x="86" y="32"/>
                      <a:pt x="128" y="24"/>
                    </a:cubicBezTo>
                    <a:cubicBezTo>
                      <a:pt x="141" y="22"/>
                      <a:pt x="135" y="2"/>
                      <a:pt x="122" y="4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40">
                <a:extLst>
                  <a:ext uri="{FF2B5EF4-FFF2-40B4-BE49-F238E27FC236}">
                    <a16:creationId xmlns:a16="http://schemas.microsoft.com/office/drawing/2014/main" xmlns="" id="{83C4400E-7AB2-45DE-AD5A-FD95B7CC85B1}"/>
                  </a:ext>
                </a:extLst>
              </p:cNvPr>
              <p:cNvSpPr/>
              <p:nvPr/>
            </p:nvSpPr>
            <p:spPr bwMode="auto">
              <a:xfrm>
                <a:off x="3028951" y="4089400"/>
                <a:ext cx="290513" cy="111125"/>
              </a:xfrm>
              <a:custGeom>
                <a:avLst/>
                <a:gdLst>
                  <a:gd name="T0" fmla="*/ 94 w 107"/>
                  <a:gd name="T1" fmla="*/ 20 h 41"/>
                  <a:gd name="T2" fmla="*/ 46 w 107"/>
                  <a:gd name="T3" fmla="*/ 10 h 41"/>
                  <a:gd name="T4" fmla="*/ 7 w 107"/>
                  <a:gd name="T5" fmla="*/ 0 h 41"/>
                  <a:gd name="T6" fmla="*/ 2 w 107"/>
                  <a:gd name="T7" fmla="*/ 8 h 41"/>
                  <a:gd name="T8" fmla="*/ 94 w 107"/>
                  <a:gd name="T9" fmla="*/ 41 h 41"/>
                  <a:gd name="T10" fmla="*/ 94 w 107"/>
                  <a:gd name="T11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41">
                    <a:moveTo>
                      <a:pt x="94" y="20"/>
                    </a:moveTo>
                    <a:cubicBezTo>
                      <a:pt x="78" y="19"/>
                      <a:pt x="62" y="15"/>
                      <a:pt x="46" y="10"/>
                    </a:cubicBezTo>
                    <a:cubicBezTo>
                      <a:pt x="33" y="6"/>
                      <a:pt x="21" y="0"/>
                      <a:pt x="7" y="0"/>
                    </a:cubicBezTo>
                    <a:cubicBezTo>
                      <a:pt x="3" y="0"/>
                      <a:pt x="0" y="5"/>
                      <a:pt x="2" y="8"/>
                    </a:cubicBezTo>
                    <a:cubicBezTo>
                      <a:pt x="21" y="34"/>
                      <a:pt x="64" y="39"/>
                      <a:pt x="94" y="41"/>
                    </a:cubicBezTo>
                    <a:cubicBezTo>
                      <a:pt x="107" y="41"/>
                      <a:pt x="107" y="21"/>
                      <a:pt x="94" y="2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41">
                <a:extLst>
                  <a:ext uri="{FF2B5EF4-FFF2-40B4-BE49-F238E27FC236}">
                    <a16:creationId xmlns:a16="http://schemas.microsoft.com/office/drawing/2014/main" xmlns="" id="{963E62F5-3219-499C-BFEF-F3C4F1D1E747}"/>
                  </a:ext>
                </a:extLst>
              </p:cNvPr>
              <p:cNvSpPr/>
              <p:nvPr/>
            </p:nvSpPr>
            <p:spPr bwMode="auto">
              <a:xfrm>
                <a:off x="3035301" y="3805238"/>
                <a:ext cx="298450" cy="203200"/>
              </a:xfrm>
              <a:custGeom>
                <a:avLst/>
                <a:gdLst>
                  <a:gd name="T0" fmla="*/ 97 w 110"/>
                  <a:gd name="T1" fmla="*/ 52 h 75"/>
                  <a:gd name="T2" fmla="*/ 49 w 110"/>
                  <a:gd name="T3" fmla="*/ 26 h 75"/>
                  <a:gd name="T4" fmla="*/ 7 w 110"/>
                  <a:gd name="T5" fmla="*/ 1 h 75"/>
                  <a:gd name="T6" fmla="*/ 2 w 110"/>
                  <a:gd name="T7" fmla="*/ 8 h 75"/>
                  <a:gd name="T8" fmla="*/ 87 w 110"/>
                  <a:gd name="T9" fmla="*/ 70 h 75"/>
                  <a:gd name="T10" fmla="*/ 97 w 110"/>
                  <a:gd name="T11" fmla="*/ 5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5">
                    <a:moveTo>
                      <a:pt x="97" y="52"/>
                    </a:moveTo>
                    <a:cubicBezTo>
                      <a:pt x="81" y="45"/>
                      <a:pt x="65" y="36"/>
                      <a:pt x="49" y="26"/>
                    </a:cubicBezTo>
                    <a:cubicBezTo>
                      <a:pt x="35" y="17"/>
                      <a:pt x="22" y="7"/>
                      <a:pt x="7" y="1"/>
                    </a:cubicBezTo>
                    <a:cubicBezTo>
                      <a:pt x="3" y="0"/>
                      <a:pt x="0" y="5"/>
                      <a:pt x="2" y="8"/>
                    </a:cubicBezTo>
                    <a:cubicBezTo>
                      <a:pt x="18" y="39"/>
                      <a:pt x="56" y="57"/>
                      <a:pt x="87" y="70"/>
                    </a:cubicBezTo>
                    <a:cubicBezTo>
                      <a:pt x="99" y="75"/>
                      <a:pt x="110" y="57"/>
                      <a:pt x="97" y="52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42">
                <a:extLst>
                  <a:ext uri="{FF2B5EF4-FFF2-40B4-BE49-F238E27FC236}">
                    <a16:creationId xmlns:a16="http://schemas.microsoft.com/office/drawing/2014/main" xmlns="" id="{B64CC784-1B4F-4C57-880D-EB3DA42664D6}"/>
                  </a:ext>
                </a:extLst>
              </p:cNvPr>
              <p:cNvSpPr/>
              <p:nvPr/>
            </p:nvSpPr>
            <p:spPr bwMode="auto">
              <a:xfrm>
                <a:off x="3197226" y="3559175"/>
                <a:ext cx="290513" cy="234950"/>
              </a:xfrm>
              <a:custGeom>
                <a:avLst/>
                <a:gdLst>
                  <a:gd name="T0" fmla="*/ 103 w 107"/>
                  <a:gd name="T1" fmla="*/ 79 h 87"/>
                  <a:gd name="T2" fmla="*/ 50 w 107"/>
                  <a:gd name="T3" fmla="*/ 39 h 87"/>
                  <a:gd name="T4" fmla="*/ 8 w 107"/>
                  <a:gd name="T5" fmla="*/ 2 h 87"/>
                  <a:gd name="T6" fmla="*/ 1 w 107"/>
                  <a:gd name="T7" fmla="*/ 7 h 87"/>
                  <a:gd name="T8" fmla="*/ 100 w 107"/>
                  <a:gd name="T9" fmla="*/ 86 h 87"/>
                  <a:gd name="T10" fmla="*/ 103 w 107"/>
                  <a:gd name="T11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87">
                    <a:moveTo>
                      <a:pt x="103" y="79"/>
                    </a:moveTo>
                    <a:cubicBezTo>
                      <a:pt x="85" y="65"/>
                      <a:pt x="67" y="54"/>
                      <a:pt x="50" y="39"/>
                    </a:cubicBezTo>
                    <a:cubicBezTo>
                      <a:pt x="36" y="27"/>
                      <a:pt x="24" y="12"/>
                      <a:pt x="8" y="2"/>
                    </a:cubicBezTo>
                    <a:cubicBezTo>
                      <a:pt x="4" y="0"/>
                      <a:pt x="0" y="3"/>
                      <a:pt x="1" y="7"/>
                    </a:cubicBezTo>
                    <a:cubicBezTo>
                      <a:pt x="11" y="46"/>
                      <a:pt x="62" y="79"/>
                      <a:pt x="100" y="86"/>
                    </a:cubicBezTo>
                    <a:cubicBezTo>
                      <a:pt x="104" y="87"/>
                      <a:pt x="107" y="81"/>
                      <a:pt x="103" y="79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43">
                <a:extLst>
                  <a:ext uri="{FF2B5EF4-FFF2-40B4-BE49-F238E27FC236}">
                    <a16:creationId xmlns:a16="http://schemas.microsoft.com/office/drawing/2014/main" xmlns="" id="{89775FB9-A23D-4142-A819-9E00F45CB7A8}"/>
                  </a:ext>
                </a:extLst>
              </p:cNvPr>
              <p:cNvSpPr/>
              <p:nvPr/>
            </p:nvSpPr>
            <p:spPr bwMode="auto">
              <a:xfrm>
                <a:off x="3360738" y="3365500"/>
                <a:ext cx="260350" cy="252413"/>
              </a:xfrm>
              <a:custGeom>
                <a:avLst/>
                <a:gdLst>
                  <a:gd name="T0" fmla="*/ 88 w 96"/>
                  <a:gd name="T1" fmla="*/ 73 h 93"/>
                  <a:gd name="T2" fmla="*/ 7 w 96"/>
                  <a:gd name="T3" fmla="*/ 1 h 93"/>
                  <a:gd name="T4" fmla="*/ 1 w 96"/>
                  <a:gd name="T5" fmla="*/ 7 h 93"/>
                  <a:gd name="T6" fmla="*/ 76 w 96"/>
                  <a:gd name="T7" fmla="*/ 85 h 93"/>
                  <a:gd name="T8" fmla="*/ 88 w 96"/>
                  <a:gd name="T9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3">
                    <a:moveTo>
                      <a:pt x="88" y="73"/>
                    </a:moveTo>
                    <a:cubicBezTo>
                      <a:pt x="64" y="48"/>
                      <a:pt x="41" y="12"/>
                      <a:pt x="7" y="1"/>
                    </a:cubicBezTo>
                    <a:cubicBezTo>
                      <a:pt x="4" y="0"/>
                      <a:pt x="0" y="3"/>
                      <a:pt x="1" y="7"/>
                    </a:cubicBezTo>
                    <a:cubicBezTo>
                      <a:pt x="15" y="40"/>
                      <a:pt x="51" y="61"/>
                      <a:pt x="76" y="85"/>
                    </a:cubicBezTo>
                    <a:cubicBezTo>
                      <a:pt x="84" y="93"/>
                      <a:pt x="96" y="81"/>
                      <a:pt x="88" y="73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44">
                <a:extLst>
                  <a:ext uri="{FF2B5EF4-FFF2-40B4-BE49-F238E27FC236}">
                    <a16:creationId xmlns:a16="http://schemas.microsoft.com/office/drawing/2014/main" xmlns="" id="{F05E269C-B50C-4D12-8A70-AF460CF2692C}"/>
                  </a:ext>
                </a:extLst>
              </p:cNvPr>
              <p:cNvSpPr/>
              <p:nvPr/>
            </p:nvSpPr>
            <p:spPr bwMode="auto">
              <a:xfrm>
                <a:off x="3514726" y="3162300"/>
                <a:ext cx="260350" cy="260350"/>
              </a:xfrm>
              <a:custGeom>
                <a:avLst/>
                <a:gdLst>
                  <a:gd name="T0" fmla="*/ 94 w 96"/>
                  <a:gd name="T1" fmla="*/ 87 h 96"/>
                  <a:gd name="T2" fmla="*/ 58 w 96"/>
                  <a:gd name="T3" fmla="*/ 42 h 96"/>
                  <a:gd name="T4" fmla="*/ 9 w 96"/>
                  <a:gd name="T5" fmla="*/ 2 h 96"/>
                  <a:gd name="T6" fmla="*/ 2 w 96"/>
                  <a:gd name="T7" fmla="*/ 9 h 96"/>
                  <a:gd name="T8" fmla="*/ 42 w 96"/>
                  <a:gd name="T9" fmla="*/ 58 h 96"/>
                  <a:gd name="T10" fmla="*/ 87 w 96"/>
                  <a:gd name="T11" fmla="*/ 94 h 96"/>
                  <a:gd name="T12" fmla="*/ 94 w 96"/>
                  <a:gd name="T13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96">
                    <a:moveTo>
                      <a:pt x="94" y="87"/>
                    </a:moveTo>
                    <a:cubicBezTo>
                      <a:pt x="87" y="69"/>
                      <a:pt x="71" y="55"/>
                      <a:pt x="58" y="42"/>
                    </a:cubicBezTo>
                    <a:cubicBezTo>
                      <a:pt x="43" y="27"/>
                      <a:pt x="28" y="13"/>
                      <a:pt x="9" y="2"/>
                    </a:cubicBezTo>
                    <a:cubicBezTo>
                      <a:pt x="5" y="0"/>
                      <a:pt x="0" y="5"/>
                      <a:pt x="2" y="9"/>
                    </a:cubicBezTo>
                    <a:cubicBezTo>
                      <a:pt x="13" y="28"/>
                      <a:pt x="27" y="43"/>
                      <a:pt x="42" y="58"/>
                    </a:cubicBezTo>
                    <a:cubicBezTo>
                      <a:pt x="55" y="71"/>
                      <a:pt x="69" y="87"/>
                      <a:pt x="87" y="94"/>
                    </a:cubicBezTo>
                    <a:cubicBezTo>
                      <a:pt x="91" y="96"/>
                      <a:pt x="96" y="91"/>
                      <a:pt x="94" y="87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45">
                <a:extLst>
                  <a:ext uri="{FF2B5EF4-FFF2-40B4-BE49-F238E27FC236}">
                    <a16:creationId xmlns:a16="http://schemas.microsoft.com/office/drawing/2014/main" xmlns="" id="{2AD685E6-B920-4C8A-8272-B81A2A99C1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5826" y="-73025"/>
                <a:ext cx="1844675" cy="5408613"/>
              </a:xfrm>
              <a:custGeom>
                <a:avLst/>
                <a:gdLst>
                  <a:gd name="T0" fmla="*/ 373 w 681"/>
                  <a:gd name="T1" fmla="*/ 256 h 1996"/>
                  <a:gd name="T2" fmla="*/ 372 w 681"/>
                  <a:gd name="T3" fmla="*/ 642 h 1996"/>
                  <a:gd name="T4" fmla="*/ 406 w 681"/>
                  <a:gd name="T5" fmla="*/ 927 h 1996"/>
                  <a:gd name="T6" fmla="*/ 434 w 681"/>
                  <a:gd name="T7" fmla="*/ 1039 h 1996"/>
                  <a:gd name="T8" fmla="*/ 444 w 681"/>
                  <a:gd name="T9" fmla="*/ 1123 h 1996"/>
                  <a:gd name="T10" fmla="*/ 465 w 681"/>
                  <a:gd name="T11" fmla="*/ 1255 h 1996"/>
                  <a:gd name="T12" fmla="*/ 678 w 681"/>
                  <a:gd name="T13" fmla="*/ 1581 h 1996"/>
                  <a:gd name="T14" fmla="*/ 581 w 681"/>
                  <a:gd name="T15" fmla="*/ 1908 h 1996"/>
                  <a:gd name="T16" fmla="*/ 351 w 681"/>
                  <a:gd name="T17" fmla="*/ 1996 h 1996"/>
                  <a:gd name="T18" fmla="*/ 77 w 681"/>
                  <a:gd name="T19" fmla="*/ 1879 h 1996"/>
                  <a:gd name="T20" fmla="*/ 50 w 681"/>
                  <a:gd name="T21" fmla="*/ 1439 h 1996"/>
                  <a:gd name="T22" fmla="*/ 232 w 681"/>
                  <a:gd name="T23" fmla="*/ 1226 h 1996"/>
                  <a:gd name="T24" fmla="*/ 239 w 681"/>
                  <a:gd name="T25" fmla="*/ 1110 h 1996"/>
                  <a:gd name="T26" fmla="*/ 227 w 681"/>
                  <a:gd name="T27" fmla="*/ 1013 h 1996"/>
                  <a:gd name="T28" fmla="*/ 311 w 681"/>
                  <a:gd name="T29" fmla="*/ 904 h 1996"/>
                  <a:gd name="T30" fmla="*/ 310 w 681"/>
                  <a:gd name="T31" fmla="*/ 516 h 1996"/>
                  <a:gd name="T32" fmla="*/ 306 w 681"/>
                  <a:gd name="T33" fmla="*/ 175 h 1996"/>
                  <a:gd name="T34" fmla="*/ 319 w 681"/>
                  <a:gd name="T35" fmla="*/ 58 h 1996"/>
                  <a:gd name="T36" fmla="*/ 318 w 681"/>
                  <a:gd name="T37" fmla="*/ 91 h 1996"/>
                  <a:gd name="T38" fmla="*/ 334 w 681"/>
                  <a:gd name="T39" fmla="*/ 275 h 1996"/>
                  <a:gd name="T40" fmla="*/ 320 w 681"/>
                  <a:gd name="T41" fmla="*/ 676 h 1996"/>
                  <a:gd name="T42" fmla="*/ 360 w 681"/>
                  <a:gd name="T43" fmla="*/ 897 h 1996"/>
                  <a:gd name="T44" fmla="*/ 363 w 681"/>
                  <a:gd name="T45" fmla="*/ 430 h 1996"/>
                  <a:gd name="T46" fmla="*/ 363 w 681"/>
                  <a:gd name="T47" fmla="*/ 58 h 1996"/>
                  <a:gd name="T48" fmla="*/ 246 w 681"/>
                  <a:gd name="T49" fmla="*/ 1227 h 1996"/>
                  <a:gd name="T50" fmla="*/ 45 w 681"/>
                  <a:gd name="T51" fmla="*/ 1481 h 1996"/>
                  <a:gd name="T52" fmla="*/ 38 w 681"/>
                  <a:gd name="T53" fmla="*/ 1778 h 1996"/>
                  <a:gd name="T54" fmla="*/ 340 w 681"/>
                  <a:gd name="T55" fmla="*/ 1982 h 1996"/>
                  <a:gd name="T56" fmla="*/ 562 w 681"/>
                  <a:gd name="T57" fmla="*/ 1904 h 1996"/>
                  <a:gd name="T58" fmla="*/ 664 w 681"/>
                  <a:gd name="T59" fmla="*/ 1578 h 1996"/>
                  <a:gd name="T60" fmla="*/ 444 w 681"/>
                  <a:gd name="T61" fmla="*/ 1245 h 1996"/>
                  <a:gd name="T62" fmla="*/ 423 w 681"/>
                  <a:gd name="T63" fmla="*/ 1321 h 1996"/>
                  <a:gd name="T64" fmla="*/ 509 w 681"/>
                  <a:gd name="T65" fmla="*/ 1617 h 1996"/>
                  <a:gd name="T66" fmla="*/ 430 w 681"/>
                  <a:gd name="T67" fmla="*/ 1594 h 1996"/>
                  <a:gd name="T68" fmla="*/ 337 w 681"/>
                  <a:gd name="T69" fmla="*/ 1597 h 1996"/>
                  <a:gd name="T70" fmla="*/ 232 w 681"/>
                  <a:gd name="T71" fmla="*/ 1587 h 1996"/>
                  <a:gd name="T72" fmla="*/ 170 w 681"/>
                  <a:gd name="T73" fmla="*/ 1617 h 1996"/>
                  <a:gd name="T74" fmla="*/ 231 w 681"/>
                  <a:gd name="T75" fmla="*/ 1461 h 1996"/>
                  <a:gd name="T76" fmla="*/ 192 w 681"/>
                  <a:gd name="T77" fmla="*/ 1588 h 1996"/>
                  <a:gd name="T78" fmla="*/ 280 w 681"/>
                  <a:gd name="T79" fmla="*/ 1602 h 1996"/>
                  <a:gd name="T80" fmla="*/ 359 w 681"/>
                  <a:gd name="T81" fmla="*/ 1582 h 1996"/>
                  <a:gd name="T82" fmla="*/ 446 w 681"/>
                  <a:gd name="T83" fmla="*/ 1561 h 1996"/>
                  <a:gd name="T84" fmla="*/ 441 w 681"/>
                  <a:gd name="T85" fmla="*/ 1439 h 1996"/>
                  <a:gd name="T86" fmla="*/ 327 w 681"/>
                  <a:gd name="T87" fmla="*/ 1179 h 1996"/>
                  <a:gd name="T88" fmla="*/ 192 w 681"/>
                  <a:gd name="T89" fmla="*/ 1588 h 1996"/>
                  <a:gd name="T90" fmla="*/ 318 w 681"/>
                  <a:gd name="T91" fmla="*/ 917 h 1996"/>
                  <a:gd name="T92" fmla="*/ 364 w 681"/>
                  <a:gd name="T93" fmla="*/ 955 h 1996"/>
                  <a:gd name="T94" fmla="*/ 281 w 681"/>
                  <a:gd name="T95" fmla="*/ 966 h 1996"/>
                  <a:gd name="T96" fmla="*/ 304 w 681"/>
                  <a:gd name="T97" fmla="*/ 1029 h 1996"/>
                  <a:gd name="T98" fmla="*/ 291 w 681"/>
                  <a:gd name="T99" fmla="*/ 1039 h 1996"/>
                  <a:gd name="T100" fmla="*/ 264 w 681"/>
                  <a:gd name="T101" fmla="*/ 1113 h 1996"/>
                  <a:gd name="T102" fmla="*/ 294 w 681"/>
                  <a:gd name="T103" fmla="*/ 1116 h 1996"/>
                  <a:gd name="T104" fmla="*/ 267 w 681"/>
                  <a:gd name="T105" fmla="*/ 1175 h 1996"/>
                  <a:gd name="T106" fmla="*/ 436 w 681"/>
                  <a:gd name="T107" fmla="*/ 1176 h 1996"/>
                  <a:gd name="T108" fmla="*/ 389 w 681"/>
                  <a:gd name="T109" fmla="*/ 1113 h 1996"/>
                  <a:gd name="T110" fmla="*/ 444 w 681"/>
                  <a:gd name="T111" fmla="*/ 1092 h 1996"/>
                  <a:gd name="T112" fmla="*/ 416 w 681"/>
                  <a:gd name="T113" fmla="*/ 1038 h 1996"/>
                  <a:gd name="T114" fmla="*/ 397 w 681"/>
                  <a:gd name="T115" fmla="*/ 964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1" h="1996">
                    <a:moveTo>
                      <a:pt x="372" y="0"/>
                    </a:moveTo>
                    <a:cubicBezTo>
                      <a:pt x="372" y="31"/>
                      <a:pt x="372" y="62"/>
                      <a:pt x="372" y="93"/>
                    </a:cubicBezTo>
                    <a:cubicBezTo>
                      <a:pt x="373" y="118"/>
                      <a:pt x="374" y="143"/>
                      <a:pt x="376" y="168"/>
                    </a:cubicBezTo>
                    <a:cubicBezTo>
                      <a:pt x="378" y="187"/>
                      <a:pt x="378" y="205"/>
                      <a:pt x="377" y="224"/>
                    </a:cubicBezTo>
                    <a:cubicBezTo>
                      <a:pt x="376" y="235"/>
                      <a:pt x="374" y="245"/>
                      <a:pt x="373" y="256"/>
                    </a:cubicBezTo>
                    <a:cubicBezTo>
                      <a:pt x="372" y="262"/>
                      <a:pt x="372" y="269"/>
                      <a:pt x="372" y="275"/>
                    </a:cubicBezTo>
                    <a:cubicBezTo>
                      <a:pt x="372" y="329"/>
                      <a:pt x="371" y="382"/>
                      <a:pt x="372" y="436"/>
                    </a:cubicBezTo>
                    <a:cubicBezTo>
                      <a:pt x="372" y="455"/>
                      <a:pt x="373" y="473"/>
                      <a:pt x="373" y="492"/>
                    </a:cubicBezTo>
                    <a:cubicBezTo>
                      <a:pt x="373" y="515"/>
                      <a:pt x="372" y="539"/>
                      <a:pt x="372" y="562"/>
                    </a:cubicBezTo>
                    <a:cubicBezTo>
                      <a:pt x="372" y="589"/>
                      <a:pt x="372" y="615"/>
                      <a:pt x="372" y="642"/>
                    </a:cubicBezTo>
                    <a:cubicBezTo>
                      <a:pt x="372" y="685"/>
                      <a:pt x="372" y="728"/>
                      <a:pt x="372" y="770"/>
                    </a:cubicBezTo>
                    <a:cubicBezTo>
                      <a:pt x="372" y="813"/>
                      <a:pt x="372" y="856"/>
                      <a:pt x="372" y="899"/>
                    </a:cubicBezTo>
                    <a:cubicBezTo>
                      <a:pt x="371" y="905"/>
                      <a:pt x="371" y="908"/>
                      <a:pt x="378" y="909"/>
                    </a:cubicBezTo>
                    <a:cubicBezTo>
                      <a:pt x="379" y="909"/>
                      <a:pt x="380" y="909"/>
                      <a:pt x="381" y="910"/>
                    </a:cubicBezTo>
                    <a:cubicBezTo>
                      <a:pt x="389" y="916"/>
                      <a:pt x="398" y="921"/>
                      <a:pt x="406" y="927"/>
                    </a:cubicBezTo>
                    <a:cubicBezTo>
                      <a:pt x="420" y="939"/>
                      <a:pt x="435" y="951"/>
                      <a:pt x="448" y="963"/>
                    </a:cubicBezTo>
                    <a:cubicBezTo>
                      <a:pt x="453" y="967"/>
                      <a:pt x="456" y="972"/>
                      <a:pt x="459" y="977"/>
                    </a:cubicBezTo>
                    <a:cubicBezTo>
                      <a:pt x="468" y="995"/>
                      <a:pt x="465" y="1003"/>
                      <a:pt x="451" y="1018"/>
                    </a:cubicBezTo>
                    <a:cubicBezTo>
                      <a:pt x="447" y="1023"/>
                      <a:pt x="441" y="1026"/>
                      <a:pt x="436" y="1030"/>
                    </a:cubicBezTo>
                    <a:cubicBezTo>
                      <a:pt x="431" y="1032"/>
                      <a:pt x="431" y="1036"/>
                      <a:pt x="434" y="1039"/>
                    </a:cubicBezTo>
                    <a:cubicBezTo>
                      <a:pt x="439" y="1045"/>
                      <a:pt x="445" y="1050"/>
                      <a:pt x="450" y="1056"/>
                    </a:cubicBezTo>
                    <a:cubicBezTo>
                      <a:pt x="454" y="1061"/>
                      <a:pt x="458" y="1066"/>
                      <a:pt x="461" y="1072"/>
                    </a:cubicBezTo>
                    <a:cubicBezTo>
                      <a:pt x="466" y="1082"/>
                      <a:pt x="462" y="1091"/>
                      <a:pt x="456" y="1100"/>
                    </a:cubicBezTo>
                    <a:cubicBezTo>
                      <a:pt x="453" y="1103"/>
                      <a:pt x="449" y="1106"/>
                      <a:pt x="445" y="1109"/>
                    </a:cubicBezTo>
                    <a:cubicBezTo>
                      <a:pt x="439" y="1114"/>
                      <a:pt x="438" y="1118"/>
                      <a:pt x="444" y="1123"/>
                    </a:cubicBezTo>
                    <a:cubicBezTo>
                      <a:pt x="447" y="1126"/>
                      <a:pt x="449" y="1128"/>
                      <a:pt x="452" y="1130"/>
                    </a:cubicBezTo>
                    <a:cubicBezTo>
                      <a:pt x="466" y="1140"/>
                      <a:pt x="468" y="1165"/>
                      <a:pt x="458" y="1178"/>
                    </a:cubicBezTo>
                    <a:cubicBezTo>
                      <a:pt x="457" y="1178"/>
                      <a:pt x="457" y="1179"/>
                      <a:pt x="456" y="1179"/>
                    </a:cubicBezTo>
                    <a:cubicBezTo>
                      <a:pt x="448" y="1184"/>
                      <a:pt x="448" y="1191"/>
                      <a:pt x="447" y="1199"/>
                    </a:cubicBezTo>
                    <a:cubicBezTo>
                      <a:pt x="446" y="1220"/>
                      <a:pt x="455" y="1237"/>
                      <a:pt x="465" y="1255"/>
                    </a:cubicBezTo>
                    <a:cubicBezTo>
                      <a:pt x="478" y="1278"/>
                      <a:pt x="496" y="1296"/>
                      <a:pt x="518" y="1310"/>
                    </a:cubicBezTo>
                    <a:cubicBezTo>
                      <a:pt x="542" y="1325"/>
                      <a:pt x="560" y="1345"/>
                      <a:pt x="579" y="1364"/>
                    </a:cubicBezTo>
                    <a:cubicBezTo>
                      <a:pt x="600" y="1385"/>
                      <a:pt x="616" y="1409"/>
                      <a:pt x="629" y="1434"/>
                    </a:cubicBezTo>
                    <a:cubicBezTo>
                      <a:pt x="642" y="1458"/>
                      <a:pt x="652" y="1484"/>
                      <a:pt x="661" y="1510"/>
                    </a:cubicBezTo>
                    <a:cubicBezTo>
                      <a:pt x="669" y="1533"/>
                      <a:pt x="674" y="1557"/>
                      <a:pt x="678" y="1581"/>
                    </a:cubicBezTo>
                    <a:cubicBezTo>
                      <a:pt x="681" y="1601"/>
                      <a:pt x="680" y="1622"/>
                      <a:pt x="679" y="1643"/>
                    </a:cubicBezTo>
                    <a:cubicBezTo>
                      <a:pt x="678" y="1669"/>
                      <a:pt x="676" y="1694"/>
                      <a:pt x="673" y="1720"/>
                    </a:cubicBezTo>
                    <a:cubicBezTo>
                      <a:pt x="670" y="1743"/>
                      <a:pt x="667" y="1766"/>
                      <a:pt x="657" y="1787"/>
                    </a:cubicBezTo>
                    <a:cubicBezTo>
                      <a:pt x="646" y="1814"/>
                      <a:pt x="633" y="1840"/>
                      <a:pt x="615" y="1865"/>
                    </a:cubicBezTo>
                    <a:cubicBezTo>
                      <a:pt x="604" y="1879"/>
                      <a:pt x="595" y="1895"/>
                      <a:pt x="581" y="1908"/>
                    </a:cubicBezTo>
                    <a:cubicBezTo>
                      <a:pt x="567" y="1921"/>
                      <a:pt x="552" y="1932"/>
                      <a:pt x="536" y="1940"/>
                    </a:cubicBezTo>
                    <a:cubicBezTo>
                      <a:pt x="513" y="1951"/>
                      <a:pt x="491" y="1961"/>
                      <a:pt x="468" y="1969"/>
                    </a:cubicBezTo>
                    <a:cubicBezTo>
                      <a:pt x="446" y="1977"/>
                      <a:pt x="423" y="1982"/>
                      <a:pt x="400" y="1987"/>
                    </a:cubicBezTo>
                    <a:cubicBezTo>
                      <a:pt x="386" y="1990"/>
                      <a:pt x="372" y="1992"/>
                      <a:pt x="358" y="1994"/>
                    </a:cubicBezTo>
                    <a:cubicBezTo>
                      <a:pt x="355" y="1994"/>
                      <a:pt x="354" y="1996"/>
                      <a:pt x="351" y="1996"/>
                    </a:cubicBezTo>
                    <a:cubicBezTo>
                      <a:pt x="331" y="1996"/>
                      <a:pt x="331" y="1996"/>
                      <a:pt x="331" y="1996"/>
                    </a:cubicBezTo>
                    <a:cubicBezTo>
                      <a:pt x="325" y="1995"/>
                      <a:pt x="318" y="1992"/>
                      <a:pt x="312" y="1991"/>
                    </a:cubicBezTo>
                    <a:cubicBezTo>
                      <a:pt x="260" y="1985"/>
                      <a:pt x="210" y="1973"/>
                      <a:pt x="164" y="1948"/>
                    </a:cubicBezTo>
                    <a:cubicBezTo>
                      <a:pt x="149" y="1940"/>
                      <a:pt x="134" y="1932"/>
                      <a:pt x="120" y="1923"/>
                    </a:cubicBezTo>
                    <a:cubicBezTo>
                      <a:pt x="102" y="1912"/>
                      <a:pt x="88" y="1896"/>
                      <a:pt x="77" y="1879"/>
                    </a:cubicBezTo>
                    <a:cubicBezTo>
                      <a:pt x="62" y="1856"/>
                      <a:pt x="46" y="1833"/>
                      <a:pt x="34" y="1808"/>
                    </a:cubicBezTo>
                    <a:cubicBezTo>
                      <a:pt x="23" y="1784"/>
                      <a:pt x="15" y="1758"/>
                      <a:pt x="11" y="1731"/>
                    </a:cubicBezTo>
                    <a:cubicBezTo>
                      <a:pt x="4" y="1686"/>
                      <a:pt x="0" y="1640"/>
                      <a:pt x="3" y="1594"/>
                    </a:cubicBezTo>
                    <a:cubicBezTo>
                      <a:pt x="5" y="1575"/>
                      <a:pt x="10" y="1557"/>
                      <a:pt x="14" y="1538"/>
                    </a:cubicBezTo>
                    <a:cubicBezTo>
                      <a:pt x="21" y="1503"/>
                      <a:pt x="34" y="1470"/>
                      <a:pt x="50" y="1439"/>
                    </a:cubicBezTo>
                    <a:cubicBezTo>
                      <a:pt x="63" y="1414"/>
                      <a:pt x="78" y="1390"/>
                      <a:pt x="99" y="1370"/>
                    </a:cubicBezTo>
                    <a:cubicBezTo>
                      <a:pt x="114" y="1355"/>
                      <a:pt x="128" y="1339"/>
                      <a:pt x="144" y="1325"/>
                    </a:cubicBezTo>
                    <a:cubicBezTo>
                      <a:pt x="153" y="1316"/>
                      <a:pt x="165" y="1310"/>
                      <a:pt x="175" y="1303"/>
                    </a:cubicBezTo>
                    <a:cubicBezTo>
                      <a:pt x="193" y="1289"/>
                      <a:pt x="208" y="1273"/>
                      <a:pt x="218" y="1253"/>
                    </a:cubicBezTo>
                    <a:cubicBezTo>
                      <a:pt x="223" y="1244"/>
                      <a:pt x="228" y="1235"/>
                      <a:pt x="232" y="1226"/>
                    </a:cubicBezTo>
                    <a:cubicBezTo>
                      <a:pt x="237" y="1214"/>
                      <a:pt x="235" y="1201"/>
                      <a:pt x="235" y="1188"/>
                    </a:cubicBezTo>
                    <a:cubicBezTo>
                      <a:pt x="235" y="1186"/>
                      <a:pt x="232" y="1184"/>
                      <a:pt x="230" y="1182"/>
                    </a:cubicBezTo>
                    <a:cubicBezTo>
                      <a:pt x="214" y="1172"/>
                      <a:pt x="215" y="1141"/>
                      <a:pt x="230" y="1130"/>
                    </a:cubicBezTo>
                    <a:cubicBezTo>
                      <a:pt x="234" y="1127"/>
                      <a:pt x="237" y="1124"/>
                      <a:pt x="241" y="1120"/>
                    </a:cubicBezTo>
                    <a:cubicBezTo>
                      <a:pt x="244" y="1116"/>
                      <a:pt x="243" y="1113"/>
                      <a:pt x="239" y="1110"/>
                    </a:cubicBezTo>
                    <a:cubicBezTo>
                      <a:pt x="234" y="1107"/>
                      <a:pt x="230" y="1103"/>
                      <a:pt x="226" y="1099"/>
                    </a:cubicBezTo>
                    <a:cubicBezTo>
                      <a:pt x="216" y="1086"/>
                      <a:pt x="218" y="1070"/>
                      <a:pt x="230" y="1057"/>
                    </a:cubicBezTo>
                    <a:cubicBezTo>
                      <a:pt x="236" y="1052"/>
                      <a:pt x="242" y="1046"/>
                      <a:pt x="248" y="1040"/>
                    </a:cubicBezTo>
                    <a:cubicBezTo>
                      <a:pt x="252" y="1036"/>
                      <a:pt x="251" y="1032"/>
                      <a:pt x="246" y="1029"/>
                    </a:cubicBezTo>
                    <a:cubicBezTo>
                      <a:pt x="239" y="1024"/>
                      <a:pt x="233" y="1019"/>
                      <a:pt x="227" y="1013"/>
                    </a:cubicBezTo>
                    <a:cubicBezTo>
                      <a:pt x="214" y="998"/>
                      <a:pt x="216" y="986"/>
                      <a:pt x="227" y="971"/>
                    </a:cubicBezTo>
                    <a:cubicBezTo>
                      <a:pt x="237" y="959"/>
                      <a:pt x="251" y="949"/>
                      <a:pt x="263" y="938"/>
                    </a:cubicBezTo>
                    <a:cubicBezTo>
                      <a:pt x="275" y="929"/>
                      <a:pt x="287" y="921"/>
                      <a:pt x="299" y="912"/>
                    </a:cubicBezTo>
                    <a:cubicBezTo>
                      <a:pt x="302" y="910"/>
                      <a:pt x="305" y="909"/>
                      <a:pt x="308" y="908"/>
                    </a:cubicBezTo>
                    <a:cubicBezTo>
                      <a:pt x="309" y="907"/>
                      <a:pt x="311" y="905"/>
                      <a:pt x="311" y="904"/>
                    </a:cubicBezTo>
                    <a:cubicBezTo>
                      <a:pt x="311" y="890"/>
                      <a:pt x="311" y="877"/>
                      <a:pt x="311" y="864"/>
                    </a:cubicBezTo>
                    <a:cubicBezTo>
                      <a:pt x="310" y="840"/>
                      <a:pt x="309" y="815"/>
                      <a:pt x="309" y="791"/>
                    </a:cubicBezTo>
                    <a:cubicBezTo>
                      <a:pt x="310" y="747"/>
                      <a:pt x="310" y="702"/>
                      <a:pt x="311" y="658"/>
                    </a:cubicBezTo>
                    <a:cubicBezTo>
                      <a:pt x="311" y="637"/>
                      <a:pt x="311" y="617"/>
                      <a:pt x="311" y="597"/>
                    </a:cubicBezTo>
                    <a:cubicBezTo>
                      <a:pt x="311" y="570"/>
                      <a:pt x="311" y="543"/>
                      <a:pt x="310" y="516"/>
                    </a:cubicBezTo>
                    <a:cubicBezTo>
                      <a:pt x="310" y="503"/>
                      <a:pt x="310" y="489"/>
                      <a:pt x="310" y="476"/>
                    </a:cubicBezTo>
                    <a:cubicBezTo>
                      <a:pt x="310" y="439"/>
                      <a:pt x="311" y="401"/>
                      <a:pt x="311" y="364"/>
                    </a:cubicBezTo>
                    <a:cubicBezTo>
                      <a:pt x="311" y="330"/>
                      <a:pt x="311" y="296"/>
                      <a:pt x="310" y="262"/>
                    </a:cubicBezTo>
                    <a:cubicBezTo>
                      <a:pt x="310" y="252"/>
                      <a:pt x="307" y="243"/>
                      <a:pt x="307" y="233"/>
                    </a:cubicBezTo>
                    <a:cubicBezTo>
                      <a:pt x="306" y="214"/>
                      <a:pt x="305" y="194"/>
                      <a:pt x="306" y="175"/>
                    </a:cubicBezTo>
                    <a:cubicBezTo>
                      <a:pt x="306" y="160"/>
                      <a:pt x="307" y="144"/>
                      <a:pt x="308" y="129"/>
                    </a:cubicBezTo>
                    <a:cubicBezTo>
                      <a:pt x="309" y="95"/>
                      <a:pt x="310" y="62"/>
                      <a:pt x="311" y="28"/>
                    </a:cubicBezTo>
                    <a:cubicBezTo>
                      <a:pt x="311" y="19"/>
                      <a:pt x="311" y="9"/>
                      <a:pt x="310" y="0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19"/>
                      <a:pt x="319" y="38"/>
                      <a:pt x="319" y="58"/>
                    </a:cubicBezTo>
                    <a:cubicBezTo>
                      <a:pt x="319" y="58"/>
                      <a:pt x="320" y="58"/>
                      <a:pt x="321" y="58"/>
                    </a:cubicBezTo>
                    <a:cubicBezTo>
                      <a:pt x="323" y="55"/>
                      <a:pt x="325" y="51"/>
                      <a:pt x="328" y="49"/>
                    </a:cubicBezTo>
                    <a:cubicBezTo>
                      <a:pt x="331" y="46"/>
                      <a:pt x="332" y="41"/>
                      <a:pt x="339" y="43"/>
                    </a:cubicBezTo>
                    <a:cubicBezTo>
                      <a:pt x="331" y="51"/>
                      <a:pt x="331" y="62"/>
                      <a:pt x="319" y="67"/>
                    </a:cubicBezTo>
                    <a:cubicBezTo>
                      <a:pt x="319" y="74"/>
                      <a:pt x="318" y="83"/>
                      <a:pt x="318" y="91"/>
                    </a:cubicBezTo>
                    <a:cubicBezTo>
                      <a:pt x="318" y="126"/>
                      <a:pt x="318" y="161"/>
                      <a:pt x="318" y="196"/>
                    </a:cubicBezTo>
                    <a:cubicBezTo>
                      <a:pt x="318" y="221"/>
                      <a:pt x="320" y="246"/>
                      <a:pt x="321" y="270"/>
                    </a:cubicBezTo>
                    <a:cubicBezTo>
                      <a:pt x="321" y="274"/>
                      <a:pt x="321" y="278"/>
                      <a:pt x="321" y="282"/>
                    </a:cubicBezTo>
                    <a:cubicBezTo>
                      <a:pt x="325" y="279"/>
                      <a:pt x="329" y="276"/>
                      <a:pt x="332" y="273"/>
                    </a:cubicBezTo>
                    <a:cubicBezTo>
                      <a:pt x="333" y="274"/>
                      <a:pt x="333" y="275"/>
                      <a:pt x="334" y="275"/>
                    </a:cubicBezTo>
                    <a:cubicBezTo>
                      <a:pt x="331" y="280"/>
                      <a:pt x="328" y="285"/>
                      <a:pt x="324" y="290"/>
                    </a:cubicBezTo>
                    <a:cubicBezTo>
                      <a:pt x="324" y="291"/>
                      <a:pt x="323" y="292"/>
                      <a:pt x="323" y="294"/>
                    </a:cubicBezTo>
                    <a:cubicBezTo>
                      <a:pt x="322" y="320"/>
                      <a:pt x="321" y="346"/>
                      <a:pt x="321" y="372"/>
                    </a:cubicBezTo>
                    <a:cubicBezTo>
                      <a:pt x="320" y="414"/>
                      <a:pt x="318" y="455"/>
                      <a:pt x="318" y="497"/>
                    </a:cubicBezTo>
                    <a:cubicBezTo>
                      <a:pt x="318" y="557"/>
                      <a:pt x="319" y="616"/>
                      <a:pt x="320" y="676"/>
                    </a:cubicBezTo>
                    <a:cubicBezTo>
                      <a:pt x="320" y="710"/>
                      <a:pt x="319" y="743"/>
                      <a:pt x="320" y="777"/>
                    </a:cubicBezTo>
                    <a:cubicBezTo>
                      <a:pt x="320" y="807"/>
                      <a:pt x="321" y="838"/>
                      <a:pt x="322" y="869"/>
                    </a:cubicBezTo>
                    <a:cubicBezTo>
                      <a:pt x="322" y="881"/>
                      <a:pt x="322" y="894"/>
                      <a:pt x="322" y="906"/>
                    </a:cubicBezTo>
                    <a:cubicBezTo>
                      <a:pt x="360" y="906"/>
                      <a:pt x="360" y="906"/>
                      <a:pt x="360" y="906"/>
                    </a:cubicBezTo>
                    <a:cubicBezTo>
                      <a:pt x="360" y="903"/>
                      <a:pt x="360" y="900"/>
                      <a:pt x="360" y="897"/>
                    </a:cubicBezTo>
                    <a:cubicBezTo>
                      <a:pt x="361" y="872"/>
                      <a:pt x="363" y="847"/>
                      <a:pt x="363" y="822"/>
                    </a:cubicBezTo>
                    <a:cubicBezTo>
                      <a:pt x="363" y="795"/>
                      <a:pt x="362" y="769"/>
                      <a:pt x="362" y="743"/>
                    </a:cubicBezTo>
                    <a:cubicBezTo>
                      <a:pt x="362" y="714"/>
                      <a:pt x="362" y="686"/>
                      <a:pt x="362" y="657"/>
                    </a:cubicBezTo>
                    <a:cubicBezTo>
                      <a:pt x="363" y="632"/>
                      <a:pt x="364" y="607"/>
                      <a:pt x="364" y="582"/>
                    </a:cubicBezTo>
                    <a:cubicBezTo>
                      <a:pt x="364" y="531"/>
                      <a:pt x="364" y="481"/>
                      <a:pt x="363" y="430"/>
                    </a:cubicBezTo>
                    <a:cubicBezTo>
                      <a:pt x="363" y="404"/>
                      <a:pt x="361" y="378"/>
                      <a:pt x="361" y="351"/>
                    </a:cubicBezTo>
                    <a:cubicBezTo>
                      <a:pt x="360" y="331"/>
                      <a:pt x="360" y="310"/>
                      <a:pt x="361" y="290"/>
                    </a:cubicBezTo>
                    <a:cubicBezTo>
                      <a:pt x="361" y="276"/>
                      <a:pt x="364" y="263"/>
                      <a:pt x="364" y="249"/>
                    </a:cubicBezTo>
                    <a:cubicBezTo>
                      <a:pt x="365" y="193"/>
                      <a:pt x="364" y="137"/>
                      <a:pt x="364" y="80"/>
                    </a:cubicBezTo>
                    <a:cubicBezTo>
                      <a:pt x="364" y="73"/>
                      <a:pt x="363" y="66"/>
                      <a:pt x="363" y="58"/>
                    </a:cubicBezTo>
                    <a:cubicBezTo>
                      <a:pt x="363" y="39"/>
                      <a:pt x="364" y="19"/>
                      <a:pt x="364" y="0"/>
                    </a:cubicBezTo>
                    <a:lnTo>
                      <a:pt x="372" y="0"/>
                    </a:lnTo>
                    <a:close/>
                    <a:moveTo>
                      <a:pt x="246" y="1190"/>
                    </a:moveTo>
                    <a:cubicBezTo>
                      <a:pt x="246" y="1191"/>
                      <a:pt x="247" y="1194"/>
                      <a:pt x="247" y="1196"/>
                    </a:cubicBezTo>
                    <a:cubicBezTo>
                      <a:pt x="248" y="1207"/>
                      <a:pt x="250" y="1217"/>
                      <a:pt x="246" y="1227"/>
                    </a:cubicBezTo>
                    <a:cubicBezTo>
                      <a:pt x="240" y="1239"/>
                      <a:pt x="234" y="1252"/>
                      <a:pt x="228" y="1264"/>
                    </a:cubicBezTo>
                    <a:cubicBezTo>
                      <a:pt x="220" y="1281"/>
                      <a:pt x="207" y="1295"/>
                      <a:pt x="193" y="1306"/>
                    </a:cubicBezTo>
                    <a:cubicBezTo>
                      <a:pt x="177" y="1320"/>
                      <a:pt x="158" y="1331"/>
                      <a:pt x="142" y="1345"/>
                    </a:cubicBezTo>
                    <a:cubicBezTo>
                      <a:pt x="126" y="1358"/>
                      <a:pt x="111" y="1373"/>
                      <a:pt x="98" y="1388"/>
                    </a:cubicBezTo>
                    <a:cubicBezTo>
                      <a:pt x="75" y="1416"/>
                      <a:pt x="58" y="1447"/>
                      <a:pt x="45" y="1481"/>
                    </a:cubicBezTo>
                    <a:cubicBezTo>
                      <a:pt x="32" y="1516"/>
                      <a:pt x="22" y="1551"/>
                      <a:pt x="18" y="1588"/>
                    </a:cubicBezTo>
                    <a:cubicBezTo>
                      <a:pt x="15" y="1615"/>
                      <a:pt x="17" y="1641"/>
                      <a:pt x="17" y="1668"/>
                    </a:cubicBezTo>
                    <a:cubicBezTo>
                      <a:pt x="17" y="1673"/>
                      <a:pt x="18" y="1679"/>
                      <a:pt x="19" y="1684"/>
                    </a:cubicBezTo>
                    <a:cubicBezTo>
                      <a:pt x="21" y="1696"/>
                      <a:pt x="22" y="1709"/>
                      <a:pt x="25" y="1721"/>
                    </a:cubicBezTo>
                    <a:cubicBezTo>
                      <a:pt x="29" y="1740"/>
                      <a:pt x="31" y="1760"/>
                      <a:pt x="38" y="1778"/>
                    </a:cubicBezTo>
                    <a:cubicBezTo>
                      <a:pt x="48" y="1808"/>
                      <a:pt x="65" y="1835"/>
                      <a:pt x="83" y="1861"/>
                    </a:cubicBezTo>
                    <a:cubicBezTo>
                      <a:pt x="97" y="1881"/>
                      <a:pt x="111" y="1900"/>
                      <a:pt x="132" y="1913"/>
                    </a:cubicBezTo>
                    <a:cubicBezTo>
                      <a:pt x="146" y="1922"/>
                      <a:pt x="162" y="1929"/>
                      <a:pt x="178" y="1938"/>
                    </a:cubicBezTo>
                    <a:cubicBezTo>
                      <a:pt x="209" y="1955"/>
                      <a:pt x="243" y="1962"/>
                      <a:pt x="277" y="1969"/>
                    </a:cubicBezTo>
                    <a:cubicBezTo>
                      <a:pt x="298" y="1974"/>
                      <a:pt x="320" y="1974"/>
                      <a:pt x="340" y="1982"/>
                    </a:cubicBezTo>
                    <a:cubicBezTo>
                      <a:pt x="341" y="1982"/>
                      <a:pt x="342" y="1982"/>
                      <a:pt x="342" y="1982"/>
                    </a:cubicBezTo>
                    <a:cubicBezTo>
                      <a:pt x="359" y="1978"/>
                      <a:pt x="377" y="1975"/>
                      <a:pt x="394" y="1971"/>
                    </a:cubicBezTo>
                    <a:cubicBezTo>
                      <a:pt x="417" y="1966"/>
                      <a:pt x="441" y="1962"/>
                      <a:pt x="463" y="1954"/>
                    </a:cubicBezTo>
                    <a:cubicBezTo>
                      <a:pt x="486" y="1947"/>
                      <a:pt x="507" y="1937"/>
                      <a:pt x="528" y="1927"/>
                    </a:cubicBezTo>
                    <a:cubicBezTo>
                      <a:pt x="540" y="1921"/>
                      <a:pt x="551" y="1913"/>
                      <a:pt x="562" y="1904"/>
                    </a:cubicBezTo>
                    <a:cubicBezTo>
                      <a:pt x="577" y="1892"/>
                      <a:pt x="588" y="1877"/>
                      <a:pt x="599" y="1861"/>
                    </a:cubicBezTo>
                    <a:cubicBezTo>
                      <a:pt x="617" y="1836"/>
                      <a:pt x="632" y="1810"/>
                      <a:pt x="643" y="1783"/>
                    </a:cubicBezTo>
                    <a:cubicBezTo>
                      <a:pt x="655" y="1755"/>
                      <a:pt x="657" y="1726"/>
                      <a:pt x="661" y="1697"/>
                    </a:cubicBezTo>
                    <a:cubicBezTo>
                      <a:pt x="664" y="1682"/>
                      <a:pt x="664" y="1668"/>
                      <a:pt x="666" y="1653"/>
                    </a:cubicBezTo>
                    <a:cubicBezTo>
                      <a:pt x="668" y="1628"/>
                      <a:pt x="668" y="1602"/>
                      <a:pt x="664" y="1578"/>
                    </a:cubicBezTo>
                    <a:cubicBezTo>
                      <a:pt x="657" y="1543"/>
                      <a:pt x="648" y="1509"/>
                      <a:pt x="635" y="1475"/>
                    </a:cubicBezTo>
                    <a:cubicBezTo>
                      <a:pt x="621" y="1440"/>
                      <a:pt x="603" y="1408"/>
                      <a:pt x="578" y="1381"/>
                    </a:cubicBezTo>
                    <a:cubicBezTo>
                      <a:pt x="556" y="1357"/>
                      <a:pt x="533" y="1336"/>
                      <a:pt x="505" y="1319"/>
                    </a:cubicBezTo>
                    <a:cubicBezTo>
                      <a:pt x="497" y="1314"/>
                      <a:pt x="490" y="1307"/>
                      <a:pt x="483" y="1301"/>
                    </a:cubicBezTo>
                    <a:cubicBezTo>
                      <a:pt x="466" y="1285"/>
                      <a:pt x="454" y="1266"/>
                      <a:pt x="444" y="1245"/>
                    </a:cubicBezTo>
                    <a:cubicBezTo>
                      <a:pt x="437" y="1232"/>
                      <a:pt x="433" y="1219"/>
                      <a:pt x="435" y="1204"/>
                    </a:cubicBezTo>
                    <a:cubicBezTo>
                      <a:pt x="435" y="1199"/>
                      <a:pt x="436" y="1194"/>
                      <a:pt x="436" y="1189"/>
                    </a:cubicBezTo>
                    <a:cubicBezTo>
                      <a:pt x="417" y="1187"/>
                      <a:pt x="398" y="1184"/>
                      <a:pt x="379" y="1182"/>
                    </a:cubicBezTo>
                    <a:cubicBezTo>
                      <a:pt x="385" y="1201"/>
                      <a:pt x="391" y="1221"/>
                      <a:pt x="397" y="1240"/>
                    </a:cubicBezTo>
                    <a:cubicBezTo>
                      <a:pt x="406" y="1267"/>
                      <a:pt x="416" y="1293"/>
                      <a:pt x="423" y="1321"/>
                    </a:cubicBezTo>
                    <a:cubicBezTo>
                      <a:pt x="434" y="1360"/>
                      <a:pt x="442" y="1399"/>
                      <a:pt x="453" y="1438"/>
                    </a:cubicBezTo>
                    <a:cubicBezTo>
                      <a:pt x="460" y="1463"/>
                      <a:pt x="469" y="1488"/>
                      <a:pt x="477" y="1513"/>
                    </a:cubicBezTo>
                    <a:cubicBezTo>
                      <a:pt x="484" y="1532"/>
                      <a:pt x="491" y="1550"/>
                      <a:pt x="502" y="1567"/>
                    </a:cubicBezTo>
                    <a:cubicBezTo>
                      <a:pt x="509" y="1577"/>
                      <a:pt x="513" y="1590"/>
                      <a:pt x="517" y="1602"/>
                    </a:cubicBezTo>
                    <a:cubicBezTo>
                      <a:pt x="520" y="1608"/>
                      <a:pt x="515" y="1616"/>
                      <a:pt x="509" y="1617"/>
                    </a:cubicBezTo>
                    <a:cubicBezTo>
                      <a:pt x="501" y="1618"/>
                      <a:pt x="494" y="1613"/>
                      <a:pt x="495" y="1604"/>
                    </a:cubicBezTo>
                    <a:cubicBezTo>
                      <a:pt x="496" y="1595"/>
                      <a:pt x="492" y="1589"/>
                      <a:pt x="485" y="1584"/>
                    </a:cubicBezTo>
                    <a:cubicBezTo>
                      <a:pt x="481" y="1580"/>
                      <a:pt x="476" y="1576"/>
                      <a:pt x="472" y="1573"/>
                    </a:cubicBezTo>
                    <a:cubicBezTo>
                      <a:pt x="458" y="1563"/>
                      <a:pt x="443" y="1565"/>
                      <a:pt x="436" y="1581"/>
                    </a:cubicBezTo>
                    <a:cubicBezTo>
                      <a:pt x="435" y="1586"/>
                      <a:pt x="432" y="1590"/>
                      <a:pt x="430" y="1594"/>
                    </a:cubicBezTo>
                    <a:cubicBezTo>
                      <a:pt x="422" y="1607"/>
                      <a:pt x="412" y="1611"/>
                      <a:pt x="398" y="1603"/>
                    </a:cubicBezTo>
                    <a:cubicBezTo>
                      <a:pt x="391" y="1599"/>
                      <a:pt x="383" y="1594"/>
                      <a:pt x="376" y="1589"/>
                    </a:cubicBezTo>
                    <a:cubicBezTo>
                      <a:pt x="371" y="1586"/>
                      <a:pt x="368" y="1585"/>
                      <a:pt x="364" y="1589"/>
                    </a:cubicBezTo>
                    <a:cubicBezTo>
                      <a:pt x="362" y="1592"/>
                      <a:pt x="358" y="1594"/>
                      <a:pt x="354" y="1596"/>
                    </a:cubicBezTo>
                    <a:cubicBezTo>
                      <a:pt x="349" y="1600"/>
                      <a:pt x="343" y="1600"/>
                      <a:pt x="337" y="1597"/>
                    </a:cubicBezTo>
                    <a:cubicBezTo>
                      <a:pt x="332" y="1593"/>
                      <a:pt x="327" y="1590"/>
                      <a:pt x="322" y="1588"/>
                    </a:cubicBezTo>
                    <a:cubicBezTo>
                      <a:pt x="318" y="1586"/>
                      <a:pt x="315" y="1585"/>
                      <a:pt x="312" y="1589"/>
                    </a:cubicBezTo>
                    <a:cubicBezTo>
                      <a:pt x="305" y="1596"/>
                      <a:pt x="298" y="1603"/>
                      <a:pt x="291" y="1610"/>
                    </a:cubicBezTo>
                    <a:cubicBezTo>
                      <a:pt x="279" y="1623"/>
                      <a:pt x="267" y="1624"/>
                      <a:pt x="254" y="1611"/>
                    </a:cubicBezTo>
                    <a:cubicBezTo>
                      <a:pt x="247" y="1603"/>
                      <a:pt x="240" y="1595"/>
                      <a:pt x="232" y="1587"/>
                    </a:cubicBezTo>
                    <a:cubicBezTo>
                      <a:pt x="230" y="1585"/>
                      <a:pt x="228" y="1583"/>
                      <a:pt x="225" y="1583"/>
                    </a:cubicBezTo>
                    <a:cubicBezTo>
                      <a:pt x="218" y="1581"/>
                      <a:pt x="199" y="1592"/>
                      <a:pt x="196" y="1598"/>
                    </a:cubicBezTo>
                    <a:cubicBezTo>
                      <a:pt x="195" y="1599"/>
                      <a:pt x="195" y="1599"/>
                      <a:pt x="195" y="1600"/>
                    </a:cubicBezTo>
                    <a:cubicBezTo>
                      <a:pt x="195" y="1610"/>
                      <a:pt x="188" y="1615"/>
                      <a:pt x="181" y="1618"/>
                    </a:cubicBezTo>
                    <a:cubicBezTo>
                      <a:pt x="178" y="1620"/>
                      <a:pt x="172" y="1619"/>
                      <a:pt x="170" y="1617"/>
                    </a:cubicBezTo>
                    <a:cubicBezTo>
                      <a:pt x="168" y="1616"/>
                      <a:pt x="167" y="1610"/>
                      <a:pt x="168" y="1607"/>
                    </a:cubicBezTo>
                    <a:cubicBezTo>
                      <a:pt x="169" y="1603"/>
                      <a:pt x="170" y="1599"/>
                      <a:pt x="173" y="1596"/>
                    </a:cubicBezTo>
                    <a:cubicBezTo>
                      <a:pt x="175" y="1593"/>
                      <a:pt x="178" y="1591"/>
                      <a:pt x="181" y="1589"/>
                    </a:cubicBezTo>
                    <a:cubicBezTo>
                      <a:pt x="183" y="1587"/>
                      <a:pt x="186" y="1586"/>
                      <a:pt x="186" y="1584"/>
                    </a:cubicBezTo>
                    <a:cubicBezTo>
                      <a:pt x="201" y="1543"/>
                      <a:pt x="217" y="1502"/>
                      <a:pt x="231" y="1461"/>
                    </a:cubicBezTo>
                    <a:cubicBezTo>
                      <a:pt x="244" y="1421"/>
                      <a:pt x="257" y="1382"/>
                      <a:pt x="269" y="1342"/>
                    </a:cubicBezTo>
                    <a:cubicBezTo>
                      <a:pt x="279" y="1306"/>
                      <a:pt x="287" y="1269"/>
                      <a:pt x="296" y="1233"/>
                    </a:cubicBezTo>
                    <a:cubicBezTo>
                      <a:pt x="301" y="1216"/>
                      <a:pt x="307" y="1199"/>
                      <a:pt x="312" y="1180"/>
                    </a:cubicBezTo>
                    <a:cubicBezTo>
                      <a:pt x="290" y="1183"/>
                      <a:pt x="269" y="1186"/>
                      <a:pt x="246" y="1190"/>
                    </a:cubicBezTo>
                    <a:moveTo>
                      <a:pt x="192" y="1588"/>
                    </a:moveTo>
                    <a:cubicBezTo>
                      <a:pt x="192" y="1588"/>
                      <a:pt x="192" y="1588"/>
                      <a:pt x="193" y="1589"/>
                    </a:cubicBezTo>
                    <a:cubicBezTo>
                      <a:pt x="197" y="1586"/>
                      <a:pt x="200" y="1583"/>
                      <a:pt x="205" y="1580"/>
                    </a:cubicBezTo>
                    <a:cubicBezTo>
                      <a:pt x="215" y="1574"/>
                      <a:pt x="227" y="1571"/>
                      <a:pt x="239" y="1581"/>
                    </a:cubicBezTo>
                    <a:cubicBezTo>
                      <a:pt x="247" y="1588"/>
                      <a:pt x="255" y="1595"/>
                      <a:pt x="263" y="1603"/>
                    </a:cubicBezTo>
                    <a:cubicBezTo>
                      <a:pt x="270" y="1609"/>
                      <a:pt x="274" y="1609"/>
                      <a:pt x="280" y="1602"/>
                    </a:cubicBezTo>
                    <a:cubicBezTo>
                      <a:pt x="285" y="1597"/>
                      <a:pt x="290" y="1591"/>
                      <a:pt x="295" y="1586"/>
                    </a:cubicBezTo>
                    <a:cubicBezTo>
                      <a:pt x="306" y="1575"/>
                      <a:pt x="317" y="1574"/>
                      <a:pt x="330" y="1580"/>
                    </a:cubicBezTo>
                    <a:cubicBezTo>
                      <a:pt x="332" y="1581"/>
                      <a:pt x="335" y="1582"/>
                      <a:pt x="337" y="1584"/>
                    </a:cubicBezTo>
                    <a:cubicBezTo>
                      <a:pt x="344" y="1590"/>
                      <a:pt x="351" y="1589"/>
                      <a:pt x="358" y="1583"/>
                    </a:cubicBezTo>
                    <a:cubicBezTo>
                      <a:pt x="358" y="1582"/>
                      <a:pt x="359" y="1582"/>
                      <a:pt x="359" y="1582"/>
                    </a:cubicBezTo>
                    <a:cubicBezTo>
                      <a:pt x="367" y="1577"/>
                      <a:pt x="371" y="1577"/>
                      <a:pt x="379" y="1581"/>
                    </a:cubicBezTo>
                    <a:cubicBezTo>
                      <a:pt x="387" y="1586"/>
                      <a:pt x="394" y="1591"/>
                      <a:pt x="402" y="1595"/>
                    </a:cubicBezTo>
                    <a:cubicBezTo>
                      <a:pt x="410" y="1599"/>
                      <a:pt x="415" y="1597"/>
                      <a:pt x="420" y="1590"/>
                    </a:cubicBezTo>
                    <a:cubicBezTo>
                      <a:pt x="423" y="1585"/>
                      <a:pt x="427" y="1579"/>
                      <a:pt x="430" y="1573"/>
                    </a:cubicBezTo>
                    <a:cubicBezTo>
                      <a:pt x="434" y="1567"/>
                      <a:pt x="439" y="1563"/>
                      <a:pt x="446" y="1561"/>
                    </a:cubicBezTo>
                    <a:cubicBezTo>
                      <a:pt x="457" y="1558"/>
                      <a:pt x="467" y="1560"/>
                      <a:pt x="476" y="1567"/>
                    </a:cubicBezTo>
                    <a:cubicBezTo>
                      <a:pt x="483" y="1572"/>
                      <a:pt x="489" y="1577"/>
                      <a:pt x="496" y="1582"/>
                    </a:cubicBezTo>
                    <a:cubicBezTo>
                      <a:pt x="495" y="1579"/>
                      <a:pt x="494" y="1577"/>
                      <a:pt x="493" y="1574"/>
                    </a:cubicBezTo>
                    <a:cubicBezTo>
                      <a:pt x="483" y="1558"/>
                      <a:pt x="474" y="1542"/>
                      <a:pt x="469" y="1524"/>
                    </a:cubicBezTo>
                    <a:cubicBezTo>
                      <a:pt x="460" y="1496"/>
                      <a:pt x="449" y="1467"/>
                      <a:pt x="441" y="1439"/>
                    </a:cubicBezTo>
                    <a:cubicBezTo>
                      <a:pt x="435" y="1417"/>
                      <a:pt x="432" y="1395"/>
                      <a:pt x="426" y="1374"/>
                    </a:cubicBezTo>
                    <a:cubicBezTo>
                      <a:pt x="416" y="1337"/>
                      <a:pt x="404" y="1300"/>
                      <a:pt x="393" y="1262"/>
                    </a:cubicBezTo>
                    <a:cubicBezTo>
                      <a:pt x="386" y="1237"/>
                      <a:pt x="379" y="1211"/>
                      <a:pt x="372" y="1186"/>
                    </a:cubicBezTo>
                    <a:cubicBezTo>
                      <a:pt x="372" y="1184"/>
                      <a:pt x="370" y="1182"/>
                      <a:pt x="368" y="1182"/>
                    </a:cubicBezTo>
                    <a:cubicBezTo>
                      <a:pt x="355" y="1180"/>
                      <a:pt x="341" y="1180"/>
                      <a:pt x="327" y="1179"/>
                    </a:cubicBezTo>
                    <a:cubicBezTo>
                      <a:pt x="323" y="1179"/>
                      <a:pt x="321" y="1180"/>
                      <a:pt x="320" y="1184"/>
                    </a:cubicBezTo>
                    <a:cubicBezTo>
                      <a:pt x="312" y="1215"/>
                      <a:pt x="304" y="1246"/>
                      <a:pt x="296" y="1277"/>
                    </a:cubicBezTo>
                    <a:cubicBezTo>
                      <a:pt x="288" y="1310"/>
                      <a:pt x="281" y="1343"/>
                      <a:pt x="272" y="1376"/>
                    </a:cubicBezTo>
                    <a:cubicBezTo>
                      <a:pt x="255" y="1439"/>
                      <a:pt x="227" y="1498"/>
                      <a:pt x="204" y="1559"/>
                    </a:cubicBezTo>
                    <a:cubicBezTo>
                      <a:pt x="200" y="1569"/>
                      <a:pt x="196" y="1578"/>
                      <a:pt x="192" y="1588"/>
                    </a:cubicBezTo>
                    <a:moveTo>
                      <a:pt x="442" y="973"/>
                    </a:moveTo>
                    <a:cubicBezTo>
                      <a:pt x="426" y="959"/>
                      <a:pt x="414" y="943"/>
                      <a:pt x="395" y="933"/>
                    </a:cubicBezTo>
                    <a:cubicBezTo>
                      <a:pt x="388" y="929"/>
                      <a:pt x="382" y="923"/>
                      <a:pt x="375" y="919"/>
                    </a:cubicBezTo>
                    <a:cubicBezTo>
                      <a:pt x="372" y="917"/>
                      <a:pt x="368" y="917"/>
                      <a:pt x="365" y="917"/>
                    </a:cubicBezTo>
                    <a:cubicBezTo>
                      <a:pt x="349" y="917"/>
                      <a:pt x="333" y="917"/>
                      <a:pt x="318" y="917"/>
                    </a:cubicBezTo>
                    <a:cubicBezTo>
                      <a:pt x="314" y="917"/>
                      <a:pt x="311" y="917"/>
                      <a:pt x="308" y="918"/>
                    </a:cubicBezTo>
                    <a:cubicBezTo>
                      <a:pt x="296" y="926"/>
                      <a:pt x="283" y="934"/>
                      <a:pt x="272" y="943"/>
                    </a:cubicBezTo>
                    <a:cubicBezTo>
                      <a:pt x="261" y="952"/>
                      <a:pt x="251" y="963"/>
                      <a:pt x="241" y="972"/>
                    </a:cubicBezTo>
                    <a:cubicBezTo>
                      <a:pt x="260" y="968"/>
                      <a:pt x="278" y="963"/>
                      <a:pt x="297" y="959"/>
                    </a:cubicBezTo>
                    <a:cubicBezTo>
                      <a:pt x="319" y="954"/>
                      <a:pt x="341" y="955"/>
                      <a:pt x="364" y="955"/>
                    </a:cubicBezTo>
                    <a:cubicBezTo>
                      <a:pt x="369" y="955"/>
                      <a:pt x="374" y="957"/>
                      <a:pt x="379" y="958"/>
                    </a:cubicBezTo>
                    <a:cubicBezTo>
                      <a:pt x="379" y="959"/>
                      <a:pt x="379" y="960"/>
                      <a:pt x="379" y="960"/>
                    </a:cubicBezTo>
                    <a:cubicBezTo>
                      <a:pt x="377" y="961"/>
                      <a:pt x="375" y="961"/>
                      <a:pt x="373" y="961"/>
                    </a:cubicBezTo>
                    <a:cubicBezTo>
                      <a:pt x="352" y="962"/>
                      <a:pt x="332" y="962"/>
                      <a:pt x="311" y="963"/>
                    </a:cubicBezTo>
                    <a:cubicBezTo>
                      <a:pt x="301" y="963"/>
                      <a:pt x="290" y="964"/>
                      <a:pt x="281" y="966"/>
                    </a:cubicBezTo>
                    <a:cubicBezTo>
                      <a:pt x="267" y="971"/>
                      <a:pt x="254" y="977"/>
                      <a:pt x="241" y="983"/>
                    </a:cubicBezTo>
                    <a:cubicBezTo>
                      <a:pt x="232" y="987"/>
                      <a:pt x="230" y="994"/>
                      <a:pt x="237" y="1002"/>
                    </a:cubicBezTo>
                    <a:cubicBezTo>
                      <a:pt x="242" y="1008"/>
                      <a:pt x="249" y="1013"/>
                      <a:pt x="255" y="1018"/>
                    </a:cubicBezTo>
                    <a:cubicBezTo>
                      <a:pt x="262" y="1023"/>
                      <a:pt x="268" y="1028"/>
                      <a:pt x="267" y="1038"/>
                    </a:cubicBezTo>
                    <a:cubicBezTo>
                      <a:pt x="279" y="1032"/>
                      <a:pt x="291" y="1028"/>
                      <a:pt x="304" y="1029"/>
                    </a:cubicBezTo>
                    <a:cubicBezTo>
                      <a:pt x="311" y="1029"/>
                      <a:pt x="317" y="1028"/>
                      <a:pt x="323" y="1027"/>
                    </a:cubicBezTo>
                    <a:cubicBezTo>
                      <a:pt x="331" y="1027"/>
                      <a:pt x="340" y="1026"/>
                      <a:pt x="348" y="1026"/>
                    </a:cubicBezTo>
                    <a:cubicBezTo>
                      <a:pt x="348" y="1027"/>
                      <a:pt x="348" y="1028"/>
                      <a:pt x="348" y="1029"/>
                    </a:cubicBezTo>
                    <a:cubicBezTo>
                      <a:pt x="341" y="1030"/>
                      <a:pt x="334" y="1030"/>
                      <a:pt x="327" y="1032"/>
                    </a:cubicBezTo>
                    <a:cubicBezTo>
                      <a:pt x="315" y="1034"/>
                      <a:pt x="303" y="1035"/>
                      <a:pt x="291" y="1039"/>
                    </a:cubicBezTo>
                    <a:cubicBezTo>
                      <a:pt x="271" y="1046"/>
                      <a:pt x="253" y="1057"/>
                      <a:pt x="237" y="1072"/>
                    </a:cubicBezTo>
                    <a:cubicBezTo>
                      <a:pt x="232" y="1076"/>
                      <a:pt x="230" y="1081"/>
                      <a:pt x="234" y="1086"/>
                    </a:cubicBezTo>
                    <a:cubicBezTo>
                      <a:pt x="238" y="1091"/>
                      <a:pt x="244" y="1095"/>
                      <a:pt x="248" y="1099"/>
                    </a:cubicBezTo>
                    <a:cubicBezTo>
                      <a:pt x="252" y="1103"/>
                      <a:pt x="256" y="1107"/>
                      <a:pt x="259" y="1111"/>
                    </a:cubicBezTo>
                    <a:cubicBezTo>
                      <a:pt x="261" y="1112"/>
                      <a:pt x="262" y="1114"/>
                      <a:pt x="264" y="1113"/>
                    </a:cubicBezTo>
                    <a:cubicBezTo>
                      <a:pt x="272" y="1113"/>
                      <a:pt x="281" y="1113"/>
                      <a:pt x="290" y="1111"/>
                    </a:cubicBezTo>
                    <a:cubicBezTo>
                      <a:pt x="306" y="1108"/>
                      <a:pt x="323" y="1107"/>
                      <a:pt x="339" y="1107"/>
                    </a:cubicBezTo>
                    <a:cubicBezTo>
                      <a:pt x="344" y="1107"/>
                      <a:pt x="349" y="1109"/>
                      <a:pt x="354" y="1109"/>
                    </a:cubicBezTo>
                    <a:cubicBezTo>
                      <a:pt x="354" y="1110"/>
                      <a:pt x="354" y="1110"/>
                      <a:pt x="354" y="1111"/>
                    </a:cubicBezTo>
                    <a:cubicBezTo>
                      <a:pt x="334" y="1113"/>
                      <a:pt x="314" y="1114"/>
                      <a:pt x="294" y="1116"/>
                    </a:cubicBezTo>
                    <a:cubicBezTo>
                      <a:pt x="282" y="1117"/>
                      <a:pt x="270" y="1117"/>
                      <a:pt x="259" y="1125"/>
                    </a:cubicBezTo>
                    <a:cubicBezTo>
                      <a:pt x="255" y="1129"/>
                      <a:pt x="252" y="1133"/>
                      <a:pt x="248" y="1136"/>
                    </a:cubicBezTo>
                    <a:cubicBezTo>
                      <a:pt x="234" y="1145"/>
                      <a:pt x="230" y="1159"/>
                      <a:pt x="237" y="1174"/>
                    </a:cubicBezTo>
                    <a:cubicBezTo>
                      <a:pt x="237" y="1175"/>
                      <a:pt x="240" y="1176"/>
                      <a:pt x="241" y="1176"/>
                    </a:cubicBezTo>
                    <a:cubicBezTo>
                      <a:pt x="250" y="1176"/>
                      <a:pt x="258" y="1176"/>
                      <a:pt x="267" y="1175"/>
                    </a:cubicBezTo>
                    <a:cubicBezTo>
                      <a:pt x="277" y="1173"/>
                      <a:pt x="287" y="1171"/>
                      <a:pt x="297" y="1170"/>
                    </a:cubicBezTo>
                    <a:cubicBezTo>
                      <a:pt x="321" y="1169"/>
                      <a:pt x="346" y="1169"/>
                      <a:pt x="371" y="1169"/>
                    </a:cubicBezTo>
                    <a:cubicBezTo>
                      <a:pt x="373" y="1169"/>
                      <a:pt x="375" y="1169"/>
                      <a:pt x="376" y="1169"/>
                    </a:cubicBezTo>
                    <a:cubicBezTo>
                      <a:pt x="387" y="1171"/>
                      <a:pt x="398" y="1173"/>
                      <a:pt x="410" y="1174"/>
                    </a:cubicBezTo>
                    <a:cubicBezTo>
                      <a:pt x="418" y="1175"/>
                      <a:pt x="427" y="1175"/>
                      <a:pt x="436" y="1176"/>
                    </a:cubicBezTo>
                    <a:cubicBezTo>
                      <a:pt x="444" y="1177"/>
                      <a:pt x="445" y="1177"/>
                      <a:pt x="447" y="1169"/>
                    </a:cubicBezTo>
                    <a:cubicBezTo>
                      <a:pt x="451" y="1152"/>
                      <a:pt x="448" y="1145"/>
                      <a:pt x="434" y="1135"/>
                    </a:cubicBezTo>
                    <a:cubicBezTo>
                      <a:pt x="432" y="1134"/>
                      <a:pt x="430" y="1133"/>
                      <a:pt x="429" y="1132"/>
                    </a:cubicBezTo>
                    <a:cubicBezTo>
                      <a:pt x="423" y="1123"/>
                      <a:pt x="413" y="1120"/>
                      <a:pt x="403" y="1117"/>
                    </a:cubicBezTo>
                    <a:cubicBezTo>
                      <a:pt x="398" y="1116"/>
                      <a:pt x="394" y="1114"/>
                      <a:pt x="389" y="1113"/>
                    </a:cubicBezTo>
                    <a:cubicBezTo>
                      <a:pt x="389" y="1112"/>
                      <a:pt x="389" y="1111"/>
                      <a:pt x="389" y="1111"/>
                    </a:cubicBezTo>
                    <a:cubicBezTo>
                      <a:pt x="398" y="1111"/>
                      <a:pt x="407" y="1112"/>
                      <a:pt x="416" y="1113"/>
                    </a:cubicBezTo>
                    <a:cubicBezTo>
                      <a:pt x="419" y="1114"/>
                      <a:pt x="421" y="1114"/>
                      <a:pt x="423" y="1110"/>
                    </a:cubicBezTo>
                    <a:cubicBezTo>
                      <a:pt x="426" y="1106"/>
                      <a:pt x="430" y="1103"/>
                      <a:pt x="433" y="1100"/>
                    </a:cubicBezTo>
                    <a:cubicBezTo>
                      <a:pt x="437" y="1097"/>
                      <a:pt x="441" y="1095"/>
                      <a:pt x="444" y="1092"/>
                    </a:cubicBezTo>
                    <a:cubicBezTo>
                      <a:pt x="453" y="1084"/>
                      <a:pt x="452" y="1078"/>
                      <a:pt x="443" y="1069"/>
                    </a:cubicBezTo>
                    <a:cubicBezTo>
                      <a:pt x="423" y="1053"/>
                      <a:pt x="402" y="1041"/>
                      <a:pt x="377" y="1035"/>
                    </a:cubicBezTo>
                    <a:cubicBezTo>
                      <a:pt x="374" y="1034"/>
                      <a:pt x="370" y="1033"/>
                      <a:pt x="366" y="1032"/>
                    </a:cubicBezTo>
                    <a:cubicBezTo>
                      <a:pt x="366" y="1031"/>
                      <a:pt x="366" y="1030"/>
                      <a:pt x="366" y="1030"/>
                    </a:cubicBezTo>
                    <a:cubicBezTo>
                      <a:pt x="383" y="1027"/>
                      <a:pt x="400" y="1028"/>
                      <a:pt x="416" y="1038"/>
                    </a:cubicBezTo>
                    <a:cubicBezTo>
                      <a:pt x="415" y="1029"/>
                      <a:pt x="420" y="1023"/>
                      <a:pt x="427" y="1018"/>
                    </a:cubicBezTo>
                    <a:cubicBezTo>
                      <a:pt x="434" y="1013"/>
                      <a:pt x="440" y="1008"/>
                      <a:pt x="446" y="1001"/>
                    </a:cubicBezTo>
                    <a:cubicBezTo>
                      <a:pt x="452" y="995"/>
                      <a:pt x="450" y="987"/>
                      <a:pt x="442" y="983"/>
                    </a:cubicBezTo>
                    <a:cubicBezTo>
                      <a:pt x="430" y="978"/>
                      <a:pt x="417" y="973"/>
                      <a:pt x="405" y="967"/>
                    </a:cubicBezTo>
                    <a:cubicBezTo>
                      <a:pt x="403" y="966"/>
                      <a:pt x="400" y="965"/>
                      <a:pt x="397" y="964"/>
                    </a:cubicBezTo>
                    <a:cubicBezTo>
                      <a:pt x="398" y="963"/>
                      <a:pt x="398" y="962"/>
                      <a:pt x="398" y="961"/>
                    </a:cubicBezTo>
                    <a:cubicBezTo>
                      <a:pt x="413" y="965"/>
                      <a:pt x="427" y="969"/>
                      <a:pt x="442" y="9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94">
                <a:extLst>
                  <a:ext uri="{FF2B5EF4-FFF2-40B4-BE49-F238E27FC236}">
                    <a16:creationId xmlns:a16="http://schemas.microsoft.com/office/drawing/2014/main" xmlns="" id="{60B28E29-C94D-4F63-B587-8F9C4886D215}"/>
                  </a:ext>
                </a:extLst>
              </p:cNvPr>
              <p:cNvSpPr/>
              <p:nvPr/>
            </p:nvSpPr>
            <p:spPr bwMode="auto">
              <a:xfrm>
                <a:off x="4297363" y="101600"/>
                <a:ext cx="38100" cy="46038"/>
              </a:xfrm>
              <a:custGeom>
                <a:avLst/>
                <a:gdLst>
                  <a:gd name="T0" fmla="*/ 14 w 14"/>
                  <a:gd name="T1" fmla="*/ 3 h 17"/>
                  <a:gd name="T2" fmla="*/ 8 w 14"/>
                  <a:gd name="T3" fmla="*/ 14 h 17"/>
                  <a:gd name="T4" fmla="*/ 4 w 14"/>
                  <a:gd name="T5" fmla="*/ 16 h 17"/>
                  <a:gd name="T6" fmla="*/ 0 w 14"/>
                  <a:gd name="T7" fmla="*/ 11 h 17"/>
                  <a:gd name="T8" fmla="*/ 8 w 14"/>
                  <a:gd name="T9" fmla="*/ 0 h 17"/>
                  <a:gd name="T10" fmla="*/ 14 w 14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3"/>
                    </a:moveTo>
                    <a:cubicBezTo>
                      <a:pt x="12" y="8"/>
                      <a:pt x="10" y="11"/>
                      <a:pt x="8" y="14"/>
                    </a:cubicBezTo>
                    <a:cubicBezTo>
                      <a:pt x="7" y="16"/>
                      <a:pt x="5" y="17"/>
                      <a:pt x="4" y="16"/>
                    </a:cubicBezTo>
                    <a:cubicBezTo>
                      <a:pt x="2" y="15"/>
                      <a:pt x="0" y="12"/>
                      <a:pt x="0" y="11"/>
                    </a:cubicBezTo>
                    <a:cubicBezTo>
                      <a:pt x="3" y="7"/>
                      <a:pt x="5" y="4"/>
                      <a:pt x="8" y="0"/>
                    </a:cubicBezTo>
                    <a:cubicBezTo>
                      <a:pt x="9" y="0"/>
                      <a:pt x="12" y="2"/>
                      <a:pt x="14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95">
                <a:extLst>
                  <a:ext uri="{FF2B5EF4-FFF2-40B4-BE49-F238E27FC236}">
                    <a16:creationId xmlns:a16="http://schemas.microsoft.com/office/drawing/2014/main" xmlns="" id="{632DCF94-6162-4365-B785-4CFD3022AC3D}"/>
                  </a:ext>
                </a:extLst>
              </p:cNvPr>
              <p:cNvSpPr/>
              <p:nvPr/>
            </p:nvSpPr>
            <p:spPr bwMode="auto">
              <a:xfrm>
                <a:off x="4300538" y="1431925"/>
                <a:ext cx="41275" cy="42863"/>
              </a:xfrm>
              <a:custGeom>
                <a:avLst/>
                <a:gdLst>
                  <a:gd name="T0" fmla="*/ 15 w 15"/>
                  <a:gd name="T1" fmla="*/ 0 h 16"/>
                  <a:gd name="T2" fmla="*/ 4 w 15"/>
                  <a:gd name="T3" fmla="*/ 16 h 16"/>
                  <a:gd name="T4" fmla="*/ 15 w 15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15" y="7"/>
                      <a:pt x="11" y="14"/>
                      <a:pt x="4" y="16"/>
                    </a:cubicBezTo>
                    <a:cubicBezTo>
                      <a:pt x="0" y="11"/>
                      <a:pt x="6" y="1"/>
                      <a:pt x="1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96">
                <a:extLst>
                  <a:ext uri="{FF2B5EF4-FFF2-40B4-BE49-F238E27FC236}">
                    <a16:creationId xmlns:a16="http://schemas.microsoft.com/office/drawing/2014/main" xmlns="" id="{58C82C94-ACD6-4DB9-AFA2-F4607C9AF4C0}"/>
                  </a:ext>
                </a:extLst>
              </p:cNvPr>
              <p:cNvSpPr/>
              <p:nvPr/>
            </p:nvSpPr>
            <p:spPr bwMode="auto">
              <a:xfrm>
                <a:off x="4305301" y="3175"/>
                <a:ext cx="30163" cy="42863"/>
              </a:xfrm>
              <a:custGeom>
                <a:avLst/>
                <a:gdLst>
                  <a:gd name="T0" fmla="*/ 11 w 11"/>
                  <a:gd name="T1" fmla="*/ 2 h 16"/>
                  <a:gd name="T2" fmla="*/ 6 w 11"/>
                  <a:gd name="T3" fmla="*/ 13 h 16"/>
                  <a:gd name="T4" fmla="*/ 2 w 11"/>
                  <a:gd name="T5" fmla="*/ 16 h 16"/>
                  <a:gd name="T6" fmla="*/ 1 w 11"/>
                  <a:gd name="T7" fmla="*/ 11 h 16"/>
                  <a:gd name="T8" fmla="*/ 8 w 11"/>
                  <a:gd name="T9" fmla="*/ 0 h 16"/>
                  <a:gd name="T10" fmla="*/ 11 w 11"/>
                  <a:gd name="T1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6">
                    <a:moveTo>
                      <a:pt x="11" y="2"/>
                    </a:moveTo>
                    <a:cubicBezTo>
                      <a:pt x="9" y="6"/>
                      <a:pt x="8" y="10"/>
                      <a:pt x="6" y="13"/>
                    </a:cubicBezTo>
                    <a:cubicBezTo>
                      <a:pt x="5" y="15"/>
                      <a:pt x="3" y="15"/>
                      <a:pt x="2" y="16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3" y="7"/>
                      <a:pt x="5" y="4"/>
                      <a:pt x="8" y="0"/>
                    </a:cubicBezTo>
                    <a:cubicBezTo>
                      <a:pt x="9" y="1"/>
                      <a:pt x="10" y="2"/>
                      <a:pt x="11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97">
                <a:extLst>
                  <a:ext uri="{FF2B5EF4-FFF2-40B4-BE49-F238E27FC236}">
                    <a16:creationId xmlns:a16="http://schemas.microsoft.com/office/drawing/2014/main" xmlns="" id="{B4E5C458-9E63-4449-9210-28CDF8EBBFE2}"/>
                  </a:ext>
                </a:extLst>
              </p:cNvPr>
              <p:cNvSpPr/>
              <p:nvPr/>
            </p:nvSpPr>
            <p:spPr bwMode="auto">
              <a:xfrm>
                <a:off x="4303713" y="1393825"/>
                <a:ext cx="26988" cy="39688"/>
              </a:xfrm>
              <a:custGeom>
                <a:avLst/>
                <a:gdLst>
                  <a:gd name="T0" fmla="*/ 10 w 10"/>
                  <a:gd name="T1" fmla="*/ 2 h 15"/>
                  <a:gd name="T2" fmla="*/ 5 w 10"/>
                  <a:gd name="T3" fmla="*/ 14 h 15"/>
                  <a:gd name="T4" fmla="*/ 2 w 10"/>
                  <a:gd name="T5" fmla="*/ 15 h 15"/>
                  <a:gd name="T6" fmla="*/ 0 w 10"/>
                  <a:gd name="T7" fmla="*/ 12 h 15"/>
                  <a:gd name="T8" fmla="*/ 7 w 10"/>
                  <a:gd name="T9" fmla="*/ 0 h 15"/>
                  <a:gd name="T10" fmla="*/ 10 w 10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10" y="2"/>
                    </a:moveTo>
                    <a:cubicBezTo>
                      <a:pt x="8" y="6"/>
                      <a:pt x="7" y="10"/>
                      <a:pt x="5" y="14"/>
                    </a:cubicBezTo>
                    <a:cubicBezTo>
                      <a:pt x="4" y="14"/>
                      <a:pt x="2" y="15"/>
                      <a:pt x="2" y="15"/>
                    </a:cubicBezTo>
                    <a:cubicBezTo>
                      <a:pt x="1" y="14"/>
                      <a:pt x="0" y="12"/>
                      <a:pt x="0" y="12"/>
                    </a:cubicBezTo>
                    <a:cubicBezTo>
                      <a:pt x="2" y="8"/>
                      <a:pt x="4" y="4"/>
                      <a:pt x="7" y="0"/>
                    </a:cubicBezTo>
                    <a:cubicBezTo>
                      <a:pt x="8" y="1"/>
                      <a:pt x="9" y="1"/>
                      <a:pt x="1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98">
                <a:extLst>
                  <a:ext uri="{FF2B5EF4-FFF2-40B4-BE49-F238E27FC236}">
                    <a16:creationId xmlns:a16="http://schemas.microsoft.com/office/drawing/2014/main" xmlns="" id="{10377F81-6812-4C0F-A4D7-1AD5C2DED5BF}"/>
                  </a:ext>
                </a:extLst>
              </p:cNvPr>
              <p:cNvSpPr/>
              <p:nvPr/>
            </p:nvSpPr>
            <p:spPr bwMode="auto">
              <a:xfrm>
                <a:off x="4300538" y="631825"/>
                <a:ext cx="19050" cy="33338"/>
              </a:xfrm>
              <a:custGeom>
                <a:avLst/>
                <a:gdLst>
                  <a:gd name="T0" fmla="*/ 7 w 7"/>
                  <a:gd name="T1" fmla="*/ 2 h 12"/>
                  <a:gd name="T2" fmla="*/ 3 w 7"/>
                  <a:gd name="T3" fmla="*/ 12 h 12"/>
                  <a:gd name="T4" fmla="*/ 0 w 7"/>
                  <a:gd name="T5" fmla="*/ 10 h 12"/>
                  <a:gd name="T6" fmla="*/ 5 w 7"/>
                  <a:gd name="T7" fmla="*/ 0 h 12"/>
                  <a:gd name="T8" fmla="*/ 7 w 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7" y="2"/>
                    </a:moveTo>
                    <a:cubicBezTo>
                      <a:pt x="6" y="5"/>
                      <a:pt x="4" y="8"/>
                      <a:pt x="3" y="12"/>
                    </a:cubicBezTo>
                    <a:cubicBezTo>
                      <a:pt x="2" y="11"/>
                      <a:pt x="0" y="10"/>
                      <a:pt x="0" y="10"/>
                    </a:cubicBezTo>
                    <a:cubicBezTo>
                      <a:pt x="2" y="7"/>
                      <a:pt x="3" y="3"/>
                      <a:pt x="5" y="0"/>
                    </a:cubicBezTo>
                    <a:cubicBezTo>
                      <a:pt x="6" y="1"/>
                      <a:pt x="7" y="1"/>
                      <a:pt x="7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07">
                <a:extLst>
                  <a:ext uri="{FF2B5EF4-FFF2-40B4-BE49-F238E27FC236}">
                    <a16:creationId xmlns:a16="http://schemas.microsoft.com/office/drawing/2014/main" xmlns="" id="{A3924BC8-4670-45CA-AFB5-52C9AA18FA22}"/>
                  </a:ext>
                </a:extLst>
              </p:cNvPr>
              <p:cNvSpPr/>
              <p:nvPr/>
            </p:nvSpPr>
            <p:spPr bwMode="auto">
              <a:xfrm>
                <a:off x="4875213" y="3832225"/>
                <a:ext cx="246063" cy="514350"/>
              </a:xfrm>
              <a:custGeom>
                <a:avLst/>
                <a:gdLst>
                  <a:gd name="T0" fmla="*/ 50 w 91"/>
                  <a:gd name="T1" fmla="*/ 28 h 190"/>
                  <a:gd name="T2" fmla="*/ 48 w 91"/>
                  <a:gd name="T3" fmla="*/ 25 h 190"/>
                  <a:gd name="T4" fmla="*/ 15 w 91"/>
                  <a:gd name="T5" fmla="*/ 10 h 190"/>
                  <a:gd name="T6" fmla="*/ 7 w 91"/>
                  <a:gd name="T7" fmla="*/ 31 h 190"/>
                  <a:gd name="T8" fmla="*/ 21 w 91"/>
                  <a:gd name="T9" fmla="*/ 54 h 190"/>
                  <a:gd name="T10" fmla="*/ 41 w 91"/>
                  <a:gd name="T11" fmla="*/ 108 h 190"/>
                  <a:gd name="T12" fmla="*/ 39 w 91"/>
                  <a:gd name="T13" fmla="*/ 152 h 190"/>
                  <a:gd name="T14" fmla="*/ 39 w 91"/>
                  <a:gd name="T15" fmla="*/ 165 h 190"/>
                  <a:gd name="T16" fmla="*/ 57 w 91"/>
                  <a:gd name="T17" fmla="*/ 174 h 190"/>
                  <a:gd name="T18" fmla="*/ 79 w 91"/>
                  <a:gd name="T19" fmla="*/ 141 h 190"/>
                  <a:gd name="T20" fmla="*/ 73 w 91"/>
                  <a:gd name="T21" fmla="*/ 71 h 190"/>
                  <a:gd name="T22" fmla="*/ 62 w 91"/>
                  <a:gd name="T23" fmla="*/ 32 h 190"/>
                  <a:gd name="T24" fmla="*/ 61 w 91"/>
                  <a:gd name="T25" fmla="*/ 26 h 190"/>
                  <a:gd name="T26" fmla="*/ 64 w 91"/>
                  <a:gd name="T27" fmla="*/ 26 h 190"/>
                  <a:gd name="T28" fmla="*/ 70 w 91"/>
                  <a:gd name="T29" fmla="*/ 38 h 190"/>
                  <a:gd name="T30" fmla="*/ 87 w 91"/>
                  <a:gd name="T31" fmla="*/ 107 h 190"/>
                  <a:gd name="T32" fmla="*/ 77 w 91"/>
                  <a:gd name="T33" fmla="*/ 164 h 190"/>
                  <a:gd name="T34" fmla="*/ 61 w 91"/>
                  <a:gd name="T35" fmla="*/ 180 h 190"/>
                  <a:gd name="T36" fmla="*/ 29 w 91"/>
                  <a:gd name="T37" fmla="*/ 162 h 190"/>
                  <a:gd name="T38" fmla="*/ 31 w 91"/>
                  <a:gd name="T39" fmla="*/ 128 h 190"/>
                  <a:gd name="T40" fmla="*/ 26 w 91"/>
                  <a:gd name="T41" fmla="*/ 81 h 190"/>
                  <a:gd name="T42" fmla="*/ 12 w 91"/>
                  <a:gd name="T43" fmla="*/ 55 h 190"/>
                  <a:gd name="T44" fmla="*/ 0 w 91"/>
                  <a:gd name="T45" fmla="*/ 23 h 190"/>
                  <a:gd name="T46" fmla="*/ 8 w 91"/>
                  <a:gd name="T47" fmla="*/ 8 h 190"/>
                  <a:gd name="T48" fmla="*/ 46 w 91"/>
                  <a:gd name="T49" fmla="*/ 12 h 190"/>
                  <a:gd name="T50" fmla="*/ 50 w 91"/>
                  <a:gd name="T51" fmla="*/ 2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90">
                    <a:moveTo>
                      <a:pt x="50" y="28"/>
                    </a:moveTo>
                    <a:cubicBezTo>
                      <a:pt x="49" y="27"/>
                      <a:pt x="49" y="26"/>
                      <a:pt x="48" y="25"/>
                    </a:cubicBezTo>
                    <a:cubicBezTo>
                      <a:pt x="43" y="11"/>
                      <a:pt x="29" y="5"/>
                      <a:pt x="15" y="10"/>
                    </a:cubicBezTo>
                    <a:cubicBezTo>
                      <a:pt x="7" y="14"/>
                      <a:pt x="3" y="21"/>
                      <a:pt x="7" y="31"/>
                    </a:cubicBezTo>
                    <a:cubicBezTo>
                      <a:pt x="11" y="40"/>
                      <a:pt x="15" y="48"/>
                      <a:pt x="21" y="54"/>
                    </a:cubicBezTo>
                    <a:cubicBezTo>
                      <a:pt x="35" y="70"/>
                      <a:pt x="40" y="89"/>
                      <a:pt x="41" y="108"/>
                    </a:cubicBezTo>
                    <a:cubicBezTo>
                      <a:pt x="41" y="123"/>
                      <a:pt x="40" y="137"/>
                      <a:pt x="39" y="152"/>
                    </a:cubicBezTo>
                    <a:cubicBezTo>
                      <a:pt x="39" y="156"/>
                      <a:pt x="39" y="161"/>
                      <a:pt x="39" y="165"/>
                    </a:cubicBezTo>
                    <a:cubicBezTo>
                      <a:pt x="41" y="174"/>
                      <a:pt x="48" y="179"/>
                      <a:pt x="57" y="174"/>
                    </a:cubicBezTo>
                    <a:cubicBezTo>
                      <a:pt x="70" y="167"/>
                      <a:pt x="76" y="155"/>
                      <a:pt x="79" y="141"/>
                    </a:cubicBezTo>
                    <a:cubicBezTo>
                      <a:pt x="85" y="117"/>
                      <a:pt x="79" y="94"/>
                      <a:pt x="73" y="71"/>
                    </a:cubicBezTo>
                    <a:cubicBezTo>
                      <a:pt x="69" y="58"/>
                      <a:pt x="66" y="45"/>
                      <a:pt x="62" y="32"/>
                    </a:cubicBezTo>
                    <a:cubicBezTo>
                      <a:pt x="61" y="30"/>
                      <a:pt x="62" y="28"/>
                      <a:pt x="61" y="26"/>
                    </a:cubicBezTo>
                    <a:cubicBezTo>
                      <a:pt x="62" y="26"/>
                      <a:pt x="63" y="26"/>
                      <a:pt x="64" y="26"/>
                    </a:cubicBezTo>
                    <a:cubicBezTo>
                      <a:pt x="66" y="30"/>
                      <a:pt x="69" y="34"/>
                      <a:pt x="70" y="38"/>
                    </a:cubicBezTo>
                    <a:cubicBezTo>
                      <a:pt x="76" y="61"/>
                      <a:pt x="83" y="84"/>
                      <a:pt x="87" y="107"/>
                    </a:cubicBezTo>
                    <a:cubicBezTo>
                      <a:pt x="91" y="127"/>
                      <a:pt x="89" y="147"/>
                      <a:pt x="77" y="164"/>
                    </a:cubicBezTo>
                    <a:cubicBezTo>
                      <a:pt x="73" y="170"/>
                      <a:pt x="67" y="176"/>
                      <a:pt x="61" y="180"/>
                    </a:cubicBezTo>
                    <a:cubicBezTo>
                      <a:pt x="45" y="190"/>
                      <a:pt x="30" y="179"/>
                      <a:pt x="29" y="162"/>
                    </a:cubicBezTo>
                    <a:cubicBezTo>
                      <a:pt x="29" y="151"/>
                      <a:pt x="30" y="139"/>
                      <a:pt x="31" y="128"/>
                    </a:cubicBezTo>
                    <a:cubicBezTo>
                      <a:pt x="32" y="112"/>
                      <a:pt x="31" y="96"/>
                      <a:pt x="26" y="81"/>
                    </a:cubicBezTo>
                    <a:cubicBezTo>
                      <a:pt x="23" y="72"/>
                      <a:pt x="17" y="63"/>
                      <a:pt x="12" y="55"/>
                    </a:cubicBezTo>
                    <a:cubicBezTo>
                      <a:pt x="6" y="45"/>
                      <a:pt x="0" y="35"/>
                      <a:pt x="0" y="23"/>
                    </a:cubicBezTo>
                    <a:cubicBezTo>
                      <a:pt x="0" y="16"/>
                      <a:pt x="2" y="11"/>
                      <a:pt x="8" y="8"/>
                    </a:cubicBezTo>
                    <a:cubicBezTo>
                      <a:pt x="17" y="2"/>
                      <a:pt x="36" y="0"/>
                      <a:pt x="46" y="12"/>
                    </a:cubicBezTo>
                    <a:cubicBezTo>
                      <a:pt x="50" y="16"/>
                      <a:pt x="51" y="21"/>
                      <a:pt x="50" y="2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08">
                <a:extLst>
                  <a:ext uri="{FF2B5EF4-FFF2-40B4-BE49-F238E27FC236}">
                    <a16:creationId xmlns:a16="http://schemas.microsoft.com/office/drawing/2014/main" xmlns="" id="{227D4927-4AE3-44AC-83B0-8C4F542A47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1076" y="4602163"/>
                <a:ext cx="249238" cy="314325"/>
              </a:xfrm>
              <a:custGeom>
                <a:avLst/>
                <a:gdLst>
                  <a:gd name="T0" fmla="*/ 61 w 92"/>
                  <a:gd name="T1" fmla="*/ 0 h 116"/>
                  <a:gd name="T2" fmla="*/ 71 w 92"/>
                  <a:gd name="T3" fmla="*/ 5 h 116"/>
                  <a:gd name="T4" fmla="*/ 78 w 92"/>
                  <a:gd name="T5" fmla="*/ 80 h 116"/>
                  <a:gd name="T6" fmla="*/ 55 w 92"/>
                  <a:gd name="T7" fmla="*/ 107 h 116"/>
                  <a:gd name="T8" fmla="*/ 18 w 92"/>
                  <a:gd name="T9" fmla="*/ 114 h 116"/>
                  <a:gd name="T10" fmla="*/ 6 w 92"/>
                  <a:gd name="T11" fmla="*/ 88 h 116"/>
                  <a:gd name="T12" fmla="*/ 19 w 92"/>
                  <a:gd name="T13" fmla="*/ 68 h 116"/>
                  <a:gd name="T14" fmla="*/ 43 w 92"/>
                  <a:gd name="T15" fmla="*/ 18 h 116"/>
                  <a:gd name="T16" fmla="*/ 61 w 92"/>
                  <a:gd name="T17" fmla="*/ 0 h 116"/>
                  <a:gd name="T18" fmla="*/ 81 w 92"/>
                  <a:gd name="T19" fmla="*/ 47 h 116"/>
                  <a:gd name="T20" fmla="*/ 74 w 92"/>
                  <a:gd name="T21" fmla="*/ 18 h 116"/>
                  <a:gd name="T22" fmla="*/ 62 w 92"/>
                  <a:gd name="T23" fmla="*/ 3 h 116"/>
                  <a:gd name="T24" fmla="*/ 49 w 92"/>
                  <a:gd name="T25" fmla="*/ 17 h 116"/>
                  <a:gd name="T26" fmla="*/ 48 w 92"/>
                  <a:gd name="T27" fmla="*/ 19 h 116"/>
                  <a:gd name="T28" fmla="*/ 21 w 92"/>
                  <a:gd name="T29" fmla="*/ 74 h 116"/>
                  <a:gd name="T30" fmla="*/ 11 w 92"/>
                  <a:gd name="T31" fmla="*/ 89 h 116"/>
                  <a:gd name="T32" fmla="*/ 21 w 92"/>
                  <a:gd name="T33" fmla="*/ 110 h 116"/>
                  <a:gd name="T34" fmla="*/ 59 w 92"/>
                  <a:gd name="T35" fmla="*/ 97 h 116"/>
                  <a:gd name="T36" fmla="*/ 81 w 92"/>
                  <a:gd name="T37" fmla="*/ 4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16">
                    <a:moveTo>
                      <a:pt x="61" y="0"/>
                    </a:moveTo>
                    <a:cubicBezTo>
                      <a:pt x="64" y="2"/>
                      <a:pt x="68" y="3"/>
                      <a:pt x="71" y="5"/>
                    </a:cubicBezTo>
                    <a:cubicBezTo>
                      <a:pt x="89" y="28"/>
                      <a:pt x="92" y="54"/>
                      <a:pt x="78" y="80"/>
                    </a:cubicBezTo>
                    <a:cubicBezTo>
                      <a:pt x="72" y="91"/>
                      <a:pt x="66" y="101"/>
                      <a:pt x="55" y="107"/>
                    </a:cubicBezTo>
                    <a:cubicBezTo>
                      <a:pt x="44" y="114"/>
                      <a:pt x="31" y="116"/>
                      <a:pt x="18" y="114"/>
                    </a:cubicBezTo>
                    <a:cubicBezTo>
                      <a:pt x="5" y="111"/>
                      <a:pt x="0" y="100"/>
                      <a:pt x="6" y="88"/>
                    </a:cubicBezTo>
                    <a:cubicBezTo>
                      <a:pt x="9" y="81"/>
                      <a:pt x="15" y="75"/>
                      <a:pt x="19" y="68"/>
                    </a:cubicBezTo>
                    <a:cubicBezTo>
                      <a:pt x="31" y="54"/>
                      <a:pt x="38" y="37"/>
                      <a:pt x="43" y="18"/>
                    </a:cubicBezTo>
                    <a:cubicBezTo>
                      <a:pt x="45" y="6"/>
                      <a:pt x="51" y="1"/>
                      <a:pt x="61" y="0"/>
                    </a:cubicBezTo>
                    <a:moveTo>
                      <a:pt x="81" y="47"/>
                    </a:moveTo>
                    <a:cubicBezTo>
                      <a:pt x="79" y="38"/>
                      <a:pt x="76" y="28"/>
                      <a:pt x="74" y="18"/>
                    </a:cubicBezTo>
                    <a:cubicBezTo>
                      <a:pt x="73" y="10"/>
                      <a:pt x="67" y="4"/>
                      <a:pt x="62" y="3"/>
                    </a:cubicBezTo>
                    <a:cubicBezTo>
                      <a:pt x="56" y="3"/>
                      <a:pt x="51" y="8"/>
                      <a:pt x="49" y="17"/>
                    </a:cubicBezTo>
                    <a:cubicBezTo>
                      <a:pt x="48" y="18"/>
                      <a:pt x="48" y="19"/>
                      <a:pt x="48" y="19"/>
                    </a:cubicBezTo>
                    <a:cubicBezTo>
                      <a:pt x="44" y="40"/>
                      <a:pt x="35" y="58"/>
                      <a:pt x="21" y="74"/>
                    </a:cubicBezTo>
                    <a:cubicBezTo>
                      <a:pt x="18" y="79"/>
                      <a:pt x="14" y="83"/>
                      <a:pt x="11" y="89"/>
                    </a:cubicBezTo>
                    <a:cubicBezTo>
                      <a:pt x="5" y="99"/>
                      <a:pt x="9" y="108"/>
                      <a:pt x="21" y="110"/>
                    </a:cubicBezTo>
                    <a:cubicBezTo>
                      <a:pt x="35" y="111"/>
                      <a:pt x="49" y="108"/>
                      <a:pt x="59" y="97"/>
                    </a:cubicBezTo>
                    <a:cubicBezTo>
                      <a:pt x="72" y="84"/>
                      <a:pt x="80" y="67"/>
                      <a:pt x="81" y="4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09">
                <a:extLst>
                  <a:ext uri="{FF2B5EF4-FFF2-40B4-BE49-F238E27FC236}">
                    <a16:creationId xmlns:a16="http://schemas.microsoft.com/office/drawing/2014/main" xmlns="" id="{AA4F7456-97E5-41F5-976D-A4DE35790CF5}"/>
                  </a:ext>
                </a:extLst>
              </p:cNvPr>
              <p:cNvSpPr/>
              <p:nvPr/>
            </p:nvSpPr>
            <p:spPr bwMode="auto">
              <a:xfrm>
                <a:off x="4641851" y="3517900"/>
                <a:ext cx="195263" cy="230188"/>
              </a:xfrm>
              <a:custGeom>
                <a:avLst/>
                <a:gdLst>
                  <a:gd name="T0" fmla="*/ 58 w 72"/>
                  <a:gd name="T1" fmla="*/ 39 h 85"/>
                  <a:gd name="T2" fmla="*/ 46 w 72"/>
                  <a:gd name="T3" fmla="*/ 24 h 85"/>
                  <a:gd name="T4" fmla="*/ 15 w 72"/>
                  <a:gd name="T5" fmla="*/ 8 h 85"/>
                  <a:gd name="T6" fmla="*/ 8 w 72"/>
                  <a:gd name="T7" fmla="*/ 16 h 85"/>
                  <a:gd name="T8" fmla="*/ 43 w 72"/>
                  <a:gd name="T9" fmla="*/ 72 h 85"/>
                  <a:gd name="T10" fmla="*/ 52 w 72"/>
                  <a:gd name="T11" fmla="*/ 76 h 85"/>
                  <a:gd name="T12" fmla="*/ 66 w 72"/>
                  <a:gd name="T13" fmla="*/ 65 h 85"/>
                  <a:gd name="T14" fmla="*/ 65 w 72"/>
                  <a:gd name="T15" fmla="*/ 56 h 85"/>
                  <a:gd name="T16" fmla="*/ 67 w 72"/>
                  <a:gd name="T17" fmla="*/ 47 h 85"/>
                  <a:gd name="T18" fmla="*/ 70 w 72"/>
                  <a:gd name="T19" fmla="*/ 53 h 85"/>
                  <a:gd name="T20" fmla="*/ 71 w 72"/>
                  <a:gd name="T21" fmla="*/ 71 h 85"/>
                  <a:gd name="T22" fmla="*/ 51 w 72"/>
                  <a:gd name="T23" fmla="*/ 81 h 85"/>
                  <a:gd name="T24" fmla="*/ 5 w 72"/>
                  <a:gd name="T25" fmla="*/ 31 h 85"/>
                  <a:gd name="T26" fmla="*/ 2 w 72"/>
                  <a:gd name="T27" fmla="*/ 16 h 85"/>
                  <a:gd name="T28" fmla="*/ 10 w 72"/>
                  <a:gd name="T29" fmla="*/ 3 h 85"/>
                  <a:gd name="T30" fmla="*/ 58 w 72"/>
                  <a:gd name="T31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85">
                    <a:moveTo>
                      <a:pt x="58" y="39"/>
                    </a:moveTo>
                    <a:cubicBezTo>
                      <a:pt x="54" y="34"/>
                      <a:pt x="50" y="29"/>
                      <a:pt x="46" y="24"/>
                    </a:cubicBezTo>
                    <a:cubicBezTo>
                      <a:pt x="38" y="15"/>
                      <a:pt x="29" y="8"/>
                      <a:pt x="15" y="8"/>
                    </a:cubicBezTo>
                    <a:cubicBezTo>
                      <a:pt x="9" y="8"/>
                      <a:pt x="7" y="10"/>
                      <a:pt x="8" y="16"/>
                    </a:cubicBezTo>
                    <a:cubicBezTo>
                      <a:pt x="12" y="40"/>
                      <a:pt x="21" y="60"/>
                      <a:pt x="43" y="72"/>
                    </a:cubicBezTo>
                    <a:cubicBezTo>
                      <a:pt x="46" y="73"/>
                      <a:pt x="49" y="75"/>
                      <a:pt x="52" y="76"/>
                    </a:cubicBezTo>
                    <a:cubicBezTo>
                      <a:pt x="62" y="78"/>
                      <a:pt x="66" y="75"/>
                      <a:pt x="66" y="65"/>
                    </a:cubicBezTo>
                    <a:cubicBezTo>
                      <a:pt x="67" y="62"/>
                      <a:pt x="66" y="59"/>
                      <a:pt x="65" y="56"/>
                    </a:cubicBezTo>
                    <a:cubicBezTo>
                      <a:pt x="65" y="53"/>
                      <a:pt x="65" y="50"/>
                      <a:pt x="67" y="47"/>
                    </a:cubicBezTo>
                    <a:cubicBezTo>
                      <a:pt x="68" y="49"/>
                      <a:pt x="70" y="51"/>
                      <a:pt x="70" y="53"/>
                    </a:cubicBezTo>
                    <a:cubicBezTo>
                      <a:pt x="71" y="59"/>
                      <a:pt x="72" y="66"/>
                      <a:pt x="71" y="71"/>
                    </a:cubicBezTo>
                    <a:cubicBezTo>
                      <a:pt x="70" y="81"/>
                      <a:pt x="62" y="85"/>
                      <a:pt x="51" y="81"/>
                    </a:cubicBezTo>
                    <a:cubicBezTo>
                      <a:pt x="26" y="73"/>
                      <a:pt x="12" y="56"/>
                      <a:pt x="5" y="31"/>
                    </a:cubicBezTo>
                    <a:cubicBezTo>
                      <a:pt x="4" y="26"/>
                      <a:pt x="3" y="21"/>
                      <a:pt x="2" y="16"/>
                    </a:cubicBezTo>
                    <a:cubicBezTo>
                      <a:pt x="0" y="10"/>
                      <a:pt x="4" y="4"/>
                      <a:pt x="10" y="3"/>
                    </a:cubicBezTo>
                    <a:cubicBezTo>
                      <a:pt x="31" y="0"/>
                      <a:pt x="57" y="20"/>
                      <a:pt x="58" y="3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10">
                <a:extLst>
                  <a:ext uri="{FF2B5EF4-FFF2-40B4-BE49-F238E27FC236}">
                    <a16:creationId xmlns:a16="http://schemas.microsoft.com/office/drawing/2014/main" xmlns="" id="{F278AE41-2AA5-404C-A2BE-B677D2237583}"/>
                  </a:ext>
                </a:extLst>
              </p:cNvPr>
              <p:cNvSpPr/>
              <p:nvPr/>
            </p:nvSpPr>
            <p:spPr bwMode="auto">
              <a:xfrm>
                <a:off x="4603751" y="4962525"/>
                <a:ext cx="125413" cy="115888"/>
              </a:xfrm>
              <a:custGeom>
                <a:avLst/>
                <a:gdLst>
                  <a:gd name="T0" fmla="*/ 5 w 46"/>
                  <a:gd name="T1" fmla="*/ 14 h 43"/>
                  <a:gd name="T2" fmla="*/ 22 w 46"/>
                  <a:gd name="T3" fmla="*/ 36 h 43"/>
                  <a:gd name="T4" fmla="*/ 37 w 46"/>
                  <a:gd name="T5" fmla="*/ 17 h 43"/>
                  <a:gd name="T6" fmla="*/ 14 w 46"/>
                  <a:gd name="T7" fmla="*/ 6 h 43"/>
                  <a:gd name="T8" fmla="*/ 36 w 46"/>
                  <a:gd name="T9" fmla="*/ 4 h 43"/>
                  <a:gd name="T10" fmla="*/ 39 w 46"/>
                  <a:gd name="T11" fmla="*/ 31 h 43"/>
                  <a:gd name="T12" fmla="*/ 13 w 46"/>
                  <a:gd name="T13" fmla="*/ 38 h 43"/>
                  <a:gd name="T14" fmla="*/ 5 w 46"/>
                  <a:gd name="T15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3">
                    <a:moveTo>
                      <a:pt x="5" y="14"/>
                    </a:moveTo>
                    <a:cubicBezTo>
                      <a:pt x="5" y="27"/>
                      <a:pt x="13" y="36"/>
                      <a:pt x="22" y="36"/>
                    </a:cubicBezTo>
                    <a:cubicBezTo>
                      <a:pt x="29" y="36"/>
                      <a:pt x="37" y="26"/>
                      <a:pt x="37" y="17"/>
                    </a:cubicBezTo>
                    <a:cubicBezTo>
                      <a:pt x="37" y="9"/>
                      <a:pt x="32" y="7"/>
                      <a:pt x="14" y="6"/>
                    </a:cubicBezTo>
                    <a:cubicBezTo>
                      <a:pt x="18" y="0"/>
                      <a:pt x="29" y="0"/>
                      <a:pt x="36" y="4"/>
                    </a:cubicBezTo>
                    <a:cubicBezTo>
                      <a:pt x="44" y="9"/>
                      <a:pt x="46" y="20"/>
                      <a:pt x="39" y="31"/>
                    </a:cubicBezTo>
                    <a:cubicBezTo>
                      <a:pt x="34" y="41"/>
                      <a:pt x="24" y="43"/>
                      <a:pt x="13" y="38"/>
                    </a:cubicBezTo>
                    <a:cubicBezTo>
                      <a:pt x="3" y="33"/>
                      <a:pt x="0" y="25"/>
                      <a:pt x="5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11">
                <a:extLst>
                  <a:ext uri="{FF2B5EF4-FFF2-40B4-BE49-F238E27FC236}">
                    <a16:creationId xmlns:a16="http://schemas.microsoft.com/office/drawing/2014/main" xmlns="" id="{4FE8B830-3B53-4D62-9DEE-365B4FCE7B18}"/>
                  </a:ext>
                </a:extLst>
              </p:cNvPr>
              <p:cNvSpPr/>
              <p:nvPr/>
            </p:nvSpPr>
            <p:spPr bwMode="auto">
              <a:xfrm>
                <a:off x="3560763" y="4430713"/>
                <a:ext cx="53975" cy="106363"/>
              </a:xfrm>
              <a:custGeom>
                <a:avLst/>
                <a:gdLst>
                  <a:gd name="T0" fmla="*/ 0 w 20"/>
                  <a:gd name="T1" fmla="*/ 30 h 39"/>
                  <a:gd name="T2" fmla="*/ 12 w 20"/>
                  <a:gd name="T3" fmla="*/ 3 h 39"/>
                  <a:gd name="T4" fmla="*/ 17 w 20"/>
                  <a:gd name="T5" fmla="*/ 0 h 39"/>
                  <a:gd name="T6" fmla="*/ 20 w 20"/>
                  <a:gd name="T7" fmla="*/ 6 h 39"/>
                  <a:gd name="T8" fmla="*/ 10 w 20"/>
                  <a:gd name="T9" fmla="*/ 34 h 39"/>
                  <a:gd name="T10" fmla="*/ 4 w 20"/>
                  <a:gd name="T11" fmla="*/ 39 h 39"/>
                  <a:gd name="T12" fmla="*/ 0 w 20"/>
                  <a:gd name="T13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9">
                    <a:moveTo>
                      <a:pt x="0" y="30"/>
                    </a:moveTo>
                    <a:cubicBezTo>
                      <a:pt x="4" y="21"/>
                      <a:pt x="7" y="12"/>
                      <a:pt x="12" y="3"/>
                    </a:cubicBezTo>
                    <a:cubicBezTo>
                      <a:pt x="12" y="2"/>
                      <a:pt x="15" y="1"/>
                      <a:pt x="17" y="0"/>
                    </a:cubicBezTo>
                    <a:cubicBezTo>
                      <a:pt x="18" y="2"/>
                      <a:pt x="20" y="5"/>
                      <a:pt x="20" y="6"/>
                    </a:cubicBezTo>
                    <a:cubicBezTo>
                      <a:pt x="17" y="16"/>
                      <a:pt x="14" y="25"/>
                      <a:pt x="10" y="34"/>
                    </a:cubicBezTo>
                    <a:cubicBezTo>
                      <a:pt x="9" y="36"/>
                      <a:pt x="6" y="37"/>
                      <a:pt x="4" y="39"/>
                    </a:cubicBezTo>
                    <a:cubicBezTo>
                      <a:pt x="3" y="36"/>
                      <a:pt x="2" y="34"/>
                      <a:pt x="0" y="3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12">
                <a:extLst>
                  <a:ext uri="{FF2B5EF4-FFF2-40B4-BE49-F238E27FC236}">
                    <a16:creationId xmlns:a16="http://schemas.microsoft.com/office/drawing/2014/main" xmlns="" id="{A8A73204-8A16-4E1E-BF98-1D2EC52BD9AD}"/>
                  </a:ext>
                </a:extLst>
              </p:cNvPr>
              <p:cNvSpPr/>
              <p:nvPr/>
            </p:nvSpPr>
            <p:spPr bwMode="auto">
              <a:xfrm>
                <a:off x="3576638" y="4502150"/>
                <a:ext cx="60325" cy="93663"/>
              </a:xfrm>
              <a:custGeom>
                <a:avLst/>
                <a:gdLst>
                  <a:gd name="T0" fmla="*/ 22 w 22"/>
                  <a:gd name="T1" fmla="*/ 0 h 35"/>
                  <a:gd name="T2" fmla="*/ 19 w 22"/>
                  <a:gd name="T3" fmla="*/ 16 h 35"/>
                  <a:gd name="T4" fmla="*/ 12 w 22"/>
                  <a:gd name="T5" fmla="*/ 32 h 35"/>
                  <a:gd name="T6" fmla="*/ 6 w 22"/>
                  <a:gd name="T7" fmla="*/ 35 h 35"/>
                  <a:gd name="T8" fmla="*/ 2 w 22"/>
                  <a:gd name="T9" fmla="*/ 31 h 35"/>
                  <a:gd name="T10" fmla="*/ 22 w 2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5">
                    <a:moveTo>
                      <a:pt x="22" y="0"/>
                    </a:moveTo>
                    <a:cubicBezTo>
                      <a:pt x="21" y="6"/>
                      <a:pt x="20" y="11"/>
                      <a:pt x="19" y="16"/>
                    </a:cubicBezTo>
                    <a:cubicBezTo>
                      <a:pt x="17" y="21"/>
                      <a:pt x="15" y="27"/>
                      <a:pt x="12" y="32"/>
                    </a:cubicBezTo>
                    <a:cubicBezTo>
                      <a:pt x="11" y="34"/>
                      <a:pt x="8" y="35"/>
                      <a:pt x="6" y="35"/>
                    </a:cubicBezTo>
                    <a:cubicBezTo>
                      <a:pt x="5" y="35"/>
                      <a:pt x="2" y="32"/>
                      <a:pt x="2" y="31"/>
                    </a:cubicBezTo>
                    <a:cubicBezTo>
                      <a:pt x="0" y="22"/>
                      <a:pt x="11" y="4"/>
                      <a:pt x="2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13">
                <a:extLst>
                  <a:ext uri="{FF2B5EF4-FFF2-40B4-BE49-F238E27FC236}">
                    <a16:creationId xmlns:a16="http://schemas.microsoft.com/office/drawing/2014/main" xmlns="" id="{B62014CE-D534-4551-A09A-04F2B5A1569E}"/>
                  </a:ext>
                </a:extLst>
              </p:cNvPr>
              <p:cNvSpPr/>
              <p:nvPr/>
            </p:nvSpPr>
            <p:spPr bwMode="auto">
              <a:xfrm>
                <a:off x="3814763" y="4886325"/>
                <a:ext cx="26988" cy="100013"/>
              </a:xfrm>
              <a:custGeom>
                <a:avLst/>
                <a:gdLst>
                  <a:gd name="T0" fmla="*/ 10 w 10"/>
                  <a:gd name="T1" fmla="*/ 10 h 37"/>
                  <a:gd name="T2" fmla="*/ 7 w 10"/>
                  <a:gd name="T3" fmla="*/ 32 h 37"/>
                  <a:gd name="T4" fmla="*/ 4 w 10"/>
                  <a:gd name="T5" fmla="*/ 37 h 37"/>
                  <a:gd name="T6" fmla="*/ 0 w 10"/>
                  <a:gd name="T7" fmla="*/ 33 h 37"/>
                  <a:gd name="T8" fmla="*/ 0 w 10"/>
                  <a:gd name="T9" fmla="*/ 20 h 37"/>
                  <a:gd name="T10" fmla="*/ 4 w 10"/>
                  <a:gd name="T11" fmla="*/ 5 h 37"/>
                  <a:gd name="T12" fmla="*/ 7 w 10"/>
                  <a:gd name="T13" fmla="*/ 0 h 37"/>
                  <a:gd name="T14" fmla="*/ 10 w 10"/>
                  <a:gd name="T15" fmla="*/ 6 h 37"/>
                  <a:gd name="T16" fmla="*/ 10 w 10"/>
                  <a:gd name="T1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7">
                    <a:moveTo>
                      <a:pt x="10" y="10"/>
                    </a:moveTo>
                    <a:cubicBezTo>
                      <a:pt x="9" y="17"/>
                      <a:pt x="9" y="25"/>
                      <a:pt x="7" y="32"/>
                    </a:cubicBezTo>
                    <a:cubicBezTo>
                      <a:pt x="7" y="34"/>
                      <a:pt x="5" y="35"/>
                      <a:pt x="4" y="37"/>
                    </a:cubicBezTo>
                    <a:cubicBezTo>
                      <a:pt x="3" y="36"/>
                      <a:pt x="0" y="34"/>
                      <a:pt x="0" y="33"/>
                    </a:cubicBezTo>
                    <a:cubicBezTo>
                      <a:pt x="0" y="29"/>
                      <a:pt x="0" y="24"/>
                      <a:pt x="0" y="20"/>
                    </a:cubicBezTo>
                    <a:cubicBezTo>
                      <a:pt x="1" y="15"/>
                      <a:pt x="2" y="10"/>
                      <a:pt x="4" y="5"/>
                    </a:cubicBezTo>
                    <a:cubicBezTo>
                      <a:pt x="4" y="3"/>
                      <a:pt x="6" y="2"/>
                      <a:pt x="7" y="0"/>
                    </a:cubicBezTo>
                    <a:cubicBezTo>
                      <a:pt x="8" y="2"/>
                      <a:pt x="9" y="4"/>
                      <a:pt x="10" y="6"/>
                    </a:cubicBezTo>
                    <a:cubicBezTo>
                      <a:pt x="10" y="7"/>
                      <a:pt x="10" y="8"/>
                      <a:pt x="10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14">
                <a:extLst>
                  <a:ext uri="{FF2B5EF4-FFF2-40B4-BE49-F238E27FC236}">
                    <a16:creationId xmlns:a16="http://schemas.microsoft.com/office/drawing/2014/main" xmlns="" id="{1A12420C-7781-4A77-8772-77A45CA0F686}"/>
                  </a:ext>
                </a:extLst>
              </p:cNvPr>
              <p:cNvSpPr/>
              <p:nvPr/>
            </p:nvSpPr>
            <p:spPr bwMode="auto">
              <a:xfrm>
                <a:off x="3595688" y="4572000"/>
                <a:ext cx="57150" cy="92075"/>
              </a:xfrm>
              <a:custGeom>
                <a:avLst/>
                <a:gdLst>
                  <a:gd name="T0" fmla="*/ 6 w 21"/>
                  <a:gd name="T1" fmla="*/ 34 h 34"/>
                  <a:gd name="T2" fmla="*/ 18 w 21"/>
                  <a:gd name="T3" fmla="*/ 0 h 34"/>
                  <a:gd name="T4" fmla="*/ 6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6" y="34"/>
                    </a:moveTo>
                    <a:cubicBezTo>
                      <a:pt x="0" y="26"/>
                      <a:pt x="7" y="7"/>
                      <a:pt x="18" y="0"/>
                    </a:cubicBezTo>
                    <a:cubicBezTo>
                      <a:pt x="21" y="7"/>
                      <a:pt x="14" y="28"/>
                      <a:pt x="6" y="3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15">
                <a:extLst>
                  <a:ext uri="{FF2B5EF4-FFF2-40B4-BE49-F238E27FC236}">
                    <a16:creationId xmlns:a16="http://schemas.microsoft.com/office/drawing/2014/main" xmlns="" id="{FE0B336D-7E80-4CF8-AF98-BD2BC2B2F3B3}"/>
                  </a:ext>
                </a:extLst>
              </p:cNvPr>
              <p:cNvSpPr/>
              <p:nvPr/>
            </p:nvSpPr>
            <p:spPr bwMode="auto">
              <a:xfrm>
                <a:off x="3848101" y="4908550"/>
                <a:ext cx="31750" cy="96838"/>
              </a:xfrm>
              <a:custGeom>
                <a:avLst/>
                <a:gdLst>
                  <a:gd name="T0" fmla="*/ 3 w 12"/>
                  <a:gd name="T1" fmla="*/ 36 h 36"/>
                  <a:gd name="T2" fmla="*/ 0 w 12"/>
                  <a:gd name="T3" fmla="*/ 25 h 36"/>
                  <a:gd name="T4" fmla="*/ 6 w 12"/>
                  <a:gd name="T5" fmla="*/ 3 h 36"/>
                  <a:gd name="T6" fmla="*/ 10 w 12"/>
                  <a:gd name="T7" fmla="*/ 0 h 36"/>
                  <a:gd name="T8" fmla="*/ 12 w 12"/>
                  <a:gd name="T9" fmla="*/ 4 h 36"/>
                  <a:gd name="T10" fmla="*/ 6 w 12"/>
                  <a:gd name="T11" fmla="*/ 35 h 36"/>
                  <a:gd name="T12" fmla="*/ 3 w 12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6">
                    <a:moveTo>
                      <a:pt x="3" y="36"/>
                    </a:moveTo>
                    <a:cubicBezTo>
                      <a:pt x="2" y="32"/>
                      <a:pt x="0" y="28"/>
                      <a:pt x="0" y="25"/>
                    </a:cubicBezTo>
                    <a:cubicBezTo>
                      <a:pt x="1" y="18"/>
                      <a:pt x="4" y="10"/>
                      <a:pt x="6" y="3"/>
                    </a:cubicBezTo>
                    <a:cubicBezTo>
                      <a:pt x="6" y="2"/>
                      <a:pt x="9" y="1"/>
                      <a:pt x="10" y="0"/>
                    </a:cubicBezTo>
                    <a:cubicBezTo>
                      <a:pt x="11" y="1"/>
                      <a:pt x="12" y="3"/>
                      <a:pt x="12" y="4"/>
                    </a:cubicBezTo>
                    <a:cubicBezTo>
                      <a:pt x="12" y="15"/>
                      <a:pt x="10" y="25"/>
                      <a:pt x="6" y="35"/>
                    </a:cubicBezTo>
                    <a:cubicBezTo>
                      <a:pt x="5" y="35"/>
                      <a:pt x="4" y="36"/>
                      <a:pt x="3" y="3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16">
                <a:extLst>
                  <a:ext uri="{FF2B5EF4-FFF2-40B4-BE49-F238E27FC236}">
                    <a16:creationId xmlns:a16="http://schemas.microsoft.com/office/drawing/2014/main" xmlns="" id="{58C6EC65-2079-4483-BD7B-4FBC60670298}"/>
                  </a:ext>
                </a:extLst>
              </p:cNvPr>
              <p:cNvSpPr/>
              <p:nvPr/>
            </p:nvSpPr>
            <p:spPr bwMode="auto">
              <a:xfrm>
                <a:off x="4424363" y="5065713"/>
                <a:ext cx="68263" cy="69850"/>
              </a:xfrm>
              <a:custGeom>
                <a:avLst/>
                <a:gdLst>
                  <a:gd name="T0" fmla="*/ 0 w 25"/>
                  <a:gd name="T1" fmla="*/ 19 h 26"/>
                  <a:gd name="T2" fmla="*/ 14 w 25"/>
                  <a:gd name="T3" fmla="*/ 18 h 26"/>
                  <a:gd name="T4" fmla="*/ 20 w 25"/>
                  <a:gd name="T5" fmla="*/ 13 h 26"/>
                  <a:gd name="T6" fmla="*/ 12 w 25"/>
                  <a:gd name="T7" fmla="*/ 7 h 26"/>
                  <a:gd name="T8" fmla="*/ 5 w 25"/>
                  <a:gd name="T9" fmla="*/ 7 h 26"/>
                  <a:gd name="T10" fmla="*/ 15 w 25"/>
                  <a:gd name="T11" fmla="*/ 2 h 26"/>
                  <a:gd name="T12" fmla="*/ 25 w 25"/>
                  <a:gd name="T13" fmla="*/ 16 h 26"/>
                  <a:gd name="T14" fmla="*/ 11 w 25"/>
                  <a:gd name="T15" fmla="*/ 26 h 26"/>
                  <a:gd name="T16" fmla="*/ 0 w 25"/>
                  <a:gd name="T1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9"/>
                    </a:moveTo>
                    <a:cubicBezTo>
                      <a:pt x="5" y="19"/>
                      <a:pt x="10" y="19"/>
                      <a:pt x="14" y="18"/>
                    </a:cubicBezTo>
                    <a:cubicBezTo>
                      <a:pt x="16" y="18"/>
                      <a:pt x="18" y="15"/>
                      <a:pt x="20" y="13"/>
                    </a:cubicBezTo>
                    <a:cubicBezTo>
                      <a:pt x="17" y="11"/>
                      <a:pt x="15" y="9"/>
                      <a:pt x="12" y="7"/>
                    </a:cubicBezTo>
                    <a:cubicBezTo>
                      <a:pt x="11" y="6"/>
                      <a:pt x="8" y="7"/>
                      <a:pt x="5" y="7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21" y="3"/>
                      <a:pt x="25" y="10"/>
                      <a:pt x="25" y="16"/>
                    </a:cubicBezTo>
                    <a:cubicBezTo>
                      <a:pt x="24" y="21"/>
                      <a:pt x="18" y="25"/>
                      <a:pt x="11" y="26"/>
                    </a:cubicBezTo>
                    <a:cubicBezTo>
                      <a:pt x="6" y="26"/>
                      <a:pt x="1" y="25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17">
                <a:extLst>
                  <a:ext uri="{FF2B5EF4-FFF2-40B4-BE49-F238E27FC236}">
                    <a16:creationId xmlns:a16="http://schemas.microsoft.com/office/drawing/2014/main" xmlns="" id="{25699EFD-D0BD-4EB9-ADF5-7D72A36B2424}"/>
                  </a:ext>
                </a:extLst>
              </p:cNvPr>
              <p:cNvSpPr/>
              <p:nvPr/>
            </p:nvSpPr>
            <p:spPr bwMode="auto">
              <a:xfrm>
                <a:off x="3897313" y="4959350"/>
                <a:ext cx="28575" cy="53975"/>
              </a:xfrm>
              <a:custGeom>
                <a:avLst/>
                <a:gdLst>
                  <a:gd name="T0" fmla="*/ 7 w 11"/>
                  <a:gd name="T1" fmla="*/ 0 h 20"/>
                  <a:gd name="T2" fmla="*/ 5 w 11"/>
                  <a:gd name="T3" fmla="*/ 20 h 20"/>
                  <a:gd name="T4" fmla="*/ 7 w 1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7" y="0"/>
                    </a:moveTo>
                    <a:cubicBezTo>
                      <a:pt x="11" y="6"/>
                      <a:pt x="10" y="15"/>
                      <a:pt x="5" y="20"/>
                    </a:cubicBezTo>
                    <a:cubicBezTo>
                      <a:pt x="0" y="15"/>
                      <a:pt x="1" y="6"/>
                      <a:pt x="7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18">
                <a:extLst>
                  <a:ext uri="{FF2B5EF4-FFF2-40B4-BE49-F238E27FC236}">
                    <a16:creationId xmlns:a16="http://schemas.microsoft.com/office/drawing/2014/main" xmlns="" id="{9F78B5E4-F148-47D5-8BA2-C4B62D3D3211}"/>
                  </a:ext>
                </a:extLst>
              </p:cNvPr>
              <p:cNvSpPr/>
              <p:nvPr/>
            </p:nvSpPr>
            <p:spPr bwMode="auto">
              <a:xfrm>
                <a:off x="3951288" y="5030788"/>
                <a:ext cx="23813" cy="23813"/>
              </a:xfrm>
              <a:custGeom>
                <a:avLst/>
                <a:gdLst>
                  <a:gd name="T0" fmla="*/ 0 w 9"/>
                  <a:gd name="T1" fmla="*/ 0 h 9"/>
                  <a:gd name="T2" fmla="*/ 8 w 9"/>
                  <a:gd name="T3" fmla="*/ 9 h 9"/>
                  <a:gd name="T4" fmla="*/ 0 w 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7" y="0"/>
                      <a:pt x="9" y="2"/>
                      <a:pt x="8" y="9"/>
                    </a:cubicBezTo>
                    <a:cubicBezTo>
                      <a:pt x="3" y="9"/>
                      <a:pt x="3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19">
                <a:extLst>
                  <a:ext uri="{FF2B5EF4-FFF2-40B4-BE49-F238E27FC236}">
                    <a16:creationId xmlns:a16="http://schemas.microsoft.com/office/drawing/2014/main" xmlns="" id="{DE796707-2981-4BCC-82CF-0971C59D06AE}"/>
                  </a:ext>
                </a:extLst>
              </p:cNvPr>
              <p:cNvSpPr/>
              <p:nvPr/>
            </p:nvSpPr>
            <p:spPr bwMode="auto">
              <a:xfrm>
                <a:off x="4376738" y="3640138"/>
                <a:ext cx="69850" cy="80963"/>
              </a:xfrm>
              <a:custGeom>
                <a:avLst/>
                <a:gdLst>
                  <a:gd name="T0" fmla="*/ 0 w 26"/>
                  <a:gd name="T1" fmla="*/ 13 h 30"/>
                  <a:gd name="T2" fmla="*/ 11 w 26"/>
                  <a:gd name="T3" fmla="*/ 24 h 30"/>
                  <a:gd name="T4" fmla="*/ 18 w 26"/>
                  <a:gd name="T5" fmla="*/ 18 h 30"/>
                  <a:gd name="T6" fmla="*/ 8 w 26"/>
                  <a:gd name="T7" fmla="*/ 3 h 30"/>
                  <a:gd name="T8" fmla="*/ 22 w 26"/>
                  <a:gd name="T9" fmla="*/ 5 h 30"/>
                  <a:gd name="T10" fmla="*/ 22 w 26"/>
                  <a:gd name="T11" fmla="*/ 22 h 30"/>
                  <a:gd name="T12" fmla="*/ 7 w 26"/>
                  <a:gd name="T13" fmla="*/ 28 h 30"/>
                  <a:gd name="T14" fmla="*/ 0 w 26"/>
                  <a:gd name="T15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0">
                    <a:moveTo>
                      <a:pt x="0" y="13"/>
                    </a:moveTo>
                    <a:cubicBezTo>
                      <a:pt x="3" y="20"/>
                      <a:pt x="5" y="26"/>
                      <a:pt x="11" y="24"/>
                    </a:cubicBezTo>
                    <a:cubicBezTo>
                      <a:pt x="14" y="23"/>
                      <a:pt x="17" y="20"/>
                      <a:pt x="18" y="18"/>
                    </a:cubicBezTo>
                    <a:cubicBezTo>
                      <a:pt x="20" y="12"/>
                      <a:pt x="18" y="10"/>
                      <a:pt x="8" y="3"/>
                    </a:cubicBezTo>
                    <a:cubicBezTo>
                      <a:pt x="13" y="0"/>
                      <a:pt x="18" y="1"/>
                      <a:pt x="22" y="5"/>
                    </a:cubicBezTo>
                    <a:cubicBezTo>
                      <a:pt x="26" y="9"/>
                      <a:pt x="26" y="16"/>
                      <a:pt x="22" y="22"/>
                    </a:cubicBezTo>
                    <a:cubicBezTo>
                      <a:pt x="19" y="27"/>
                      <a:pt x="13" y="30"/>
                      <a:pt x="7" y="28"/>
                    </a:cubicBezTo>
                    <a:cubicBezTo>
                      <a:pt x="1" y="26"/>
                      <a:pt x="0" y="21"/>
                      <a:pt x="0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20">
                <a:extLst>
                  <a:ext uri="{FF2B5EF4-FFF2-40B4-BE49-F238E27FC236}">
                    <a16:creationId xmlns:a16="http://schemas.microsoft.com/office/drawing/2014/main" xmlns="" id="{19C3F309-EDD9-4338-BEAA-A82B020E8380}"/>
                  </a:ext>
                </a:extLst>
              </p:cNvPr>
              <p:cNvSpPr/>
              <p:nvPr/>
            </p:nvSpPr>
            <p:spPr bwMode="auto">
              <a:xfrm>
                <a:off x="4387851" y="3490913"/>
                <a:ext cx="39688" cy="41275"/>
              </a:xfrm>
              <a:custGeom>
                <a:avLst/>
                <a:gdLst>
                  <a:gd name="T0" fmla="*/ 12 w 15"/>
                  <a:gd name="T1" fmla="*/ 0 h 15"/>
                  <a:gd name="T2" fmla="*/ 14 w 15"/>
                  <a:gd name="T3" fmla="*/ 4 h 15"/>
                  <a:gd name="T4" fmla="*/ 7 w 15"/>
                  <a:gd name="T5" fmla="*/ 13 h 15"/>
                  <a:gd name="T6" fmla="*/ 0 w 15"/>
                  <a:gd name="T7" fmla="*/ 14 h 15"/>
                  <a:gd name="T8" fmla="*/ 12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2" y="0"/>
                    </a:moveTo>
                    <a:cubicBezTo>
                      <a:pt x="12" y="1"/>
                      <a:pt x="15" y="3"/>
                      <a:pt x="14" y="4"/>
                    </a:cubicBezTo>
                    <a:cubicBezTo>
                      <a:pt x="12" y="8"/>
                      <a:pt x="10" y="11"/>
                      <a:pt x="7" y="13"/>
                    </a:cubicBezTo>
                    <a:cubicBezTo>
                      <a:pt x="6" y="15"/>
                      <a:pt x="3" y="14"/>
                      <a:pt x="0" y="14"/>
                    </a:cubicBezTo>
                    <a:cubicBezTo>
                      <a:pt x="5" y="9"/>
                      <a:pt x="8" y="5"/>
                      <a:pt x="1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21">
                <a:extLst>
                  <a:ext uri="{FF2B5EF4-FFF2-40B4-BE49-F238E27FC236}">
                    <a16:creationId xmlns:a16="http://schemas.microsoft.com/office/drawing/2014/main" xmlns="" id="{1B39F7DE-892A-4F9D-AC82-DEF7429D632F}"/>
                  </a:ext>
                </a:extLst>
              </p:cNvPr>
              <p:cNvSpPr/>
              <p:nvPr/>
            </p:nvSpPr>
            <p:spPr bwMode="auto">
              <a:xfrm>
                <a:off x="4121151" y="2838450"/>
                <a:ext cx="26988" cy="55563"/>
              </a:xfrm>
              <a:custGeom>
                <a:avLst/>
                <a:gdLst>
                  <a:gd name="T0" fmla="*/ 8 w 10"/>
                  <a:gd name="T1" fmla="*/ 21 h 21"/>
                  <a:gd name="T2" fmla="*/ 2 w 10"/>
                  <a:gd name="T3" fmla="*/ 15 h 21"/>
                  <a:gd name="T4" fmla="*/ 1 w 10"/>
                  <a:gd name="T5" fmla="*/ 3 h 21"/>
                  <a:gd name="T6" fmla="*/ 7 w 10"/>
                  <a:gd name="T7" fmla="*/ 5 h 21"/>
                  <a:gd name="T8" fmla="*/ 10 w 10"/>
                  <a:gd name="T9" fmla="*/ 20 h 21"/>
                  <a:gd name="T10" fmla="*/ 8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8" y="21"/>
                    </a:moveTo>
                    <a:cubicBezTo>
                      <a:pt x="6" y="19"/>
                      <a:pt x="3" y="18"/>
                      <a:pt x="2" y="15"/>
                    </a:cubicBezTo>
                    <a:cubicBezTo>
                      <a:pt x="1" y="12"/>
                      <a:pt x="0" y="7"/>
                      <a:pt x="1" y="3"/>
                    </a:cubicBezTo>
                    <a:cubicBezTo>
                      <a:pt x="2" y="0"/>
                      <a:pt x="6" y="2"/>
                      <a:pt x="7" y="5"/>
                    </a:cubicBezTo>
                    <a:cubicBezTo>
                      <a:pt x="9" y="9"/>
                      <a:pt x="9" y="15"/>
                      <a:pt x="10" y="20"/>
                    </a:cubicBezTo>
                    <a:cubicBezTo>
                      <a:pt x="10" y="20"/>
                      <a:pt x="9" y="21"/>
                      <a:pt x="8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22">
                <a:extLst>
                  <a:ext uri="{FF2B5EF4-FFF2-40B4-BE49-F238E27FC236}">
                    <a16:creationId xmlns:a16="http://schemas.microsoft.com/office/drawing/2014/main" xmlns="" id="{1DDDFE24-1EB3-44AE-BF6F-5855E4A09BDF}"/>
                  </a:ext>
                </a:extLst>
              </p:cNvPr>
              <p:cNvSpPr/>
              <p:nvPr/>
            </p:nvSpPr>
            <p:spPr bwMode="auto">
              <a:xfrm>
                <a:off x="4148138" y="2846388"/>
                <a:ext cx="30163" cy="39688"/>
              </a:xfrm>
              <a:custGeom>
                <a:avLst/>
                <a:gdLst>
                  <a:gd name="T0" fmla="*/ 9 w 11"/>
                  <a:gd name="T1" fmla="*/ 15 h 15"/>
                  <a:gd name="T2" fmla="*/ 3 w 11"/>
                  <a:gd name="T3" fmla="*/ 0 h 15"/>
                  <a:gd name="T4" fmla="*/ 9 w 1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9" y="15"/>
                    </a:moveTo>
                    <a:cubicBezTo>
                      <a:pt x="2" y="15"/>
                      <a:pt x="0" y="10"/>
                      <a:pt x="3" y="0"/>
                    </a:cubicBezTo>
                    <a:cubicBezTo>
                      <a:pt x="9" y="1"/>
                      <a:pt x="11" y="5"/>
                      <a:pt x="9" y="1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23">
                <a:extLst>
                  <a:ext uri="{FF2B5EF4-FFF2-40B4-BE49-F238E27FC236}">
                    <a16:creationId xmlns:a16="http://schemas.microsoft.com/office/drawing/2014/main" xmlns="" id="{28F1DD5C-48F0-4B62-BAF2-A87FA0DF1D89}"/>
                  </a:ext>
                </a:extLst>
              </p:cNvPr>
              <p:cNvSpPr/>
              <p:nvPr/>
            </p:nvSpPr>
            <p:spPr bwMode="auto">
              <a:xfrm>
                <a:off x="4102101" y="3027363"/>
                <a:ext cx="33338" cy="49213"/>
              </a:xfrm>
              <a:custGeom>
                <a:avLst/>
                <a:gdLst>
                  <a:gd name="T0" fmla="*/ 5 w 12"/>
                  <a:gd name="T1" fmla="*/ 0 h 18"/>
                  <a:gd name="T2" fmla="*/ 12 w 12"/>
                  <a:gd name="T3" fmla="*/ 18 h 18"/>
                  <a:gd name="T4" fmla="*/ 5 w 12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8">
                    <a:moveTo>
                      <a:pt x="5" y="0"/>
                    </a:moveTo>
                    <a:cubicBezTo>
                      <a:pt x="7" y="7"/>
                      <a:pt x="9" y="12"/>
                      <a:pt x="12" y="18"/>
                    </a:cubicBezTo>
                    <a:cubicBezTo>
                      <a:pt x="4" y="17"/>
                      <a:pt x="0" y="8"/>
                      <a:pt x="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24">
                <a:extLst>
                  <a:ext uri="{FF2B5EF4-FFF2-40B4-BE49-F238E27FC236}">
                    <a16:creationId xmlns:a16="http://schemas.microsoft.com/office/drawing/2014/main" xmlns="" id="{8773FF97-30ED-4E81-8BE0-40FE02885070}"/>
                  </a:ext>
                </a:extLst>
              </p:cNvPr>
              <p:cNvSpPr/>
              <p:nvPr/>
            </p:nvSpPr>
            <p:spPr bwMode="auto">
              <a:xfrm>
                <a:off x="4132263" y="2608263"/>
                <a:ext cx="22225" cy="50800"/>
              </a:xfrm>
              <a:custGeom>
                <a:avLst/>
                <a:gdLst>
                  <a:gd name="T0" fmla="*/ 3 w 8"/>
                  <a:gd name="T1" fmla="*/ 0 h 19"/>
                  <a:gd name="T2" fmla="*/ 8 w 8"/>
                  <a:gd name="T3" fmla="*/ 16 h 19"/>
                  <a:gd name="T4" fmla="*/ 7 w 8"/>
                  <a:gd name="T5" fmla="*/ 19 h 19"/>
                  <a:gd name="T6" fmla="*/ 4 w 8"/>
                  <a:gd name="T7" fmla="*/ 17 h 19"/>
                  <a:gd name="T8" fmla="*/ 0 w 8"/>
                  <a:gd name="T9" fmla="*/ 1 h 19"/>
                  <a:gd name="T10" fmla="*/ 3 w 8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9">
                    <a:moveTo>
                      <a:pt x="3" y="0"/>
                    </a:moveTo>
                    <a:cubicBezTo>
                      <a:pt x="5" y="6"/>
                      <a:pt x="7" y="11"/>
                      <a:pt x="8" y="16"/>
                    </a:cubicBezTo>
                    <a:cubicBezTo>
                      <a:pt x="8" y="16"/>
                      <a:pt x="7" y="18"/>
                      <a:pt x="7" y="19"/>
                    </a:cubicBezTo>
                    <a:cubicBezTo>
                      <a:pt x="6" y="18"/>
                      <a:pt x="4" y="18"/>
                      <a:pt x="4" y="17"/>
                    </a:cubicBezTo>
                    <a:cubicBezTo>
                      <a:pt x="2" y="12"/>
                      <a:pt x="1" y="6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25">
                <a:extLst>
                  <a:ext uri="{FF2B5EF4-FFF2-40B4-BE49-F238E27FC236}">
                    <a16:creationId xmlns:a16="http://schemas.microsoft.com/office/drawing/2014/main" xmlns="" id="{F511817E-A1A7-4F14-A9C4-78A42E232E6E}"/>
                  </a:ext>
                </a:extLst>
              </p:cNvPr>
              <p:cNvSpPr/>
              <p:nvPr/>
            </p:nvSpPr>
            <p:spPr bwMode="auto">
              <a:xfrm>
                <a:off x="4546601" y="2608263"/>
                <a:ext cx="19050" cy="50800"/>
              </a:xfrm>
              <a:custGeom>
                <a:avLst/>
                <a:gdLst>
                  <a:gd name="T0" fmla="*/ 7 w 7"/>
                  <a:gd name="T1" fmla="*/ 1 h 19"/>
                  <a:gd name="T2" fmla="*/ 4 w 7"/>
                  <a:gd name="T3" fmla="*/ 16 h 19"/>
                  <a:gd name="T4" fmla="*/ 1 w 7"/>
                  <a:gd name="T5" fmla="*/ 19 h 19"/>
                  <a:gd name="T6" fmla="*/ 0 w 7"/>
                  <a:gd name="T7" fmla="*/ 15 h 19"/>
                  <a:gd name="T8" fmla="*/ 5 w 7"/>
                  <a:gd name="T9" fmla="*/ 0 h 19"/>
                  <a:gd name="T10" fmla="*/ 7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1"/>
                    </a:moveTo>
                    <a:cubicBezTo>
                      <a:pt x="6" y="6"/>
                      <a:pt x="5" y="11"/>
                      <a:pt x="4" y="16"/>
                    </a:cubicBezTo>
                    <a:cubicBezTo>
                      <a:pt x="4" y="17"/>
                      <a:pt x="2" y="18"/>
                      <a:pt x="1" y="19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1" y="10"/>
                      <a:pt x="3" y="5"/>
                      <a:pt x="5" y="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26">
                <a:extLst>
                  <a:ext uri="{FF2B5EF4-FFF2-40B4-BE49-F238E27FC236}">
                    <a16:creationId xmlns:a16="http://schemas.microsoft.com/office/drawing/2014/main" xmlns="" id="{CB575B40-DF8F-466D-B5C1-AD3674273098}"/>
                  </a:ext>
                </a:extLst>
              </p:cNvPr>
              <p:cNvSpPr/>
              <p:nvPr/>
            </p:nvSpPr>
            <p:spPr bwMode="auto">
              <a:xfrm>
                <a:off x="4181476" y="2851150"/>
                <a:ext cx="19050" cy="34925"/>
              </a:xfrm>
              <a:custGeom>
                <a:avLst/>
                <a:gdLst>
                  <a:gd name="T0" fmla="*/ 7 w 7"/>
                  <a:gd name="T1" fmla="*/ 13 h 13"/>
                  <a:gd name="T2" fmla="*/ 0 w 7"/>
                  <a:gd name="T3" fmla="*/ 3 h 13"/>
                  <a:gd name="T4" fmla="*/ 2 w 7"/>
                  <a:gd name="T5" fmla="*/ 0 h 13"/>
                  <a:gd name="T6" fmla="*/ 6 w 7"/>
                  <a:gd name="T7" fmla="*/ 3 h 13"/>
                  <a:gd name="T8" fmla="*/ 7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13"/>
                    </a:moveTo>
                    <a:cubicBezTo>
                      <a:pt x="1" y="12"/>
                      <a:pt x="0" y="8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6" y="2"/>
                      <a:pt x="6" y="3"/>
                    </a:cubicBezTo>
                    <a:cubicBezTo>
                      <a:pt x="7" y="6"/>
                      <a:pt x="7" y="9"/>
                      <a:pt x="7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27">
                <a:extLst>
                  <a:ext uri="{FF2B5EF4-FFF2-40B4-BE49-F238E27FC236}">
                    <a16:creationId xmlns:a16="http://schemas.microsoft.com/office/drawing/2014/main" xmlns="" id="{07A17C3F-0837-44EE-89BD-51E420DCC436}"/>
                  </a:ext>
                </a:extLst>
              </p:cNvPr>
              <p:cNvSpPr/>
              <p:nvPr/>
            </p:nvSpPr>
            <p:spPr bwMode="auto">
              <a:xfrm>
                <a:off x="4465638" y="2590800"/>
                <a:ext cx="23813" cy="38100"/>
              </a:xfrm>
              <a:custGeom>
                <a:avLst/>
                <a:gdLst>
                  <a:gd name="T0" fmla="*/ 6 w 9"/>
                  <a:gd name="T1" fmla="*/ 1 h 14"/>
                  <a:gd name="T2" fmla="*/ 0 w 9"/>
                  <a:gd name="T3" fmla="*/ 14 h 14"/>
                  <a:gd name="T4" fmla="*/ 4 w 9"/>
                  <a:gd name="T5" fmla="*/ 0 h 14"/>
                  <a:gd name="T6" fmla="*/ 6 w 9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6" y="1"/>
                    </a:moveTo>
                    <a:cubicBezTo>
                      <a:pt x="9" y="8"/>
                      <a:pt x="7" y="12"/>
                      <a:pt x="0" y="14"/>
                    </a:cubicBezTo>
                    <a:cubicBezTo>
                      <a:pt x="2" y="9"/>
                      <a:pt x="3" y="5"/>
                      <a:pt x="4" y="0"/>
                    </a:cubicBezTo>
                    <a:cubicBezTo>
                      <a:pt x="4" y="1"/>
                      <a:pt x="5" y="1"/>
                      <a:pt x="6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28">
                <a:extLst>
                  <a:ext uri="{FF2B5EF4-FFF2-40B4-BE49-F238E27FC236}">
                    <a16:creationId xmlns:a16="http://schemas.microsoft.com/office/drawing/2014/main" xmlns="" id="{3289D2DC-7851-41CD-8AFC-B57BD235FB08}"/>
                  </a:ext>
                </a:extLst>
              </p:cNvPr>
              <p:cNvSpPr/>
              <p:nvPr/>
            </p:nvSpPr>
            <p:spPr bwMode="auto">
              <a:xfrm>
                <a:off x="4211638" y="2590800"/>
                <a:ext cx="20638" cy="38100"/>
              </a:xfrm>
              <a:custGeom>
                <a:avLst/>
                <a:gdLst>
                  <a:gd name="T0" fmla="*/ 8 w 8"/>
                  <a:gd name="T1" fmla="*/ 14 h 14"/>
                  <a:gd name="T2" fmla="*/ 5 w 8"/>
                  <a:gd name="T3" fmla="*/ 0 h 14"/>
                  <a:gd name="T4" fmla="*/ 8 w 8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14"/>
                    </a:moveTo>
                    <a:cubicBezTo>
                      <a:pt x="1" y="12"/>
                      <a:pt x="0" y="7"/>
                      <a:pt x="5" y="0"/>
                    </a:cubicBezTo>
                    <a:cubicBezTo>
                      <a:pt x="6" y="5"/>
                      <a:pt x="7" y="9"/>
                      <a:pt x="8" y="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29">
                <a:extLst>
                  <a:ext uri="{FF2B5EF4-FFF2-40B4-BE49-F238E27FC236}">
                    <a16:creationId xmlns:a16="http://schemas.microsoft.com/office/drawing/2014/main" xmlns="" id="{BCD3E84B-5468-404A-BF02-1100CD276A1A}"/>
                  </a:ext>
                </a:extLst>
              </p:cNvPr>
              <p:cNvSpPr/>
              <p:nvPr/>
            </p:nvSpPr>
            <p:spPr bwMode="auto">
              <a:xfrm>
                <a:off x="4138613" y="3027363"/>
                <a:ext cx="15875" cy="30163"/>
              </a:xfrm>
              <a:custGeom>
                <a:avLst/>
                <a:gdLst>
                  <a:gd name="T0" fmla="*/ 2 w 6"/>
                  <a:gd name="T1" fmla="*/ 11 h 11"/>
                  <a:gd name="T2" fmla="*/ 0 w 6"/>
                  <a:gd name="T3" fmla="*/ 1 h 11"/>
                  <a:gd name="T4" fmla="*/ 4 w 6"/>
                  <a:gd name="T5" fmla="*/ 0 h 11"/>
                  <a:gd name="T6" fmla="*/ 6 w 6"/>
                  <a:gd name="T7" fmla="*/ 10 h 11"/>
                  <a:gd name="T8" fmla="*/ 2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1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ubicBezTo>
                      <a:pt x="5" y="4"/>
                      <a:pt x="5" y="7"/>
                      <a:pt x="6" y="10"/>
                    </a:cubicBezTo>
                    <a:cubicBezTo>
                      <a:pt x="5" y="11"/>
                      <a:pt x="3" y="11"/>
                      <a:pt x="2" y="1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30">
                <a:extLst>
                  <a:ext uri="{FF2B5EF4-FFF2-40B4-BE49-F238E27FC236}">
                    <a16:creationId xmlns:a16="http://schemas.microsoft.com/office/drawing/2014/main" xmlns="" id="{CC5BA82B-72F6-40AF-BBAD-9D575FC0395B}"/>
                  </a:ext>
                </a:extLst>
              </p:cNvPr>
              <p:cNvSpPr/>
              <p:nvPr/>
            </p:nvSpPr>
            <p:spPr bwMode="auto">
              <a:xfrm>
                <a:off x="4511676" y="2605088"/>
                <a:ext cx="19050" cy="34925"/>
              </a:xfrm>
              <a:custGeom>
                <a:avLst/>
                <a:gdLst>
                  <a:gd name="T0" fmla="*/ 0 w 7"/>
                  <a:gd name="T1" fmla="*/ 12 h 13"/>
                  <a:gd name="T2" fmla="*/ 5 w 7"/>
                  <a:gd name="T3" fmla="*/ 0 h 13"/>
                  <a:gd name="T4" fmla="*/ 7 w 7"/>
                  <a:gd name="T5" fmla="*/ 1 h 13"/>
                  <a:gd name="T6" fmla="*/ 3 w 7"/>
                  <a:gd name="T7" fmla="*/ 13 h 13"/>
                  <a:gd name="T8" fmla="*/ 0 w 7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0" y="12"/>
                    </a:moveTo>
                    <a:cubicBezTo>
                      <a:pt x="1" y="8"/>
                      <a:pt x="3" y="4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6" y="5"/>
                      <a:pt x="4" y="9"/>
                      <a:pt x="3" y="13"/>
                    </a:cubicBezTo>
                    <a:cubicBezTo>
                      <a:pt x="2" y="13"/>
                      <a:pt x="1" y="12"/>
                      <a:pt x="0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31">
                <a:extLst>
                  <a:ext uri="{FF2B5EF4-FFF2-40B4-BE49-F238E27FC236}">
                    <a16:creationId xmlns:a16="http://schemas.microsoft.com/office/drawing/2014/main" xmlns="" id="{672E546B-5FEA-4703-AAE9-2CFE77010565}"/>
                  </a:ext>
                </a:extLst>
              </p:cNvPr>
              <p:cNvSpPr/>
              <p:nvPr/>
            </p:nvSpPr>
            <p:spPr bwMode="auto">
              <a:xfrm>
                <a:off x="4167188" y="2605088"/>
                <a:ext cx="22225" cy="34925"/>
              </a:xfrm>
              <a:custGeom>
                <a:avLst/>
                <a:gdLst>
                  <a:gd name="T0" fmla="*/ 5 w 8"/>
                  <a:gd name="T1" fmla="*/ 13 h 13"/>
                  <a:gd name="T2" fmla="*/ 0 w 8"/>
                  <a:gd name="T3" fmla="*/ 1 h 13"/>
                  <a:gd name="T4" fmla="*/ 2 w 8"/>
                  <a:gd name="T5" fmla="*/ 0 h 13"/>
                  <a:gd name="T6" fmla="*/ 8 w 8"/>
                  <a:gd name="T7" fmla="*/ 12 h 13"/>
                  <a:gd name="T8" fmla="*/ 5 w 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5" y="13"/>
                    </a:moveTo>
                    <a:cubicBezTo>
                      <a:pt x="3" y="9"/>
                      <a:pt x="1" y="5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4" y="4"/>
                      <a:pt x="6" y="8"/>
                      <a:pt x="8" y="12"/>
                    </a:cubicBezTo>
                    <a:cubicBezTo>
                      <a:pt x="7" y="12"/>
                      <a:pt x="6" y="13"/>
                      <a:pt x="5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32">
                <a:extLst>
                  <a:ext uri="{FF2B5EF4-FFF2-40B4-BE49-F238E27FC236}">
                    <a16:creationId xmlns:a16="http://schemas.microsoft.com/office/drawing/2014/main" xmlns="" id="{A48C19F4-8FE6-44E4-A52A-E7D610F22700}"/>
                  </a:ext>
                </a:extLst>
              </p:cNvPr>
              <p:cNvSpPr/>
              <p:nvPr/>
            </p:nvSpPr>
            <p:spPr bwMode="auto">
              <a:xfrm>
                <a:off x="4175126" y="3038475"/>
                <a:ext cx="14288" cy="26988"/>
              </a:xfrm>
              <a:custGeom>
                <a:avLst/>
                <a:gdLst>
                  <a:gd name="T0" fmla="*/ 2 w 5"/>
                  <a:gd name="T1" fmla="*/ 10 h 10"/>
                  <a:gd name="T2" fmla="*/ 0 w 5"/>
                  <a:gd name="T3" fmla="*/ 1 h 10"/>
                  <a:gd name="T4" fmla="*/ 1 w 5"/>
                  <a:gd name="T5" fmla="*/ 0 h 10"/>
                  <a:gd name="T6" fmla="*/ 5 w 5"/>
                  <a:gd name="T7" fmla="*/ 2 h 10"/>
                  <a:gd name="T8" fmla="*/ 5 w 5"/>
                  <a:gd name="T9" fmla="*/ 10 h 10"/>
                  <a:gd name="T10" fmla="*/ 2 w 5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cubicBezTo>
                      <a:pt x="1" y="7"/>
                      <a:pt x="0" y="4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1"/>
                      <a:pt x="5" y="1"/>
                      <a:pt x="5" y="2"/>
                    </a:cubicBezTo>
                    <a:cubicBezTo>
                      <a:pt x="5" y="5"/>
                      <a:pt x="5" y="7"/>
                      <a:pt x="5" y="10"/>
                    </a:cubicBezTo>
                    <a:cubicBezTo>
                      <a:pt x="4" y="10"/>
                      <a:pt x="3" y="10"/>
                      <a:pt x="2" y="1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33">
                <a:extLst>
                  <a:ext uri="{FF2B5EF4-FFF2-40B4-BE49-F238E27FC236}">
                    <a16:creationId xmlns:a16="http://schemas.microsoft.com/office/drawing/2014/main" xmlns="" id="{49F34BC6-114E-4938-997C-E802D5F4014A}"/>
                  </a:ext>
                </a:extLst>
              </p:cNvPr>
              <p:cNvSpPr/>
              <p:nvPr/>
            </p:nvSpPr>
            <p:spPr bwMode="auto">
              <a:xfrm>
                <a:off x="4573588" y="2628900"/>
                <a:ext cx="22225" cy="34925"/>
              </a:xfrm>
              <a:custGeom>
                <a:avLst/>
                <a:gdLst>
                  <a:gd name="T0" fmla="*/ 0 w 8"/>
                  <a:gd name="T1" fmla="*/ 12 h 13"/>
                  <a:gd name="T2" fmla="*/ 6 w 8"/>
                  <a:gd name="T3" fmla="*/ 0 h 13"/>
                  <a:gd name="T4" fmla="*/ 8 w 8"/>
                  <a:gd name="T5" fmla="*/ 1 h 13"/>
                  <a:gd name="T6" fmla="*/ 3 w 8"/>
                  <a:gd name="T7" fmla="*/ 13 h 13"/>
                  <a:gd name="T8" fmla="*/ 0 w 8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0" y="12"/>
                    </a:moveTo>
                    <a:cubicBezTo>
                      <a:pt x="2" y="8"/>
                      <a:pt x="4" y="4"/>
                      <a:pt x="6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6" y="5"/>
                      <a:pt x="5" y="9"/>
                      <a:pt x="3" y="13"/>
                    </a:cubicBezTo>
                    <a:cubicBezTo>
                      <a:pt x="2" y="13"/>
                      <a:pt x="1" y="12"/>
                      <a:pt x="0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34">
                <a:extLst>
                  <a:ext uri="{FF2B5EF4-FFF2-40B4-BE49-F238E27FC236}">
                    <a16:creationId xmlns:a16="http://schemas.microsoft.com/office/drawing/2014/main" xmlns="" id="{14963BC5-4D28-44FD-A374-D1C02A2D2905}"/>
                  </a:ext>
                </a:extLst>
              </p:cNvPr>
              <p:cNvSpPr/>
              <p:nvPr/>
            </p:nvSpPr>
            <p:spPr bwMode="auto">
              <a:xfrm>
                <a:off x="4108451" y="2628900"/>
                <a:ext cx="19050" cy="33338"/>
              </a:xfrm>
              <a:custGeom>
                <a:avLst/>
                <a:gdLst>
                  <a:gd name="T0" fmla="*/ 0 w 7"/>
                  <a:gd name="T1" fmla="*/ 0 h 12"/>
                  <a:gd name="T2" fmla="*/ 7 w 7"/>
                  <a:gd name="T3" fmla="*/ 12 h 12"/>
                  <a:gd name="T4" fmla="*/ 0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cubicBezTo>
                      <a:pt x="2" y="4"/>
                      <a:pt x="4" y="8"/>
                      <a:pt x="7" y="12"/>
                    </a:cubicBezTo>
                    <a:cubicBezTo>
                      <a:pt x="1" y="11"/>
                      <a:pt x="1" y="1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 flipH="1">
            <a:off x="2710385" y="562806"/>
            <a:ext cx="6876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Palatino Linotype" pitchFamily="18" charset="0"/>
                <a:cs typeface="Arial" pitchFamily="34" charset="0"/>
              </a:rPr>
              <a:t>В русских отрицательных предложениях частица </a:t>
            </a:r>
            <a:r>
              <a:rPr lang="ru-RU" sz="2800" b="1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НЕ</a:t>
            </a:r>
            <a:r>
              <a:rPr lang="ru-RU" sz="2400" b="1" dirty="0" smtClean="0">
                <a:latin typeface="Palatino Linotype" pitchFamily="18" charset="0"/>
                <a:cs typeface="Arial" pitchFamily="34" charset="0"/>
              </a:rPr>
              <a:t> может стоать:</a:t>
            </a:r>
            <a:endParaRPr lang="en-US" sz="2400" b="1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148865" y="2493209"/>
            <a:ext cx="4162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Palatino Linotype" pitchFamily="18" charset="0"/>
                <a:cs typeface="Arial" pitchFamily="34" charset="0"/>
              </a:rPr>
              <a:t>1. Перед глаголами</a:t>
            </a:r>
            <a:endParaRPr lang="en-US" sz="2400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8865" y="3325994"/>
            <a:ext cx="558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Palatino Linotype" pitchFamily="18" charset="0"/>
                <a:cs typeface="Arial" pitchFamily="34" charset="0"/>
              </a:rPr>
              <a:t>2. Перед другими частями речи</a:t>
            </a:r>
            <a:endParaRPr lang="en-US" sz="2400" dirty="0"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9978" y="4326057"/>
            <a:ext cx="6904974" cy="12926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Palatino Linotype" pitchFamily="18" charset="0"/>
              </a:rPr>
              <a:t>Запомни</a:t>
            </a:r>
            <a:r>
              <a:rPr lang="ru-RU" b="1" dirty="0" smtClean="0">
                <a:latin typeface="Palatino Linotype" pitchFamily="18" charset="0"/>
              </a:rPr>
              <a:t>!</a:t>
            </a:r>
          </a:p>
          <a:p>
            <a:endParaRPr lang="ru-RU" b="1" dirty="0" smtClean="0">
              <a:latin typeface="Palatino Linotype" pitchFamily="18" charset="0"/>
            </a:endParaRPr>
          </a:p>
          <a:p>
            <a:r>
              <a:rPr lang="ru-RU" sz="2000" b="1" dirty="0" smtClean="0">
                <a:latin typeface="Palatino Linotype" pitchFamily="18" charset="0"/>
              </a:rPr>
              <a:t>Частица НЕ обычно ставится в предложении перед тем словом, которое отрицает!</a:t>
            </a:r>
            <a:endParaRPr lang="en-US" sz="2000" b="1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8380" y="177130"/>
            <a:ext cx="737413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i="1" dirty="0" smtClean="0">
                <a:latin typeface="Palatino Linotype" pitchFamily="18" charset="0"/>
              </a:rPr>
              <a:t>2. </a:t>
            </a:r>
            <a:r>
              <a:rPr lang="ru-RU" sz="2400" i="1" dirty="0" smtClean="0">
                <a:latin typeface="Palatino Linotype" pitchFamily="18" charset="0"/>
              </a:rPr>
              <a:t>Отрицательные предложения с местоимениями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Palatino Linotype" pitchFamily="18" charset="0"/>
              </a:rPr>
              <a:t>НИ</a:t>
            </a:r>
            <a:r>
              <a:rPr lang="ru-RU" sz="2400" b="1" i="1" u="sng" dirty="0" smtClean="0">
                <a:solidFill>
                  <a:schemeClr val="tx1"/>
                </a:solidFill>
                <a:latin typeface="Palatino Linotype" pitchFamily="18" charset="0"/>
              </a:rPr>
              <a:t>КТ</a:t>
            </a:r>
            <a:r>
              <a:rPr lang="en-US" sz="2400" b="1" i="1" u="sng" dirty="0" smtClean="0">
                <a:solidFill>
                  <a:schemeClr val="tx1"/>
                </a:solidFill>
                <a:latin typeface="Palatino Linotype" pitchFamily="18" charset="0"/>
              </a:rPr>
              <a:t>Ó</a:t>
            </a:r>
            <a:r>
              <a:rPr lang="ru-RU" sz="2400" i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ru-RU" sz="2400" i="1" dirty="0" smtClean="0">
                <a:latin typeface="Palatino Linotype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Palatino Linotype" pitchFamily="18" charset="0"/>
              </a:rPr>
              <a:t>НИ</a:t>
            </a:r>
            <a:r>
              <a:rPr lang="ru-RU" sz="2400" b="1" i="1" u="sng" dirty="0" smtClean="0">
                <a:solidFill>
                  <a:schemeClr val="tx1"/>
                </a:solidFill>
                <a:latin typeface="Palatino Linotype" pitchFamily="18" charset="0"/>
              </a:rPr>
              <a:t>ЧТ</a:t>
            </a:r>
            <a:r>
              <a:rPr lang="en-US" sz="2400" b="1" i="1" u="sng" dirty="0" smtClean="0">
                <a:solidFill>
                  <a:schemeClr val="tx1"/>
                </a:solidFill>
                <a:latin typeface="Palatino Linotype" pitchFamily="18" charset="0"/>
              </a:rPr>
              <a:t>Ó</a:t>
            </a:r>
            <a:r>
              <a:rPr lang="ru-RU" sz="2400" b="1" i="1" dirty="0" smtClean="0">
                <a:solidFill>
                  <a:schemeClr val="tx1"/>
                </a:solidFill>
                <a:latin typeface="Palatino Linotype" pitchFamily="18" charset="0"/>
              </a:rPr>
              <a:t>  </a:t>
            </a:r>
            <a:endParaRPr lang="en-US" sz="2400" b="1" i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226" y="1787237"/>
            <a:ext cx="2646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Palatino Linotype" pitchFamily="18" charset="0"/>
              </a:rPr>
              <a:t>Им.</a:t>
            </a:r>
            <a:r>
              <a:rPr lang="ru-RU" sz="2400" dirty="0" smtClean="0">
                <a:latin typeface="Palatino Linotype" pitchFamily="18" charset="0"/>
              </a:rPr>
              <a:t> 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кто́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000" dirty="0">
                <a:latin typeface="Palatino Linotype" pitchFamily="18" charset="0"/>
              </a:rPr>
              <a:t>Р.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кого́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000" dirty="0">
                <a:latin typeface="Palatino Linotype" pitchFamily="18" charset="0"/>
              </a:rPr>
              <a:t>Д.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кому́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000" dirty="0">
                <a:latin typeface="Palatino Linotype" pitchFamily="18" charset="0"/>
              </a:rPr>
              <a:t>В.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кого́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000" dirty="0">
                <a:latin typeface="Palatino Linotype" pitchFamily="18" charset="0"/>
              </a:rPr>
              <a:t>Тв.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 с ке́м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000" dirty="0">
                <a:latin typeface="Palatino Linotype" pitchFamily="18" charset="0"/>
              </a:rPr>
              <a:t>Пр.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 о ком</a:t>
            </a:r>
            <a:endParaRPr lang="en-US" sz="2400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521" y="1787237"/>
            <a:ext cx="616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5675" y="4405745"/>
            <a:ext cx="3241913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НИКТО</a:t>
            </a:r>
            <a:r>
              <a:rPr lang="ru-RU" sz="2000" dirty="0" smtClean="0">
                <a:cs typeface="Arial" pitchFamily="34" charset="0"/>
              </a:rPr>
              <a:t> не отвечает.</a:t>
            </a:r>
          </a:p>
          <a:p>
            <a:r>
              <a:rPr lang="ru-RU" sz="2000" b="1" dirty="0" smtClean="0">
                <a:cs typeface="Arial" pitchFamily="34" charset="0"/>
              </a:rPr>
              <a:t>НИ С КЕМ </a:t>
            </a:r>
            <a:r>
              <a:rPr lang="ru-RU" sz="2000" dirty="0" smtClean="0">
                <a:cs typeface="Arial" pitchFamily="34" charset="0"/>
              </a:rPr>
              <a:t>не разговариваю.</a:t>
            </a:r>
          </a:p>
          <a:p>
            <a:r>
              <a:rPr lang="ru-RU" sz="2000" b="1" dirty="0" smtClean="0">
                <a:cs typeface="Arial" pitchFamily="34" charset="0"/>
              </a:rPr>
              <a:t>НИКОГО</a:t>
            </a:r>
            <a:r>
              <a:rPr lang="ru-RU" sz="2000" dirty="0" smtClean="0">
                <a:cs typeface="Arial" pitchFamily="34" charset="0"/>
              </a:rPr>
              <a:t> нет дома.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239" y="1787237"/>
            <a:ext cx="2687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Palatino Linotype" pitchFamily="18" charset="0"/>
              </a:rPr>
              <a:t>Им</a:t>
            </a:r>
            <a:r>
              <a:rPr lang="ru-RU" sz="2000" dirty="0">
                <a:latin typeface="Palatino Linotype" pitchFamily="18" charset="0"/>
              </a:rPr>
              <a:t>.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  что́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000" dirty="0">
                <a:latin typeface="Palatino Linotype" pitchFamily="18" charset="0"/>
              </a:rPr>
              <a:t>Р.</a:t>
            </a:r>
            <a:r>
              <a:rPr lang="ru-RU" sz="2400" dirty="0">
                <a:latin typeface="Palatino Linotype" pitchFamily="18" charset="0"/>
              </a:rPr>
              <a:t>	 </a:t>
            </a:r>
            <a:r>
              <a:rPr lang="ru-RU" sz="2400" dirty="0" smtClean="0">
                <a:latin typeface="Palatino Linotype" pitchFamily="18" charset="0"/>
              </a:rPr>
              <a:t>  чего́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000" dirty="0">
                <a:latin typeface="Palatino Linotype" pitchFamily="18" charset="0"/>
              </a:rPr>
              <a:t>Д.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  чему́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000" dirty="0">
                <a:latin typeface="Palatino Linotype" pitchFamily="18" charset="0"/>
              </a:rPr>
              <a:t>В.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  что́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000" dirty="0">
                <a:latin typeface="Palatino Linotype" pitchFamily="18" charset="0"/>
              </a:rPr>
              <a:t>Тв.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    с чем</a:t>
            </a:r>
            <a:endParaRPr lang="ru-RU" sz="2400" dirty="0">
              <a:latin typeface="Palatino Linotype" pitchFamily="18" charset="0"/>
            </a:endParaRPr>
          </a:p>
          <a:p>
            <a:r>
              <a:rPr lang="ru-RU" sz="2000" dirty="0">
                <a:latin typeface="Palatino Linotype" pitchFamily="18" charset="0"/>
              </a:rPr>
              <a:t>Пр.</a:t>
            </a:r>
            <a:r>
              <a:rPr lang="ru-RU" sz="2400" dirty="0">
                <a:latin typeface="Palatino Linotype" pitchFamily="18" charset="0"/>
              </a:rPr>
              <a:t>	</a:t>
            </a:r>
            <a:r>
              <a:rPr lang="ru-RU" sz="2400" dirty="0" smtClean="0">
                <a:latin typeface="Palatino Linotype" pitchFamily="18" charset="0"/>
              </a:rPr>
              <a:t>     о чём</a:t>
            </a:r>
            <a:endParaRPr lang="en-US" sz="2400" dirty="0"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6549" y="1787237"/>
            <a:ext cx="651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  <a:p>
            <a:pPr lvl="0"/>
            <a:r>
              <a:rPr lang="ru-RU" sz="2400" b="1" dirty="0">
                <a:solidFill>
                  <a:srgbClr val="FF0000"/>
                </a:solidFill>
                <a:latin typeface="Palatino Linotype" pitchFamily="18" charset="0"/>
              </a:rPr>
              <a:t>ни</a:t>
            </a:r>
          </a:p>
        </p:txBody>
      </p:sp>
      <p:sp>
        <p:nvSpPr>
          <p:cNvPr id="10" name="任意多边形 1"/>
          <p:cNvSpPr/>
          <p:nvPr/>
        </p:nvSpPr>
        <p:spPr>
          <a:xfrm rot="5400000" flipH="1">
            <a:off x="7412482" y="1122805"/>
            <a:ext cx="434078" cy="574053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AE7F4F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4"/>
          <p:cNvSpPr>
            <a:spLocks noEditPoints="1"/>
          </p:cNvSpPr>
          <p:nvPr/>
        </p:nvSpPr>
        <p:spPr bwMode="auto">
          <a:xfrm rot="12008468" flipH="1">
            <a:off x="7984460" y="1627265"/>
            <a:ext cx="238810" cy="224755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AE7F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824681" y="4405745"/>
            <a:ext cx="3396507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Здесь нам </a:t>
            </a:r>
            <a:r>
              <a:rPr lang="ru-RU" sz="2000" b="1" dirty="0" smtClean="0"/>
              <a:t>НИЧТО</a:t>
            </a:r>
            <a:r>
              <a:rPr lang="ru-RU" sz="2000" dirty="0" smtClean="0"/>
              <a:t> не мешает.</a:t>
            </a:r>
          </a:p>
          <a:p>
            <a:r>
              <a:rPr lang="ru-RU" sz="2000" dirty="0" smtClean="0"/>
              <a:t>У меня </a:t>
            </a:r>
            <a:r>
              <a:rPr lang="ru-RU" sz="2000" b="1" dirty="0" smtClean="0"/>
              <a:t>НИЧЕГО</a:t>
            </a:r>
            <a:r>
              <a:rPr lang="ru-RU" sz="2000" dirty="0" smtClean="0"/>
              <a:t> нет.</a:t>
            </a:r>
          </a:p>
          <a:p>
            <a:r>
              <a:rPr lang="ru-RU" sz="2000" b="1" dirty="0" smtClean="0"/>
              <a:t>НИ О ЧЁМ </a:t>
            </a:r>
            <a:r>
              <a:rPr lang="ru-RU" sz="2000" dirty="0" smtClean="0"/>
              <a:t>не мечтаю.</a:t>
            </a:r>
            <a:endParaRPr lang="en-US" sz="2000" dirty="0"/>
          </a:p>
        </p:txBody>
      </p:sp>
      <p:sp>
        <p:nvSpPr>
          <p:cNvPr id="13" name="任意多边形 1"/>
          <p:cNvSpPr/>
          <p:nvPr/>
        </p:nvSpPr>
        <p:spPr>
          <a:xfrm rot="1800857" flipH="1">
            <a:off x="3737206" y="1096215"/>
            <a:ext cx="402312" cy="710528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rgbClr val="AE7F4F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4"/>
          <p:cNvSpPr>
            <a:spLocks noEditPoints="1"/>
          </p:cNvSpPr>
          <p:nvPr/>
        </p:nvSpPr>
        <p:spPr bwMode="auto">
          <a:xfrm rot="18923014" flipH="1">
            <a:off x="3391898" y="1548315"/>
            <a:ext cx="221923" cy="188089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AE7F4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12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  <p:bldP spid="10" grpId="0" animBg="1"/>
      <p:bldP spid="11" grpId="0" animBg="1"/>
      <p:bldP spid="12" grpId="0" animBg="1"/>
      <p:bldP spid="13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4E7CD19-E1A9-4910-AE5C-F10C7CDBCA29}"/>
              </a:ext>
            </a:extLst>
          </p:cNvPr>
          <p:cNvGrpSpPr/>
          <p:nvPr/>
        </p:nvGrpSpPr>
        <p:grpSpPr>
          <a:xfrm>
            <a:off x="1806918" y="3528107"/>
            <a:ext cx="2451503" cy="2014587"/>
            <a:chOff x="993517" y="3712963"/>
            <a:chExt cx="2195954" cy="1643551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BD207435-2650-4BA3-8CD4-0C2DDF54D0FC}"/>
                </a:ext>
              </a:extLst>
            </p:cNvPr>
            <p:cNvGrpSpPr/>
            <p:nvPr/>
          </p:nvGrpSpPr>
          <p:grpSpPr>
            <a:xfrm rot="20550789">
              <a:off x="993517" y="3712963"/>
              <a:ext cx="2195954" cy="1643551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xmlns="" id="{876557FD-0BA2-4BE7-B3B4-5913436B35B2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xmlns="" id="{1F441097-2165-4BA1-BBF6-F08B0D2CACD3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xmlns="" id="{DE60A533-CE3B-49ED-85AC-B0B46EC27D88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xmlns="" id="{05714E24-25ED-4E15-8451-C20CA464B44D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xmlns="" id="{5465306A-7CF5-4E2D-A36B-E653C5097323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xmlns="" id="{E82BE38A-0E50-4854-897A-B3F81C0A3D9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xmlns="" id="{5F88D645-3129-4DC2-904B-B7DFC9AC4880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xmlns="" id="{A0BEBAFC-5F1E-4E22-AC40-1AF1A127A2D8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xmlns="" id="{82C1135D-126B-41E0-957A-9EE1045C77DF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xmlns="" id="{3C44DA3B-2E33-468C-BF02-2AC4971AFA55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xmlns="" id="{7ED7555F-FEC1-40D7-8B2C-971B0D4DF841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" name="Freeform 15">
                  <a:extLst>
                    <a:ext uri="{FF2B5EF4-FFF2-40B4-BE49-F238E27FC236}">
                      <a16:creationId xmlns:a16="http://schemas.microsoft.com/office/drawing/2014/main" xmlns="" id="{5F6B362F-9B42-487C-A554-BC0B38A66CFD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" name="Freeform 16">
                  <a:extLst>
                    <a:ext uri="{FF2B5EF4-FFF2-40B4-BE49-F238E27FC236}">
                      <a16:creationId xmlns:a16="http://schemas.microsoft.com/office/drawing/2014/main" xmlns="" id="{B9F7F2B3-0FDD-498C-BD7A-CAEEE63C1561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" name="Freeform 17">
                  <a:extLst>
                    <a:ext uri="{FF2B5EF4-FFF2-40B4-BE49-F238E27FC236}">
                      <a16:creationId xmlns:a16="http://schemas.microsoft.com/office/drawing/2014/main" xmlns="" id="{3323D93C-9D66-437B-82C0-87165923C22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" name="Freeform 18">
                  <a:extLst>
                    <a:ext uri="{FF2B5EF4-FFF2-40B4-BE49-F238E27FC236}">
                      <a16:creationId xmlns:a16="http://schemas.microsoft.com/office/drawing/2014/main" xmlns="" id="{4D1EA7E1-D490-400F-AAA4-D6460D5F3077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0" name="Freeform 19">
                  <a:extLst>
                    <a:ext uri="{FF2B5EF4-FFF2-40B4-BE49-F238E27FC236}">
                      <a16:creationId xmlns:a16="http://schemas.microsoft.com/office/drawing/2014/main" xmlns="" id="{9278265A-43DD-4E36-8FC1-28977EBEAA0F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1" name="Freeform 20">
                  <a:extLst>
                    <a:ext uri="{FF2B5EF4-FFF2-40B4-BE49-F238E27FC236}">
                      <a16:creationId xmlns:a16="http://schemas.microsoft.com/office/drawing/2014/main" xmlns="" id="{463CA05C-D33C-4D5C-A93F-99208470F305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2" name="Freeform 21">
                  <a:extLst>
                    <a:ext uri="{FF2B5EF4-FFF2-40B4-BE49-F238E27FC236}">
                      <a16:creationId xmlns:a16="http://schemas.microsoft.com/office/drawing/2014/main" xmlns="" id="{1C578800-6EEA-461B-A61A-DA24868606F9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3" name="Freeform 22">
                  <a:extLst>
                    <a:ext uri="{FF2B5EF4-FFF2-40B4-BE49-F238E27FC236}">
                      <a16:creationId xmlns:a16="http://schemas.microsoft.com/office/drawing/2014/main" xmlns="" id="{1AD6E51A-1370-4E96-B412-74EAA35D9639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4" name="Freeform 23">
                  <a:extLst>
                    <a:ext uri="{FF2B5EF4-FFF2-40B4-BE49-F238E27FC236}">
                      <a16:creationId xmlns:a16="http://schemas.microsoft.com/office/drawing/2014/main" xmlns="" id="{EDCE5EEE-2793-492B-A83E-04C4569B9B8F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5" name="Freeform 24">
                  <a:extLst>
                    <a:ext uri="{FF2B5EF4-FFF2-40B4-BE49-F238E27FC236}">
                      <a16:creationId xmlns:a16="http://schemas.microsoft.com/office/drawing/2014/main" xmlns="" id="{501AFB7C-D062-41EF-AD58-88BD4B18AF18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6" name="Freeform 25">
                  <a:extLst>
                    <a:ext uri="{FF2B5EF4-FFF2-40B4-BE49-F238E27FC236}">
                      <a16:creationId xmlns:a16="http://schemas.microsoft.com/office/drawing/2014/main" xmlns="" id="{0853A7DD-614C-47A3-99FD-8723B892F322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7" name="Freeform 26">
                  <a:extLst>
                    <a:ext uri="{FF2B5EF4-FFF2-40B4-BE49-F238E27FC236}">
                      <a16:creationId xmlns:a16="http://schemas.microsoft.com/office/drawing/2014/main" xmlns="" id="{34D69C9D-28AB-48CF-89C9-31BB84C99F5D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8" name="Freeform 27">
                  <a:extLst>
                    <a:ext uri="{FF2B5EF4-FFF2-40B4-BE49-F238E27FC236}">
                      <a16:creationId xmlns:a16="http://schemas.microsoft.com/office/drawing/2014/main" xmlns="" id="{2D4AA48A-215E-4C75-8308-29C0E985A1FB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9" name="Freeform 28">
                  <a:extLst>
                    <a:ext uri="{FF2B5EF4-FFF2-40B4-BE49-F238E27FC236}">
                      <a16:creationId xmlns:a16="http://schemas.microsoft.com/office/drawing/2014/main" xmlns="" id="{9AE054B1-0C12-493A-B135-F48A0E4B25D0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0" name="Freeform 29">
                  <a:extLst>
                    <a:ext uri="{FF2B5EF4-FFF2-40B4-BE49-F238E27FC236}">
                      <a16:creationId xmlns:a16="http://schemas.microsoft.com/office/drawing/2014/main" xmlns="" id="{D3BE402D-6AAD-4975-A706-90FDBBB762BE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1" name="Freeform 30">
                  <a:extLst>
                    <a:ext uri="{FF2B5EF4-FFF2-40B4-BE49-F238E27FC236}">
                      <a16:creationId xmlns:a16="http://schemas.microsoft.com/office/drawing/2014/main" xmlns="" id="{ED0A3B89-FCB6-4BBC-A55B-CA00E971F263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2" name="Freeform 31">
                  <a:extLst>
                    <a:ext uri="{FF2B5EF4-FFF2-40B4-BE49-F238E27FC236}">
                      <a16:creationId xmlns:a16="http://schemas.microsoft.com/office/drawing/2014/main" xmlns="" id="{2B259155-CF18-4A15-851C-F0CFDFD34574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3" name="Freeform 32">
                  <a:extLst>
                    <a:ext uri="{FF2B5EF4-FFF2-40B4-BE49-F238E27FC236}">
                      <a16:creationId xmlns:a16="http://schemas.microsoft.com/office/drawing/2014/main" xmlns="" id="{14B1F4B9-2D77-477D-B92A-7BA05EC4ADF4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4" name="Freeform 33">
                  <a:extLst>
                    <a:ext uri="{FF2B5EF4-FFF2-40B4-BE49-F238E27FC236}">
                      <a16:creationId xmlns:a16="http://schemas.microsoft.com/office/drawing/2014/main" xmlns="" id="{3150C845-96C1-429C-A60B-13184DC9F03A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5" name="Freeform 34">
                  <a:extLst>
                    <a:ext uri="{FF2B5EF4-FFF2-40B4-BE49-F238E27FC236}">
                      <a16:creationId xmlns:a16="http://schemas.microsoft.com/office/drawing/2014/main" xmlns="" id="{144DD406-40FD-4BD9-ADA3-074543F1AE4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6" name="Freeform 35">
                  <a:extLst>
                    <a:ext uri="{FF2B5EF4-FFF2-40B4-BE49-F238E27FC236}">
                      <a16:creationId xmlns:a16="http://schemas.microsoft.com/office/drawing/2014/main" xmlns="" id="{F95BAB64-F5A5-4163-BF5E-513970C2AC39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7" name="Freeform 36">
                  <a:extLst>
                    <a:ext uri="{FF2B5EF4-FFF2-40B4-BE49-F238E27FC236}">
                      <a16:creationId xmlns:a16="http://schemas.microsoft.com/office/drawing/2014/main" xmlns="" id="{19DA6FFE-B55A-4398-B6BB-88B06C5BD72E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8" name="Freeform 37">
                  <a:extLst>
                    <a:ext uri="{FF2B5EF4-FFF2-40B4-BE49-F238E27FC236}">
                      <a16:creationId xmlns:a16="http://schemas.microsoft.com/office/drawing/2014/main" xmlns="" id="{5EDC052C-0F96-4C0F-8303-8469AB220545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9" name="Freeform 38">
                  <a:extLst>
                    <a:ext uri="{FF2B5EF4-FFF2-40B4-BE49-F238E27FC236}">
                      <a16:creationId xmlns:a16="http://schemas.microsoft.com/office/drawing/2014/main" xmlns="" id="{4D82CAB6-1180-4D50-8E1C-CCB373CEEE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0" name="Freeform 39">
                  <a:extLst>
                    <a:ext uri="{FF2B5EF4-FFF2-40B4-BE49-F238E27FC236}">
                      <a16:creationId xmlns:a16="http://schemas.microsoft.com/office/drawing/2014/main" xmlns="" id="{459716B8-CEE5-45EB-93A4-2515E389D61D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1" name="Freeform 40">
                  <a:extLst>
                    <a:ext uri="{FF2B5EF4-FFF2-40B4-BE49-F238E27FC236}">
                      <a16:creationId xmlns:a16="http://schemas.microsoft.com/office/drawing/2014/main" xmlns="" id="{1C68D543-B23E-46ED-B7BE-3B84C09082E2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2" name="Freeform 41">
                  <a:extLst>
                    <a:ext uri="{FF2B5EF4-FFF2-40B4-BE49-F238E27FC236}">
                      <a16:creationId xmlns:a16="http://schemas.microsoft.com/office/drawing/2014/main" xmlns="" id="{58FCB16F-4147-4C51-8716-D193C11036A5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3" name="Freeform 42">
                  <a:extLst>
                    <a:ext uri="{FF2B5EF4-FFF2-40B4-BE49-F238E27FC236}">
                      <a16:creationId xmlns:a16="http://schemas.microsoft.com/office/drawing/2014/main" xmlns="" id="{67958D19-C1C6-4986-B9F1-523FFEEA4345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4" name="Freeform 43">
                  <a:extLst>
                    <a:ext uri="{FF2B5EF4-FFF2-40B4-BE49-F238E27FC236}">
                      <a16:creationId xmlns:a16="http://schemas.microsoft.com/office/drawing/2014/main" xmlns="" id="{EE467832-5310-4040-B45E-6AC427807C12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5" name="Freeform 44">
                  <a:extLst>
                    <a:ext uri="{FF2B5EF4-FFF2-40B4-BE49-F238E27FC236}">
                      <a16:creationId xmlns:a16="http://schemas.microsoft.com/office/drawing/2014/main" xmlns="" id="{0801D297-B96F-4E2E-BF1F-B7E344D07D20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6" name="Freeform 45">
                  <a:extLst>
                    <a:ext uri="{FF2B5EF4-FFF2-40B4-BE49-F238E27FC236}">
                      <a16:creationId xmlns:a16="http://schemas.microsoft.com/office/drawing/2014/main" xmlns="" id="{16129A2E-DD1D-4E13-B832-6419421F12C1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7" name="Freeform 46">
                  <a:extLst>
                    <a:ext uri="{FF2B5EF4-FFF2-40B4-BE49-F238E27FC236}">
                      <a16:creationId xmlns:a16="http://schemas.microsoft.com/office/drawing/2014/main" xmlns="" id="{3DE77CA3-E632-49EE-888B-6E590928C20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8" name="Freeform 47">
                  <a:extLst>
                    <a:ext uri="{FF2B5EF4-FFF2-40B4-BE49-F238E27FC236}">
                      <a16:creationId xmlns:a16="http://schemas.microsoft.com/office/drawing/2014/main" xmlns="" id="{1ABAA8FF-F866-464C-A933-64711756EFA3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9" name="Freeform 48">
                  <a:extLst>
                    <a:ext uri="{FF2B5EF4-FFF2-40B4-BE49-F238E27FC236}">
                      <a16:creationId xmlns:a16="http://schemas.microsoft.com/office/drawing/2014/main" xmlns="" id="{B180B4E3-F37E-4586-8BD8-10AD22CFC01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0" name="Freeform 49">
                  <a:extLst>
                    <a:ext uri="{FF2B5EF4-FFF2-40B4-BE49-F238E27FC236}">
                      <a16:creationId xmlns:a16="http://schemas.microsoft.com/office/drawing/2014/main" xmlns="" id="{B43E1B87-C859-47E4-9DBB-88E09EBB56C7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1" name="Freeform 50">
                  <a:extLst>
                    <a:ext uri="{FF2B5EF4-FFF2-40B4-BE49-F238E27FC236}">
                      <a16:creationId xmlns:a16="http://schemas.microsoft.com/office/drawing/2014/main" xmlns="" id="{4B4B0D61-64CC-4F03-B07D-8A352F975E3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2" name="Freeform 51">
                  <a:extLst>
                    <a:ext uri="{FF2B5EF4-FFF2-40B4-BE49-F238E27FC236}">
                      <a16:creationId xmlns:a16="http://schemas.microsoft.com/office/drawing/2014/main" xmlns="" id="{BE7D73E4-BA68-4CCD-A579-13FACE20C99E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3" name="Freeform 52">
                  <a:extLst>
                    <a:ext uri="{FF2B5EF4-FFF2-40B4-BE49-F238E27FC236}">
                      <a16:creationId xmlns:a16="http://schemas.microsoft.com/office/drawing/2014/main" xmlns="" id="{1DDFF12E-7D15-421B-96F0-850EE065A971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4" name="Freeform 53">
                  <a:extLst>
                    <a:ext uri="{FF2B5EF4-FFF2-40B4-BE49-F238E27FC236}">
                      <a16:creationId xmlns:a16="http://schemas.microsoft.com/office/drawing/2014/main" xmlns="" id="{F454C914-E17C-4B30-84A2-36989A63DE12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5" name="Freeform 54">
                  <a:extLst>
                    <a:ext uri="{FF2B5EF4-FFF2-40B4-BE49-F238E27FC236}">
                      <a16:creationId xmlns:a16="http://schemas.microsoft.com/office/drawing/2014/main" xmlns="" id="{7A1F7FD5-48B2-4C70-968C-0CDC27DED9FD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6" name="Freeform 55">
                  <a:extLst>
                    <a:ext uri="{FF2B5EF4-FFF2-40B4-BE49-F238E27FC236}">
                      <a16:creationId xmlns:a16="http://schemas.microsoft.com/office/drawing/2014/main" xmlns="" id="{459D1666-021F-40F4-85D0-955644CE4797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7" name="Freeform 56">
                  <a:extLst>
                    <a:ext uri="{FF2B5EF4-FFF2-40B4-BE49-F238E27FC236}">
                      <a16:creationId xmlns:a16="http://schemas.microsoft.com/office/drawing/2014/main" xmlns="" id="{C7F9376F-04B1-422F-B889-B56073CBF130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8" name="Freeform 57">
                  <a:extLst>
                    <a:ext uri="{FF2B5EF4-FFF2-40B4-BE49-F238E27FC236}">
                      <a16:creationId xmlns:a16="http://schemas.microsoft.com/office/drawing/2014/main" xmlns="" id="{084F4901-1D34-4705-8AD1-DDA5A5BC05DE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9" name="Freeform 58">
                  <a:extLst>
                    <a:ext uri="{FF2B5EF4-FFF2-40B4-BE49-F238E27FC236}">
                      <a16:creationId xmlns:a16="http://schemas.microsoft.com/office/drawing/2014/main" xmlns="" id="{11265C89-065A-4014-AB30-D8E9E328364E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0" name="Freeform 59">
                  <a:extLst>
                    <a:ext uri="{FF2B5EF4-FFF2-40B4-BE49-F238E27FC236}">
                      <a16:creationId xmlns:a16="http://schemas.microsoft.com/office/drawing/2014/main" xmlns="" id="{F0635800-C0A6-4549-A988-115EE44E8D7E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1" name="Freeform 60">
                  <a:extLst>
                    <a:ext uri="{FF2B5EF4-FFF2-40B4-BE49-F238E27FC236}">
                      <a16:creationId xmlns:a16="http://schemas.microsoft.com/office/drawing/2014/main" xmlns="" id="{795E7B1C-332F-4E3C-AC8B-EC8A5C64F07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2" name="Freeform 61">
                  <a:extLst>
                    <a:ext uri="{FF2B5EF4-FFF2-40B4-BE49-F238E27FC236}">
                      <a16:creationId xmlns:a16="http://schemas.microsoft.com/office/drawing/2014/main" xmlns="" id="{2B6616B2-51B4-49FE-A42B-7A2162E04B92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3" name="Freeform 62">
                  <a:extLst>
                    <a:ext uri="{FF2B5EF4-FFF2-40B4-BE49-F238E27FC236}">
                      <a16:creationId xmlns:a16="http://schemas.microsoft.com/office/drawing/2014/main" xmlns="" id="{AC3A8B03-AFF7-4827-9F10-64153D66D8CF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4" name="Freeform 63">
                  <a:extLst>
                    <a:ext uri="{FF2B5EF4-FFF2-40B4-BE49-F238E27FC236}">
                      <a16:creationId xmlns:a16="http://schemas.microsoft.com/office/drawing/2014/main" xmlns="" id="{5EA4EEC0-7740-43EE-94E8-96DDE6F4C844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5" name="Freeform 64">
                  <a:extLst>
                    <a:ext uri="{FF2B5EF4-FFF2-40B4-BE49-F238E27FC236}">
                      <a16:creationId xmlns:a16="http://schemas.microsoft.com/office/drawing/2014/main" xmlns="" id="{A9EFB8DE-3DD6-4603-BDC1-D06997638694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6" name="Freeform 65">
                  <a:extLst>
                    <a:ext uri="{FF2B5EF4-FFF2-40B4-BE49-F238E27FC236}">
                      <a16:creationId xmlns:a16="http://schemas.microsoft.com/office/drawing/2014/main" xmlns="" id="{AE79050C-DEC3-4431-B686-223602A857C7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7" name="Freeform 66">
                  <a:extLst>
                    <a:ext uri="{FF2B5EF4-FFF2-40B4-BE49-F238E27FC236}">
                      <a16:creationId xmlns:a16="http://schemas.microsoft.com/office/drawing/2014/main" xmlns="" id="{E86EAE85-162C-4CA2-901F-C2D6DAE9A0CE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8" name="Freeform 67">
                  <a:extLst>
                    <a:ext uri="{FF2B5EF4-FFF2-40B4-BE49-F238E27FC236}">
                      <a16:creationId xmlns:a16="http://schemas.microsoft.com/office/drawing/2014/main" xmlns="" id="{FAA37F7C-2F42-4BEE-A107-F1C2BFA5BBF5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9" name="Freeform 68">
                  <a:extLst>
                    <a:ext uri="{FF2B5EF4-FFF2-40B4-BE49-F238E27FC236}">
                      <a16:creationId xmlns:a16="http://schemas.microsoft.com/office/drawing/2014/main" xmlns="" id="{1F5D0F11-547E-4BB7-A19B-E927D69409E9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0" name="Freeform 69">
                  <a:extLst>
                    <a:ext uri="{FF2B5EF4-FFF2-40B4-BE49-F238E27FC236}">
                      <a16:creationId xmlns:a16="http://schemas.microsoft.com/office/drawing/2014/main" xmlns="" id="{F6472A71-25C8-4E37-9BBD-AD7D5DCCCE29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1" name="Freeform 70">
                  <a:extLst>
                    <a:ext uri="{FF2B5EF4-FFF2-40B4-BE49-F238E27FC236}">
                      <a16:creationId xmlns:a16="http://schemas.microsoft.com/office/drawing/2014/main" xmlns="" id="{DA779B9E-0149-4262-9600-345B684D6768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2" name="Freeform 71">
                  <a:extLst>
                    <a:ext uri="{FF2B5EF4-FFF2-40B4-BE49-F238E27FC236}">
                      <a16:creationId xmlns:a16="http://schemas.microsoft.com/office/drawing/2014/main" xmlns="" id="{E3B789E0-B844-4161-8BCC-7F7A7B593BB8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3" name="Freeform 72">
                  <a:extLst>
                    <a:ext uri="{FF2B5EF4-FFF2-40B4-BE49-F238E27FC236}">
                      <a16:creationId xmlns:a16="http://schemas.microsoft.com/office/drawing/2014/main" xmlns="" id="{0B09B24B-E119-4841-B46C-4D6A67A2EDF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4" name="Freeform 73">
                  <a:extLst>
                    <a:ext uri="{FF2B5EF4-FFF2-40B4-BE49-F238E27FC236}">
                      <a16:creationId xmlns:a16="http://schemas.microsoft.com/office/drawing/2014/main" xmlns="" id="{2B61EFEA-201B-4458-B43F-A6DC251A9843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7" name="Freeform 74">
                  <a:extLst>
                    <a:ext uri="{FF2B5EF4-FFF2-40B4-BE49-F238E27FC236}">
                      <a16:creationId xmlns:a16="http://schemas.microsoft.com/office/drawing/2014/main" xmlns="" id="{D4684720-CC18-4572-8973-54EDE2A5272C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8" name="Freeform 75">
                  <a:extLst>
                    <a:ext uri="{FF2B5EF4-FFF2-40B4-BE49-F238E27FC236}">
                      <a16:creationId xmlns:a16="http://schemas.microsoft.com/office/drawing/2014/main" xmlns="" id="{D274CEBA-DD42-40EE-B44D-8D875B427E0F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9" name="Freeform 76">
                  <a:extLst>
                    <a:ext uri="{FF2B5EF4-FFF2-40B4-BE49-F238E27FC236}">
                      <a16:creationId xmlns:a16="http://schemas.microsoft.com/office/drawing/2014/main" xmlns="" id="{CB9E326D-72FC-427D-9ADD-14D7910A41BB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0" name="Freeform 77">
                  <a:extLst>
                    <a:ext uri="{FF2B5EF4-FFF2-40B4-BE49-F238E27FC236}">
                      <a16:creationId xmlns:a16="http://schemas.microsoft.com/office/drawing/2014/main" xmlns="" id="{8567707B-779E-4276-8CF4-DF9285F5B369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1" name="Freeform 78">
                  <a:extLst>
                    <a:ext uri="{FF2B5EF4-FFF2-40B4-BE49-F238E27FC236}">
                      <a16:creationId xmlns:a16="http://schemas.microsoft.com/office/drawing/2014/main" xmlns="" id="{33A4C751-1B35-47E1-8689-FB585C8538D4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2" name="Freeform 79">
                  <a:extLst>
                    <a:ext uri="{FF2B5EF4-FFF2-40B4-BE49-F238E27FC236}">
                      <a16:creationId xmlns:a16="http://schemas.microsoft.com/office/drawing/2014/main" xmlns="" id="{3628D2F7-E3E4-4B67-9A72-8FB6BF65673A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3" name="Freeform 80">
                  <a:extLst>
                    <a:ext uri="{FF2B5EF4-FFF2-40B4-BE49-F238E27FC236}">
                      <a16:creationId xmlns:a16="http://schemas.microsoft.com/office/drawing/2014/main" xmlns="" id="{BCDFF519-3615-4F92-81B2-B7A754115720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4" name="Freeform 81">
                  <a:extLst>
                    <a:ext uri="{FF2B5EF4-FFF2-40B4-BE49-F238E27FC236}">
                      <a16:creationId xmlns:a16="http://schemas.microsoft.com/office/drawing/2014/main" xmlns="" id="{03E9BA0B-9D88-4E1B-9B87-8EFB3588652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5" name="Freeform 82">
                  <a:extLst>
                    <a:ext uri="{FF2B5EF4-FFF2-40B4-BE49-F238E27FC236}">
                      <a16:creationId xmlns:a16="http://schemas.microsoft.com/office/drawing/2014/main" xmlns="" id="{A513B6FC-4D7D-45E0-8D1E-1D3236BF2A0B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6" name="Freeform 83">
                  <a:extLst>
                    <a:ext uri="{FF2B5EF4-FFF2-40B4-BE49-F238E27FC236}">
                      <a16:creationId xmlns:a16="http://schemas.microsoft.com/office/drawing/2014/main" xmlns="" id="{4BFFFB06-4133-4663-8690-2258B6DDB167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7" name="Freeform 84">
                  <a:extLst>
                    <a:ext uri="{FF2B5EF4-FFF2-40B4-BE49-F238E27FC236}">
                      <a16:creationId xmlns:a16="http://schemas.microsoft.com/office/drawing/2014/main" xmlns="" id="{868DFED6-97CD-4658-A15B-18C41C1C490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8" name="Freeform 85">
                  <a:extLst>
                    <a:ext uri="{FF2B5EF4-FFF2-40B4-BE49-F238E27FC236}">
                      <a16:creationId xmlns:a16="http://schemas.microsoft.com/office/drawing/2014/main" xmlns="" id="{1EE287E9-9D3A-433B-AFD0-41B67FCF7E75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9" name="Freeform 86">
                  <a:extLst>
                    <a:ext uri="{FF2B5EF4-FFF2-40B4-BE49-F238E27FC236}">
                      <a16:creationId xmlns:a16="http://schemas.microsoft.com/office/drawing/2014/main" xmlns="" id="{D5B34EA8-2255-4890-B486-DEFC5392CD8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0" name="Freeform 87">
                  <a:extLst>
                    <a:ext uri="{FF2B5EF4-FFF2-40B4-BE49-F238E27FC236}">
                      <a16:creationId xmlns:a16="http://schemas.microsoft.com/office/drawing/2014/main" xmlns="" id="{F5EE0EF4-94D3-414A-99F4-282A01E5E8CE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1" name="Freeform 88">
                  <a:extLst>
                    <a:ext uri="{FF2B5EF4-FFF2-40B4-BE49-F238E27FC236}">
                      <a16:creationId xmlns:a16="http://schemas.microsoft.com/office/drawing/2014/main" xmlns="" id="{F6A01DBC-1674-4BA6-A2EE-67057795F0C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2" name="Freeform 89">
                  <a:extLst>
                    <a:ext uri="{FF2B5EF4-FFF2-40B4-BE49-F238E27FC236}">
                      <a16:creationId xmlns:a16="http://schemas.microsoft.com/office/drawing/2014/main" xmlns="" id="{40475987-9F87-42B0-AA4C-B7A77038BF42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3" name="Freeform 90">
                  <a:extLst>
                    <a:ext uri="{FF2B5EF4-FFF2-40B4-BE49-F238E27FC236}">
                      <a16:creationId xmlns:a16="http://schemas.microsoft.com/office/drawing/2014/main" xmlns="" id="{D24D040F-1965-4FFE-B203-FA58F8BA71B1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4" name="Freeform 91">
                  <a:extLst>
                    <a:ext uri="{FF2B5EF4-FFF2-40B4-BE49-F238E27FC236}">
                      <a16:creationId xmlns:a16="http://schemas.microsoft.com/office/drawing/2014/main" xmlns="" id="{BC7A4B3B-56F7-499B-B721-6FD6A12F68EC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5" name="Freeform 92">
                  <a:extLst>
                    <a:ext uri="{FF2B5EF4-FFF2-40B4-BE49-F238E27FC236}">
                      <a16:creationId xmlns:a16="http://schemas.microsoft.com/office/drawing/2014/main" xmlns="" id="{545CDFF9-5079-4F12-A163-7CABDE38EE2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</p:grpSp>
        </p:grpSp>
        <p:sp>
          <p:nvSpPr>
            <p:cNvPr id="408" name="文本框 49">
              <a:extLst>
                <a:ext uri="{FF2B5EF4-FFF2-40B4-BE49-F238E27FC236}">
                  <a16:creationId xmlns:a16="http://schemas.microsoft.com/office/drawing/2014/main" xmlns="" id="{FBE6E041-40C5-4F41-A7A3-6CE5FF442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684" y="4231335"/>
              <a:ext cx="1821275" cy="463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ts val="1800"/>
                </a:lnSpc>
                <a:buNone/>
              </a:pPr>
              <a:r>
                <a:rPr lang="ru-RU" altLang="zh-CN" b="1" dirty="0" smtClean="0">
                  <a:solidFill>
                    <a:srgbClr val="FF0000"/>
                  </a:solidFill>
                  <a:latin typeface="+mn-lt"/>
                  <a:ea typeface="方正静蕾简体" panose="02000000000000000000" pitchFamily="2" charset="-122"/>
                </a:rPr>
                <a:t>НИ</a:t>
              </a:r>
              <a:r>
                <a:rPr lang="ru-RU" altLang="zh-CN" sz="2400" b="1" dirty="0" smtClean="0">
                  <a:latin typeface="+mn-lt"/>
                  <a:ea typeface="方正静蕾简体" panose="02000000000000000000" pitchFamily="2" charset="-122"/>
                </a:rPr>
                <a:t> всегда пишется слитно!</a:t>
              </a:r>
              <a:endParaRPr lang="en-US" altLang="zh-CN" sz="2400" b="1" dirty="0">
                <a:latin typeface="+mn-lt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C04179E-6D38-40EA-B5AD-7982FBD4A334}"/>
              </a:ext>
            </a:extLst>
          </p:cNvPr>
          <p:cNvGrpSpPr/>
          <p:nvPr/>
        </p:nvGrpSpPr>
        <p:grpSpPr>
          <a:xfrm>
            <a:off x="7248621" y="3632449"/>
            <a:ext cx="2506734" cy="1984751"/>
            <a:chOff x="8543412" y="3705249"/>
            <a:chExt cx="2506734" cy="1762160"/>
          </a:xfrm>
        </p:grpSpPr>
        <p:grpSp>
          <p:nvGrpSpPr>
            <p:cNvPr id="316" name="组合 315">
              <a:extLst>
                <a:ext uri="{FF2B5EF4-FFF2-40B4-BE49-F238E27FC236}">
                  <a16:creationId xmlns:a16="http://schemas.microsoft.com/office/drawing/2014/main" xmlns="" id="{9A7D1CF4-043D-4A05-B42E-32B5113E19F8}"/>
                </a:ext>
              </a:extLst>
            </p:cNvPr>
            <p:cNvGrpSpPr/>
            <p:nvPr/>
          </p:nvGrpSpPr>
          <p:grpSpPr>
            <a:xfrm rot="626096" flipH="1">
              <a:off x="8543412" y="3705249"/>
              <a:ext cx="2506734" cy="176216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17" name="Freeform 5">
                <a:extLst>
                  <a:ext uri="{FF2B5EF4-FFF2-40B4-BE49-F238E27FC236}">
                    <a16:creationId xmlns:a16="http://schemas.microsoft.com/office/drawing/2014/main" xmlns="" id="{0FD7AE80-D4ED-4FEA-AD0A-5CBBE430AA9B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8" name="Freeform 6">
                <a:extLst>
                  <a:ext uri="{FF2B5EF4-FFF2-40B4-BE49-F238E27FC236}">
                    <a16:creationId xmlns:a16="http://schemas.microsoft.com/office/drawing/2014/main" xmlns="" id="{D274FECB-9DB9-4066-B332-BBE8C5794A37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9" name="Freeform 7">
                <a:extLst>
                  <a:ext uri="{FF2B5EF4-FFF2-40B4-BE49-F238E27FC236}">
                    <a16:creationId xmlns:a16="http://schemas.microsoft.com/office/drawing/2014/main" xmlns="" id="{D5A76B4E-42D5-4AD9-A2BF-A8047CC77371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0" name="Freeform 8">
                <a:extLst>
                  <a:ext uri="{FF2B5EF4-FFF2-40B4-BE49-F238E27FC236}">
                    <a16:creationId xmlns:a16="http://schemas.microsoft.com/office/drawing/2014/main" xmlns="" id="{700CA683-0D69-4602-B886-62F53A112087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1" name="Freeform 9">
                <a:extLst>
                  <a:ext uri="{FF2B5EF4-FFF2-40B4-BE49-F238E27FC236}">
                    <a16:creationId xmlns:a16="http://schemas.microsoft.com/office/drawing/2014/main" xmlns="" id="{1A60EABB-BDE5-4FB8-A33D-996CF26CDACE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2" name="Freeform 10">
                <a:extLst>
                  <a:ext uri="{FF2B5EF4-FFF2-40B4-BE49-F238E27FC236}">
                    <a16:creationId xmlns:a16="http://schemas.microsoft.com/office/drawing/2014/main" xmlns="" id="{7B942531-0BD5-4759-A522-6590A01A962B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3" name="Freeform 11">
                <a:extLst>
                  <a:ext uri="{FF2B5EF4-FFF2-40B4-BE49-F238E27FC236}">
                    <a16:creationId xmlns:a16="http://schemas.microsoft.com/office/drawing/2014/main" xmlns="" id="{C24FAF2C-FECE-4E5F-96BE-04545AF053B8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grpSp>
            <p:nvGrpSpPr>
              <p:cNvPr id="324" name="组合 323">
                <a:extLst>
                  <a:ext uri="{FF2B5EF4-FFF2-40B4-BE49-F238E27FC236}">
                    <a16:creationId xmlns:a16="http://schemas.microsoft.com/office/drawing/2014/main" xmlns="" id="{42755B8D-83D3-4280-B4B7-E45620B71B7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25" name="Freeform 12">
                  <a:extLst>
                    <a:ext uri="{FF2B5EF4-FFF2-40B4-BE49-F238E27FC236}">
                      <a16:creationId xmlns:a16="http://schemas.microsoft.com/office/drawing/2014/main" xmlns="" id="{7917B835-C6FE-4ACE-A0B5-EEB820D18D21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26" name="Freeform 13">
                  <a:extLst>
                    <a:ext uri="{FF2B5EF4-FFF2-40B4-BE49-F238E27FC236}">
                      <a16:creationId xmlns:a16="http://schemas.microsoft.com/office/drawing/2014/main" xmlns="" id="{0B1D0C0D-9BCB-4E22-AF04-F79CFBA9A1E5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27" name="Freeform 14">
                  <a:extLst>
                    <a:ext uri="{FF2B5EF4-FFF2-40B4-BE49-F238E27FC236}">
                      <a16:creationId xmlns:a16="http://schemas.microsoft.com/office/drawing/2014/main" xmlns="" id="{C90EA13C-9066-4FC0-8413-A784810EB12C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28" name="Freeform 15">
                  <a:extLst>
                    <a:ext uri="{FF2B5EF4-FFF2-40B4-BE49-F238E27FC236}">
                      <a16:creationId xmlns:a16="http://schemas.microsoft.com/office/drawing/2014/main" xmlns="" id="{A17E9769-1A20-46C5-8223-A349C45C7D75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29" name="Freeform 16">
                  <a:extLst>
                    <a:ext uri="{FF2B5EF4-FFF2-40B4-BE49-F238E27FC236}">
                      <a16:creationId xmlns:a16="http://schemas.microsoft.com/office/drawing/2014/main" xmlns="" id="{A44CF379-8AB9-4965-AE22-297FD3593C4D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0" name="Freeform 17">
                  <a:extLst>
                    <a:ext uri="{FF2B5EF4-FFF2-40B4-BE49-F238E27FC236}">
                      <a16:creationId xmlns:a16="http://schemas.microsoft.com/office/drawing/2014/main" xmlns="" id="{250E9B35-D270-4F5A-B31F-E93B3460A89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1" name="Freeform 18">
                  <a:extLst>
                    <a:ext uri="{FF2B5EF4-FFF2-40B4-BE49-F238E27FC236}">
                      <a16:creationId xmlns:a16="http://schemas.microsoft.com/office/drawing/2014/main" xmlns="" id="{4965F486-3B97-4BFA-9749-D16896090731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2" name="Freeform 19">
                  <a:extLst>
                    <a:ext uri="{FF2B5EF4-FFF2-40B4-BE49-F238E27FC236}">
                      <a16:creationId xmlns:a16="http://schemas.microsoft.com/office/drawing/2014/main" xmlns="" id="{D75675CA-3239-43F6-8B61-529495797BA1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3" name="Freeform 20">
                  <a:extLst>
                    <a:ext uri="{FF2B5EF4-FFF2-40B4-BE49-F238E27FC236}">
                      <a16:creationId xmlns:a16="http://schemas.microsoft.com/office/drawing/2014/main" xmlns="" id="{AB2EED6A-14AB-4328-893A-741474D5A01C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4" name="Freeform 21">
                  <a:extLst>
                    <a:ext uri="{FF2B5EF4-FFF2-40B4-BE49-F238E27FC236}">
                      <a16:creationId xmlns:a16="http://schemas.microsoft.com/office/drawing/2014/main" xmlns="" id="{992619B3-4590-4BE1-883F-85319FBDF72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5" name="Freeform 22">
                  <a:extLst>
                    <a:ext uri="{FF2B5EF4-FFF2-40B4-BE49-F238E27FC236}">
                      <a16:creationId xmlns:a16="http://schemas.microsoft.com/office/drawing/2014/main" xmlns="" id="{1A0E2632-9D49-4939-9DB8-EC8F797F1B28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6" name="Freeform 23">
                  <a:extLst>
                    <a:ext uri="{FF2B5EF4-FFF2-40B4-BE49-F238E27FC236}">
                      <a16:creationId xmlns:a16="http://schemas.microsoft.com/office/drawing/2014/main" xmlns="" id="{F7F81198-28C9-493A-96F2-A7A90D8EAC42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7" name="Freeform 24">
                  <a:extLst>
                    <a:ext uri="{FF2B5EF4-FFF2-40B4-BE49-F238E27FC236}">
                      <a16:creationId xmlns:a16="http://schemas.microsoft.com/office/drawing/2014/main" xmlns="" id="{00126BCA-6C3B-4AFD-8B05-F3AEF4666681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8" name="Freeform 25">
                  <a:extLst>
                    <a:ext uri="{FF2B5EF4-FFF2-40B4-BE49-F238E27FC236}">
                      <a16:creationId xmlns:a16="http://schemas.microsoft.com/office/drawing/2014/main" xmlns="" id="{D4E369F3-1C8B-4CEF-8630-083F7D9864C9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39" name="Freeform 26">
                  <a:extLst>
                    <a:ext uri="{FF2B5EF4-FFF2-40B4-BE49-F238E27FC236}">
                      <a16:creationId xmlns:a16="http://schemas.microsoft.com/office/drawing/2014/main" xmlns="" id="{E3141DCD-D80F-4357-9DDF-60994C6FE11B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0" name="Freeform 27">
                  <a:extLst>
                    <a:ext uri="{FF2B5EF4-FFF2-40B4-BE49-F238E27FC236}">
                      <a16:creationId xmlns:a16="http://schemas.microsoft.com/office/drawing/2014/main" xmlns="" id="{DAAEB3CA-6451-46C7-A016-ACCD415782A4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1" name="Freeform 28">
                  <a:extLst>
                    <a:ext uri="{FF2B5EF4-FFF2-40B4-BE49-F238E27FC236}">
                      <a16:creationId xmlns:a16="http://schemas.microsoft.com/office/drawing/2014/main" xmlns="" id="{6C3D7E17-3A11-4437-A18A-CE027B4A1248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2" name="Freeform 29">
                  <a:extLst>
                    <a:ext uri="{FF2B5EF4-FFF2-40B4-BE49-F238E27FC236}">
                      <a16:creationId xmlns:a16="http://schemas.microsoft.com/office/drawing/2014/main" xmlns="" id="{070C6A44-9D97-4A99-8C53-493D1600D06D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3" name="Freeform 30">
                  <a:extLst>
                    <a:ext uri="{FF2B5EF4-FFF2-40B4-BE49-F238E27FC236}">
                      <a16:creationId xmlns:a16="http://schemas.microsoft.com/office/drawing/2014/main" xmlns="" id="{9FD5F290-C961-43DF-80D3-BEC87B174F61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4" name="Freeform 31">
                  <a:extLst>
                    <a:ext uri="{FF2B5EF4-FFF2-40B4-BE49-F238E27FC236}">
                      <a16:creationId xmlns:a16="http://schemas.microsoft.com/office/drawing/2014/main" xmlns="" id="{8BB6D98A-6CE9-4CC5-A192-EFE8838878E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5" name="Freeform 32">
                  <a:extLst>
                    <a:ext uri="{FF2B5EF4-FFF2-40B4-BE49-F238E27FC236}">
                      <a16:creationId xmlns:a16="http://schemas.microsoft.com/office/drawing/2014/main" xmlns="" id="{AB08AE17-E383-4B05-8873-01B01E72E10A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6" name="Freeform 33">
                  <a:extLst>
                    <a:ext uri="{FF2B5EF4-FFF2-40B4-BE49-F238E27FC236}">
                      <a16:creationId xmlns:a16="http://schemas.microsoft.com/office/drawing/2014/main" xmlns="" id="{288550AF-E762-45C5-A6A4-79D7F30F3118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7" name="Freeform 34">
                  <a:extLst>
                    <a:ext uri="{FF2B5EF4-FFF2-40B4-BE49-F238E27FC236}">
                      <a16:creationId xmlns:a16="http://schemas.microsoft.com/office/drawing/2014/main" xmlns="" id="{343F4095-CE79-4F79-8432-B920022F6FF6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8" name="Freeform 35">
                  <a:extLst>
                    <a:ext uri="{FF2B5EF4-FFF2-40B4-BE49-F238E27FC236}">
                      <a16:creationId xmlns:a16="http://schemas.microsoft.com/office/drawing/2014/main" xmlns="" id="{0221C975-67BB-4E18-BAD8-E15A3B2CD50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49" name="Freeform 36">
                  <a:extLst>
                    <a:ext uri="{FF2B5EF4-FFF2-40B4-BE49-F238E27FC236}">
                      <a16:creationId xmlns:a16="http://schemas.microsoft.com/office/drawing/2014/main" xmlns="" id="{84AD7D4B-DF76-4498-9073-282D26A0F824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0" name="Freeform 37">
                  <a:extLst>
                    <a:ext uri="{FF2B5EF4-FFF2-40B4-BE49-F238E27FC236}">
                      <a16:creationId xmlns:a16="http://schemas.microsoft.com/office/drawing/2014/main" xmlns="" id="{3CB4BB89-C58A-4E50-9031-41FFEF5C2004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1" name="Freeform 38">
                  <a:extLst>
                    <a:ext uri="{FF2B5EF4-FFF2-40B4-BE49-F238E27FC236}">
                      <a16:creationId xmlns:a16="http://schemas.microsoft.com/office/drawing/2014/main" xmlns="" id="{C19C17D5-C1E7-49C8-83F7-8C71CF2C90A4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2" name="Freeform 39">
                  <a:extLst>
                    <a:ext uri="{FF2B5EF4-FFF2-40B4-BE49-F238E27FC236}">
                      <a16:creationId xmlns:a16="http://schemas.microsoft.com/office/drawing/2014/main" xmlns="" id="{ECA0004E-5608-4EA8-B14C-4A6D64428734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3" name="Freeform 40">
                  <a:extLst>
                    <a:ext uri="{FF2B5EF4-FFF2-40B4-BE49-F238E27FC236}">
                      <a16:creationId xmlns:a16="http://schemas.microsoft.com/office/drawing/2014/main" xmlns="" id="{34AD85C3-8309-4F61-82CD-1515B4D8F1DD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4" name="Freeform 41">
                  <a:extLst>
                    <a:ext uri="{FF2B5EF4-FFF2-40B4-BE49-F238E27FC236}">
                      <a16:creationId xmlns:a16="http://schemas.microsoft.com/office/drawing/2014/main" xmlns="" id="{E03641A8-E4F0-489F-9B9F-B957A4787BE0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5" name="Freeform 42">
                  <a:extLst>
                    <a:ext uri="{FF2B5EF4-FFF2-40B4-BE49-F238E27FC236}">
                      <a16:creationId xmlns:a16="http://schemas.microsoft.com/office/drawing/2014/main" xmlns="" id="{0FB3A51B-DE36-4F8C-B3B0-201FBDC3B084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6" name="Freeform 43">
                  <a:extLst>
                    <a:ext uri="{FF2B5EF4-FFF2-40B4-BE49-F238E27FC236}">
                      <a16:creationId xmlns:a16="http://schemas.microsoft.com/office/drawing/2014/main" xmlns="" id="{B5A39C58-F2F6-437B-A273-62613B712DE8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7" name="Freeform 44">
                  <a:extLst>
                    <a:ext uri="{FF2B5EF4-FFF2-40B4-BE49-F238E27FC236}">
                      <a16:creationId xmlns:a16="http://schemas.microsoft.com/office/drawing/2014/main" xmlns="" id="{2AC08649-1EE6-49B2-90EF-C13A662BB66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8" name="Freeform 45">
                  <a:extLst>
                    <a:ext uri="{FF2B5EF4-FFF2-40B4-BE49-F238E27FC236}">
                      <a16:creationId xmlns:a16="http://schemas.microsoft.com/office/drawing/2014/main" xmlns="" id="{FC7FEA0D-0BF3-4218-AFE0-A2580837AF44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59" name="Freeform 46">
                  <a:extLst>
                    <a:ext uri="{FF2B5EF4-FFF2-40B4-BE49-F238E27FC236}">
                      <a16:creationId xmlns:a16="http://schemas.microsoft.com/office/drawing/2014/main" xmlns="" id="{C5FAC9E9-2AA3-43F6-A2B7-CA7A3F91C342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0" name="Freeform 47">
                  <a:extLst>
                    <a:ext uri="{FF2B5EF4-FFF2-40B4-BE49-F238E27FC236}">
                      <a16:creationId xmlns:a16="http://schemas.microsoft.com/office/drawing/2014/main" xmlns="" id="{07C523B2-A709-4980-82F6-AC79F7AF14C2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1" name="Freeform 48">
                  <a:extLst>
                    <a:ext uri="{FF2B5EF4-FFF2-40B4-BE49-F238E27FC236}">
                      <a16:creationId xmlns:a16="http://schemas.microsoft.com/office/drawing/2014/main" xmlns="" id="{F3BA3E9D-2A5C-42FF-AB3B-1CCE2D900FFB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2" name="Freeform 49">
                  <a:extLst>
                    <a:ext uri="{FF2B5EF4-FFF2-40B4-BE49-F238E27FC236}">
                      <a16:creationId xmlns:a16="http://schemas.microsoft.com/office/drawing/2014/main" xmlns="" id="{7334995C-5788-48BE-9E92-9747EF5CCFB1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3" name="Freeform 50">
                  <a:extLst>
                    <a:ext uri="{FF2B5EF4-FFF2-40B4-BE49-F238E27FC236}">
                      <a16:creationId xmlns:a16="http://schemas.microsoft.com/office/drawing/2014/main" xmlns="" id="{8C9154C8-C41E-43D8-9529-9CFB4BA71E3B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4" name="Freeform 51">
                  <a:extLst>
                    <a:ext uri="{FF2B5EF4-FFF2-40B4-BE49-F238E27FC236}">
                      <a16:creationId xmlns:a16="http://schemas.microsoft.com/office/drawing/2014/main" xmlns="" id="{9F2D4734-9FEA-4CE6-B272-E862669CE2B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5" name="Freeform 52">
                  <a:extLst>
                    <a:ext uri="{FF2B5EF4-FFF2-40B4-BE49-F238E27FC236}">
                      <a16:creationId xmlns:a16="http://schemas.microsoft.com/office/drawing/2014/main" xmlns="" id="{DEF78FE7-C35D-430D-B997-727D0EA9CCA0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6" name="Freeform 53">
                  <a:extLst>
                    <a:ext uri="{FF2B5EF4-FFF2-40B4-BE49-F238E27FC236}">
                      <a16:creationId xmlns:a16="http://schemas.microsoft.com/office/drawing/2014/main" xmlns="" id="{2A401F24-E890-4B21-A34F-A512909C5482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7" name="Freeform 54">
                  <a:extLst>
                    <a:ext uri="{FF2B5EF4-FFF2-40B4-BE49-F238E27FC236}">
                      <a16:creationId xmlns:a16="http://schemas.microsoft.com/office/drawing/2014/main" xmlns="" id="{D00A4E2A-00FE-46E8-AD4E-B38D284D07B8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8" name="Freeform 55">
                  <a:extLst>
                    <a:ext uri="{FF2B5EF4-FFF2-40B4-BE49-F238E27FC236}">
                      <a16:creationId xmlns:a16="http://schemas.microsoft.com/office/drawing/2014/main" xmlns="" id="{B5EE6738-27D6-44D3-918C-AA0D2DF58CE2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69" name="Freeform 56">
                  <a:extLst>
                    <a:ext uri="{FF2B5EF4-FFF2-40B4-BE49-F238E27FC236}">
                      <a16:creationId xmlns:a16="http://schemas.microsoft.com/office/drawing/2014/main" xmlns="" id="{A155EC1B-3454-41BB-A590-0001038882A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0" name="Freeform 57">
                  <a:extLst>
                    <a:ext uri="{FF2B5EF4-FFF2-40B4-BE49-F238E27FC236}">
                      <a16:creationId xmlns:a16="http://schemas.microsoft.com/office/drawing/2014/main" xmlns="" id="{0F15871E-117A-4918-8620-D61FFBCB665E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1" name="Freeform 58">
                  <a:extLst>
                    <a:ext uri="{FF2B5EF4-FFF2-40B4-BE49-F238E27FC236}">
                      <a16:creationId xmlns:a16="http://schemas.microsoft.com/office/drawing/2014/main" xmlns="" id="{917C532F-D467-44F3-AB9D-0F98007E40E6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2" name="Freeform 59">
                  <a:extLst>
                    <a:ext uri="{FF2B5EF4-FFF2-40B4-BE49-F238E27FC236}">
                      <a16:creationId xmlns:a16="http://schemas.microsoft.com/office/drawing/2014/main" xmlns="" id="{E693C102-F510-4B1B-A991-754717064011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3" name="Freeform 60">
                  <a:extLst>
                    <a:ext uri="{FF2B5EF4-FFF2-40B4-BE49-F238E27FC236}">
                      <a16:creationId xmlns:a16="http://schemas.microsoft.com/office/drawing/2014/main" xmlns="" id="{0ADD1F02-312B-48A4-8461-106DF02D7FD6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4" name="Freeform 61">
                  <a:extLst>
                    <a:ext uri="{FF2B5EF4-FFF2-40B4-BE49-F238E27FC236}">
                      <a16:creationId xmlns:a16="http://schemas.microsoft.com/office/drawing/2014/main" xmlns="" id="{69A1909F-1068-438B-83E6-7D85D29B2C0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5" name="Freeform 62">
                  <a:extLst>
                    <a:ext uri="{FF2B5EF4-FFF2-40B4-BE49-F238E27FC236}">
                      <a16:creationId xmlns:a16="http://schemas.microsoft.com/office/drawing/2014/main" xmlns="" id="{1FCE9CB2-64AB-4CA7-AD2F-51A5A6EA4D68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6" name="Freeform 63">
                  <a:extLst>
                    <a:ext uri="{FF2B5EF4-FFF2-40B4-BE49-F238E27FC236}">
                      <a16:creationId xmlns:a16="http://schemas.microsoft.com/office/drawing/2014/main" xmlns="" id="{BC84C530-6152-426A-A09A-01BE99A65145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7" name="Freeform 64">
                  <a:extLst>
                    <a:ext uri="{FF2B5EF4-FFF2-40B4-BE49-F238E27FC236}">
                      <a16:creationId xmlns:a16="http://schemas.microsoft.com/office/drawing/2014/main" xmlns="" id="{250ABEE3-47A1-4BD7-B4BD-D5927ACA444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8" name="Freeform 65">
                  <a:extLst>
                    <a:ext uri="{FF2B5EF4-FFF2-40B4-BE49-F238E27FC236}">
                      <a16:creationId xmlns:a16="http://schemas.microsoft.com/office/drawing/2014/main" xmlns="" id="{DA0B4058-A199-45D1-8C6F-16495E1EF366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79" name="Freeform 66">
                  <a:extLst>
                    <a:ext uri="{FF2B5EF4-FFF2-40B4-BE49-F238E27FC236}">
                      <a16:creationId xmlns:a16="http://schemas.microsoft.com/office/drawing/2014/main" xmlns="" id="{35E25B85-098B-4624-9610-4060DAA4AD13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0" name="Freeform 67">
                  <a:extLst>
                    <a:ext uri="{FF2B5EF4-FFF2-40B4-BE49-F238E27FC236}">
                      <a16:creationId xmlns:a16="http://schemas.microsoft.com/office/drawing/2014/main" xmlns="" id="{7F528FD7-6BC7-4315-89B5-763DA7C81268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1" name="Freeform 68">
                  <a:extLst>
                    <a:ext uri="{FF2B5EF4-FFF2-40B4-BE49-F238E27FC236}">
                      <a16:creationId xmlns:a16="http://schemas.microsoft.com/office/drawing/2014/main" xmlns="" id="{53CB80B9-91A9-4049-8304-95871DCD0D8B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2" name="Freeform 69">
                  <a:extLst>
                    <a:ext uri="{FF2B5EF4-FFF2-40B4-BE49-F238E27FC236}">
                      <a16:creationId xmlns:a16="http://schemas.microsoft.com/office/drawing/2014/main" xmlns="" id="{86727578-8944-454B-B8E3-36A44CE1A864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3" name="Freeform 70">
                  <a:extLst>
                    <a:ext uri="{FF2B5EF4-FFF2-40B4-BE49-F238E27FC236}">
                      <a16:creationId xmlns:a16="http://schemas.microsoft.com/office/drawing/2014/main" xmlns="" id="{70E513C6-3915-4F30-974D-E353C34E20A5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4" name="Freeform 71">
                  <a:extLst>
                    <a:ext uri="{FF2B5EF4-FFF2-40B4-BE49-F238E27FC236}">
                      <a16:creationId xmlns:a16="http://schemas.microsoft.com/office/drawing/2014/main" xmlns="" id="{4FA87FCB-24D9-467A-89B8-E50CBBF30451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5" name="Freeform 72">
                  <a:extLst>
                    <a:ext uri="{FF2B5EF4-FFF2-40B4-BE49-F238E27FC236}">
                      <a16:creationId xmlns:a16="http://schemas.microsoft.com/office/drawing/2014/main" xmlns="" id="{FEC2A2A7-C3C3-44B3-8A3C-478F892B8C9F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6" name="Freeform 73">
                  <a:extLst>
                    <a:ext uri="{FF2B5EF4-FFF2-40B4-BE49-F238E27FC236}">
                      <a16:creationId xmlns:a16="http://schemas.microsoft.com/office/drawing/2014/main" xmlns="" id="{2B10C1DB-005A-47C4-8916-A4CDD7CF9C5D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7" name="Freeform 74">
                  <a:extLst>
                    <a:ext uri="{FF2B5EF4-FFF2-40B4-BE49-F238E27FC236}">
                      <a16:creationId xmlns:a16="http://schemas.microsoft.com/office/drawing/2014/main" xmlns="" id="{0F602F3A-33C9-4B3B-BA1B-102813CDF2D4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8" name="Freeform 75">
                  <a:extLst>
                    <a:ext uri="{FF2B5EF4-FFF2-40B4-BE49-F238E27FC236}">
                      <a16:creationId xmlns:a16="http://schemas.microsoft.com/office/drawing/2014/main" xmlns="" id="{6E45379D-4CF6-4F07-AE40-EE8A434B623D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89" name="Freeform 76">
                  <a:extLst>
                    <a:ext uri="{FF2B5EF4-FFF2-40B4-BE49-F238E27FC236}">
                      <a16:creationId xmlns:a16="http://schemas.microsoft.com/office/drawing/2014/main" xmlns="" id="{2665B911-BF55-492C-A15F-58146D18272F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0" name="Freeform 77">
                  <a:extLst>
                    <a:ext uri="{FF2B5EF4-FFF2-40B4-BE49-F238E27FC236}">
                      <a16:creationId xmlns:a16="http://schemas.microsoft.com/office/drawing/2014/main" xmlns="" id="{9C05990A-39AF-4DB0-A34B-2F39FE9739E6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1" name="Freeform 78">
                  <a:extLst>
                    <a:ext uri="{FF2B5EF4-FFF2-40B4-BE49-F238E27FC236}">
                      <a16:creationId xmlns:a16="http://schemas.microsoft.com/office/drawing/2014/main" xmlns="" id="{3C7DCF1E-1B21-4D37-A9A1-DF04F6141EAF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2" name="Freeform 79">
                  <a:extLst>
                    <a:ext uri="{FF2B5EF4-FFF2-40B4-BE49-F238E27FC236}">
                      <a16:creationId xmlns:a16="http://schemas.microsoft.com/office/drawing/2014/main" xmlns="" id="{A060E84A-EF27-42BA-A89E-3E2246EDBBE4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3" name="Freeform 80">
                  <a:extLst>
                    <a:ext uri="{FF2B5EF4-FFF2-40B4-BE49-F238E27FC236}">
                      <a16:creationId xmlns:a16="http://schemas.microsoft.com/office/drawing/2014/main" xmlns="" id="{81C0EED2-7093-4A99-832D-BB92187550DC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4" name="Freeform 81">
                  <a:extLst>
                    <a:ext uri="{FF2B5EF4-FFF2-40B4-BE49-F238E27FC236}">
                      <a16:creationId xmlns:a16="http://schemas.microsoft.com/office/drawing/2014/main" xmlns="" id="{2FBF10EA-8090-4FCD-8B19-6B2928DC40C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5" name="Freeform 82">
                  <a:extLst>
                    <a:ext uri="{FF2B5EF4-FFF2-40B4-BE49-F238E27FC236}">
                      <a16:creationId xmlns:a16="http://schemas.microsoft.com/office/drawing/2014/main" xmlns="" id="{A471BBA9-DF86-4644-8D70-55DF7ECD1AF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6" name="Freeform 83">
                  <a:extLst>
                    <a:ext uri="{FF2B5EF4-FFF2-40B4-BE49-F238E27FC236}">
                      <a16:creationId xmlns:a16="http://schemas.microsoft.com/office/drawing/2014/main" xmlns="" id="{35469A1F-5FA8-430F-9C27-895F6781067B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7" name="Freeform 84">
                  <a:extLst>
                    <a:ext uri="{FF2B5EF4-FFF2-40B4-BE49-F238E27FC236}">
                      <a16:creationId xmlns:a16="http://schemas.microsoft.com/office/drawing/2014/main" xmlns="" id="{8C1E7D60-071D-4F85-A6C8-8166A575C024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8" name="Freeform 85">
                  <a:extLst>
                    <a:ext uri="{FF2B5EF4-FFF2-40B4-BE49-F238E27FC236}">
                      <a16:creationId xmlns:a16="http://schemas.microsoft.com/office/drawing/2014/main" xmlns="" id="{F09BE4A6-DA50-4D67-9CFA-A52C66E3D07A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399" name="Freeform 86">
                  <a:extLst>
                    <a:ext uri="{FF2B5EF4-FFF2-40B4-BE49-F238E27FC236}">
                      <a16:creationId xmlns:a16="http://schemas.microsoft.com/office/drawing/2014/main" xmlns="" id="{0BCE16B1-0833-4D2F-A7AD-03DF11A55C91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00" name="Freeform 87">
                  <a:extLst>
                    <a:ext uri="{FF2B5EF4-FFF2-40B4-BE49-F238E27FC236}">
                      <a16:creationId xmlns:a16="http://schemas.microsoft.com/office/drawing/2014/main" xmlns="" id="{A11F61D8-4B36-493B-A4BE-0E851599792D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01" name="Freeform 88">
                  <a:extLst>
                    <a:ext uri="{FF2B5EF4-FFF2-40B4-BE49-F238E27FC236}">
                      <a16:creationId xmlns:a16="http://schemas.microsoft.com/office/drawing/2014/main" xmlns="" id="{173DCE28-95EE-440E-B306-3AB768C0F396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02" name="Freeform 89">
                  <a:extLst>
                    <a:ext uri="{FF2B5EF4-FFF2-40B4-BE49-F238E27FC236}">
                      <a16:creationId xmlns:a16="http://schemas.microsoft.com/office/drawing/2014/main" xmlns="" id="{AB7562B7-EB54-412D-B746-15E96457202C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03" name="Freeform 90">
                  <a:extLst>
                    <a:ext uri="{FF2B5EF4-FFF2-40B4-BE49-F238E27FC236}">
                      <a16:creationId xmlns:a16="http://schemas.microsoft.com/office/drawing/2014/main" xmlns="" id="{3E55172B-FC71-4F53-9374-196424B0BE76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04" name="Freeform 91">
                  <a:extLst>
                    <a:ext uri="{FF2B5EF4-FFF2-40B4-BE49-F238E27FC236}">
                      <a16:creationId xmlns:a16="http://schemas.microsoft.com/office/drawing/2014/main" xmlns="" id="{E937E63A-4D8F-4FC9-88B2-F33EE14400FB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405" name="Freeform 92">
                  <a:extLst>
                    <a:ext uri="{FF2B5EF4-FFF2-40B4-BE49-F238E27FC236}">
                      <a16:creationId xmlns:a16="http://schemas.microsoft.com/office/drawing/2014/main" xmlns="" id="{7CB52FC6-6270-43FE-8092-F82304C82AD0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400"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</p:grpSp>
        </p:grpSp>
        <p:sp>
          <p:nvSpPr>
            <p:cNvPr id="409" name="文本框 49">
              <a:extLst>
                <a:ext uri="{FF2B5EF4-FFF2-40B4-BE49-F238E27FC236}">
                  <a16:creationId xmlns:a16="http://schemas.microsoft.com/office/drawing/2014/main" xmlns="" id="{FDED86AB-CDAF-4DAA-98A7-A1BBB15B4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7868" y="4225553"/>
              <a:ext cx="2173093" cy="794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ts val="1800"/>
                </a:lnSpc>
                <a:buNone/>
              </a:pPr>
              <a:r>
                <a:rPr lang="ru-RU" altLang="zh-CN" sz="2400" b="1" dirty="0" smtClean="0">
                  <a:solidFill>
                    <a:srgbClr val="FF0000"/>
                  </a:solidFill>
                  <a:latin typeface="+mn-lt"/>
                  <a:ea typeface="萝莉体 第二版" panose="02000500000000000000" pitchFamily="2" charset="-122"/>
                  <a:sym typeface="Arial"/>
                </a:rPr>
                <a:t>НИ</a:t>
              </a:r>
              <a:r>
                <a:rPr lang="ru-RU" altLang="zh-CN" sz="2000" b="1" dirty="0" smtClean="0">
                  <a:latin typeface="+mn-lt"/>
                  <a:ea typeface="萝莉体 第二版" panose="02000500000000000000" pitchFamily="2" charset="-122"/>
                  <a:sym typeface="Arial"/>
                </a:rPr>
                <a:t> всегда пишется без ударения!</a:t>
              </a:r>
              <a:endParaRPr lang="en-US" altLang="zh-CN" sz="2000" b="1" dirty="0">
                <a:latin typeface="+mn-lt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453" name="组合 452">
            <a:extLst>
              <a:ext uri="{FF2B5EF4-FFF2-40B4-BE49-F238E27FC236}">
                <a16:creationId xmlns:a16="http://schemas.microsoft.com/office/drawing/2014/main" xmlns="" id="{05872212-BCBB-4183-8334-89A6FEEB291C}"/>
              </a:ext>
            </a:extLst>
          </p:cNvPr>
          <p:cNvGrpSpPr/>
          <p:nvPr/>
        </p:nvGrpSpPr>
        <p:grpSpPr>
          <a:xfrm>
            <a:off x="4621847" y="3754334"/>
            <a:ext cx="2442551" cy="2417424"/>
            <a:chOff x="4427538" y="954088"/>
            <a:chExt cx="3333750" cy="3729038"/>
          </a:xfrm>
        </p:grpSpPr>
        <p:sp>
          <p:nvSpPr>
            <p:cNvPr id="454" name="Freeform 5">
              <a:extLst>
                <a:ext uri="{FF2B5EF4-FFF2-40B4-BE49-F238E27FC236}">
                  <a16:creationId xmlns:a16="http://schemas.microsoft.com/office/drawing/2014/main" xmlns="" id="{14A59FE1-3AF9-4B7B-B31E-26CF0043CAE2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55" name="Freeform 6">
              <a:extLst>
                <a:ext uri="{FF2B5EF4-FFF2-40B4-BE49-F238E27FC236}">
                  <a16:creationId xmlns:a16="http://schemas.microsoft.com/office/drawing/2014/main" xmlns="" id="{F2A26E50-5B75-4B61-A631-59D6F7A9B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7">
              <a:extLst>
                <a:ext uri="{FF2B5EF4-FFF2-40B4-BE49-F238E27FC236}">
                  <a16:creationId xmlns:a16="http://schemas.microsoft.com/office/drawing/2014/main" xmlns="" id="{21FDF9AD-115B-4EAD-97D7-09333079F2D4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8">
              <a:extLst>
                <a:ext uri="{FF2B5EF4-FFF2-40B4-BE49-F238E27FC236}">
                  <a16:creationId xmlns:a16="http://schemas.microsoft.com/office/drawing/2014/main" xmlns="" id="{A1DB412E-86B9-4553-B0D0-C72F249AB1AA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9">
              <a:extLst>
                <a:ext uri="{FF2B5EF4-FFF2-40B4-BE49-F238E27FC236}">
                  <a16:creationId xmlns:a16="http://schemas.microsoft.com/office/drawing/2014/main" xmlns="" id="{E8018C66-16C7-41BE-80A1-1E5E85E503A7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Freeform 10">
              <a:extLst>
                <a:ext uri="{FF2B5EF4-FFF2-40B4-BE49-F238E27FC236}">
                  <a16:creationId xmlns:a16="http://schemas.microsoft.com/office/drawing/2014/main" xmlns="" id="{7170D8D3-2105-48FC-9E41-7C5D7E2F1530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11">
              <a:extLst>
                <a:ext uri="{FF2B5EF4-FFF2-40B4-BE49-F238E27FC236}">
                  <a16:creationId xmlns:a16="http://schemas.microsoft.com/office/drawing/2014/main" xmlns="" id="{983FBD66-83A4-477B-802C-94CE1877FCAC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12">
              <a:extLst>
                <a:ext uri="{FF2B5EF4-FFF2-40B4-BE49-F238E27FC236}">
                  <a16:creationId xmlns:a16="http://schemas.microsoft.com/office/drawing/2014/main" xmlns="" id="{9C89CD4D-1DE9-4C2B-98DF-578FE2A17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13">
              <a:extLst>
                <a:ext uri="{FF2B5EF4-FFF2-40B4-BE49-F238E27FC236}">
                  <a16:creationId xmlns:a16="http://schemas.microsoft.com/office/drawing/2014/main" xmlns="" id="{136A8CDA-A158-44FB-B7EA-7BE8EB1EC78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14">
              <a:extLst>
                <a:ext uri="{FF2B5EF4-FFF2-40B4-BE49-F238E27FC236}">
                  <a16:creationId xmlns:a16="http://schemas.microsoft.com/office/drawing/2014/main" xmlns="" id="{9F515DCA-46BE-41B7-8512-078DC1628B92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15">
              <a:extLst>
                <a:ext uri="{FF2B5EF4-FFF2-40B4-BE49-F238E27FC236}">
                  <a16:creationId xmlns:a16="http://schemas.microsoft.com/office/drawing/2014/main" xmlns="" id="{3582CABB-474B-448A-8687-7ECB2FE3BB98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16">
              <a:extLst>
                <a:ext uri="{FF2B5EF4-FFF2-40B4-BE49-F238E27FC236}">
                  <a16:creationId xmlns:a16="http://schemas.microsoft.com/office/drawing/2014/main" xmlns="" id="{E614C5D0-D5CA-461D-A955-9AD415985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17">
              <a:extLst>
                <a:ext uri="{FF2B5EF4-FFF2-40B4-BE49-F238E27FC236}">
                  <a16:creationId xmlns:a16="http://schemas.microsoft.com/office/drawing/2014/main" xmlns="" id="{A3BF5D80-B0B0-4C84-B98A-99CE54E25244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18">
              <a:extLst>
                <a:ext uri="{FF2B5EF4-FFF2-40B4-BE49-F238E27FC236}">
                  <a16:creationId xmlns:a16="http://schemas.microsoft.com/office/drawing/2014/main" xmlns="" id="{48D82E02-5698-4F52-AD4C-58CA617F2480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19">
              <a:extLst>
                <a:ext uri="{FF2B5EF4-FFF2-40B4-BE49-F238E27FC236}">
                  <a16:creationId xmlns:a16="http://schemas.microsoft.com/office/drawing/2014/main" xmlns="" id="{C886E463-4B23-40E1-B6C0-3E7D46E1534F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20">
              <a:extLst>
                <a:ext uri="{FF2B5EF4-FFF2-40B4-BE49-F238E27FC236}">
                  <a16:creationId xmlns:a16="http://schemas.microsoft.com/office/drawing/2014/main" xmlns="" id="{ED2A9499-ECBD-4C60-A047-8E56912994DB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21">
              <a:extLst>
                <a:ext uri="{FF2B5EF4-FFF2-40B4-BE49-F238E27FC236}">
                  <a16:creationId xmlns:a16="http://schemas.microsoft.com/office/drawing/2014/main" xmlns="" id="{37373C6E-26AD-4A3F-AA66-AE5B1AFB3A03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Freeform 22">
              <a:extLst>
                <a:ext uri="{FF2B5EF4-FFF2-40B4-BE49-F238E27FC236}">
                  <a16:creationId xmlns:a16="http://schemas.microsoft.com/office/drawing/2014/main" xmlns="" id="{DE275F25-E052-4F63-B7E0-FE45E55C5105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23">
              <a:extLst>
                <a:ext uri="{FF2B5EF4-FFF2-40B4-BE49-F238E27FC236}">
                  <a16:creationId xmlns:a16="http://schemas.microsoft.com/office/drawing/2014/main" xmlns="" id="{B6C00EB1-F26B-49E9-A53C-09AB964631D4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24">
              <a:extLst>
                <a:ext uri="{FF2B5EF4-FFF2-40B4-BE49-F238E27FC236}">
                  <a16:creationId xmlns:a16="http://schemas.microsoft.com/office/drawing/2014/main" xmlns="" id="{17FC9786-2C27-498F-8E40-318D91064CD9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25">
              <a:extLst>
                <a:ext uri="{FF2B5EF4-FFF2-40B4-BE49-F238E27FC236}">
                  <a16:creationId xmlns:a16="http://schemas.microsoft.com/office/drawing/2014/main" xmlns="" id="{4A6649AC-0B60-4EE0-9FFC-E1C01EC16F2E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26">
              <a:extLst>
                <a:ext uri="{FF2B5EF4-FFF2-40B4-BE49-F238E27FC236}">
                  <a16:creationId xmlns:a16="http://schemas.microsoft.com/office/drawing/2014/main" xmlns="" id="{0AAEC534-5204-4017-9940-FF970FFF7722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27">
              <a:extLst>
                <a:ext uri="{FF2B5EF4-FFF2-40B4-BE49-F238E27FC236}">
                  <a16:creationId xmlns:a16="http://schemas.microsoft.com/office/drawing/2014/main" xmlns="" id="{F917C895-7F0F-4655-9AF3-6809F0A40116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28">
              <a:extLst>
                <a:ext uri="{FF2B5EF4-FFF2-40B4-BE49-F238E27FC236}">
                  <a16:creationId xmlns:a16="http://schemas.microsoft.com/office/drawing/2014/main" xmlns="" id="{F4D7DA15-4B94-496E-9DCA-CB0E4A8A5704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29">
              <a:extLst>
                <a:ext uri="{FF2B5EF4-FFF2-40B4-BE49-F238E27FC236}">
                  <a16:creationId xmlns:a16="http://schemas.microsoft.com/office/drawing/2014/main" xmlns="" id="{3E18BFE0-F60E-4F7A-8362-16650D7E9FF0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30">
              <a:extLst>
                <a:ext uri="{FF2B5EF4-FFF2-40B4-BE49-F238E27FC236}">
                  <a16:creationId xmlns:a16="http://schemas.microsoft.com/office/drawing/2014/main" xmlns="" id="{91D5F0C4-9DC1-4781-8B90-FE725A2B2495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31">
              <a:extLst>
                <a:ext uri="{FF2B5EF4-FFF2-40B4-BE49-F238E27FC236}">
                  <a16:creationId xmlns:a16="http://schemas.microsoft.com/office/drawing/2014/main" xmlns="" id="{4804CA59-E1D3-4005-B26C-2324A5F606A5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Freeform 32">
              <a:extLst>
                <a:ext uri="{FF2B5EF4-FFF2-40B4-BE49-F238E27FC236}">
                  <a16:creationId xmlns:a16="http://schemas.microsoft.com/office/drawing/2014/main" xmlns="" id="{7847C1CD-A495-4ED2-A314-11D6003C3181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33">
              <a:extLst>
                <a:ext uri="{FF2B5EF4-FFF2-40B4-BE49-F238E27FC236}">
                  <a16:creationId xmlns:a16="http://schemas.microsoft.com/office/drawing/2014/main" xmlns="" id="{68DE1A9B-25DF-466C-ABFE-3401F5B11931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34">
              <a:extLst>
                <a:ext uri="{FF2B5EF4-FFF2-40B4-BE49-F238E27FC236}">
                  <a16:creationId xmlns:a16="http://schemas.microsoft.com/office/drawing/2014/main" xmlns="" id="{16888056-52C3-4EAE-997C-C599E66B5037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35">
              <a:extLst>
                <a:ext uri="{FF2B5EF4-FFF2-40B4-BE49-F238E27FC236}">
                  <a16:creationId xmlns:a16="http://schemas.microsoft.com/office/drawing/2014/main" xmlns="" id="{77343093-3339-47E0-BB7F-8EA17DA0E4D5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36">
              <a:extLst>
                <a:ext uri="{FF2B5EF4-FFF2-40B4-BE49-F238E27FC236}">
                  <a16:creationId xmlns:a16="http://schemas.microsoft.com/office/drawing/2014/main" xmlns="" id="{81353366-9EEE-40AC-A0AE-A444771E60E0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37">
              <a:extLst>
                <a:ext uri="{FF2B5EF4-FFF2-40B4-BE49-F238E27FC236}">
                  <a16:creationId xmlns:a16="http://schemas.microsoft.com/office/drawing/2014/main" xmlns="" id="{F8B9103B-3C3D-4C44-B4E2-FEBB5153B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38">
              <a:extLst>
                <a:ext uri="{FF2B5EF4-FFF2-40B4-BE49-F238E27FC236}">
                  <a16:creationId xmlns:a16="http://schemas.microsoft.com/office/drawing/2014/main" xmlns="" id="{8F9F5670-0979-4B8C-98AC-00CC3C713C99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39">
              <a:extLst>
                <a:ext uri="{FF2B5EF4-FFF2-40B4-BE49-F238E27FC236}">
                  <a16:creationId xmlns:a16="http://schemas.microsoft.com/office/drawing/2014/main" xmlns="" id="{D061747B-5AEF-4FEC-B0A3-741E1556C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40">
              <a:extLst>
                <a:ext uri="{FF2B5EF4-FFF2-40B4-BE49-F238E27FC236}">
                  <a16:creationId xmlns:a16="http://schemas.microsoft.com/office/drawing/2014/main" xmlns="" id="{B2B977D5-3E36-4DAD-A8F4-6CBD5553DCDA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41">
              <a:extLst>
                <a:ext uri="{FF2B5EF4-FFF2-40B4-BE49-F238E27FC236}">
                  <a16:creationId xmlns:a16="http://schemas.microsoft.com/office/drawing/2014/main" xmlns="" id="{77431000-5E14-4A36-AF01-21A110F9BF31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42">
              <a:extLst>
                <a:ext uri="{FF2B5EF4-FFF2-40B4-BE49-F238E27FC236}">
                  <a16:creationId xmlns:a16="http://schemas.microsoft.com/office/drawing/2014/main" xmlns="" id="{530C1B55-F7D2-4D3C-8874-759AADE923E3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43">
              <a:extLst>
                <a:ext uri="{FF2B5EF4-FFF2-40B4-BE49-F238E27FC236}">
                  <a16:creationId xmlns:a16="http://schemas.microsoft.com/office/drawing/2014/main" xmlns="" id="{0205C0AC-2214-4A82-85E8-E122FEBED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44">
              <a:extLst>
                <a:ext uri="{FF2B5EF4-FFF2-40B4-BE49-F238E27FC236}">
                  <a16:creationId xmlns:a16="http://schemas.microsoft.com/office/drawing/2014/main" xmlns="" id="{C1FAEB43-B3FA-4483-877B-A854BA04546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45">
              <a:extLst>
                <a:ext uri="{FF2B5EF4-FFF2-40B4-BE49-F238E27FC236}">
                  <a16:creationId xmlns:a16="http://schemas.microsoft.com/office/drawing/2014/main" xmlns="" id="{CC805BE6-BCB8-44C8-99C7-90C028B9A5CB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46">
              <a:extLst>
                <a:ext uri="{FF2B5EF4-FFF2-40B4-BE49-F238E27FC236}">
                  <a16:creationId xmlns:a16="http://schemas.microsoft.com/office/drawing/2014/main" xmlns="" id="{1CFCE904-1B24-4521-9B3C-0AF55993C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8" name="Rectangle 417"/>
          <p:cNvSpPr/>
          <p:nvPr/>
        </p:nvSpPr>
        <p:spPr>
          <a:xfrm>
            <a:off x="2775001" y="279506"/>
            <a:ext cx="7065819" cy="10156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Palatino Linotype" pitchFamily="18" charset="0"/>
              </a:rPr>
              <a:t>3. </a:t>
            </a:r>
            <a:r>
              <a:rPr lang="ru-RU" sz="2400" b="1" i="1" dirty="0">
                <a:latin typeface="Palatino Linotype" pitchFamily="18" charset="0"/>
              </a:rPr>
              <a:t>Отрицательные предложения с </a:t>
            </a:r>
            <a:r>
              <a:rPr lang="ru-RU" sz="2400" b="1" i="1" dirty="0" smtClean="0">
                <a:latin typeface="Palatino Linotype" pitchFamily="18" charset="0"/>
              </a:rPr>
              <a:t>наречиями </a:t>
            </a:r>
            <a:endParaRPr lang="ru-RU" sz="2400" b="1" i="1" dirty="0">
              <a:latin typeface="Palatino Linotype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Palatino Linotype" pitchFamily="18" charset="0"/>
              </a:rPr>
              <a:t>НИГД</a:t>
            </a:r>
            <a:r>
              <a:rPr lang="en-US" sz="2400" b="1" i="1" dirty="0" smtClean="0">
                <a:solidFill>
                  <a:srgbClr val="FF0000"/>
                </a:solidFill>
                <a:latin typeface="Palatino Linotype" pitchFamily="18" charset="0"/>
              </a:rPr>
              <a:t>É</a:t>
            </a:r>
            <a:r>
              <a:rPr lang="ru-RU" sz="2400" b="1" i="1" dirty="0" smtClean="0">
                <a:latin typeface="Palatino Linotype" pitchFamily="18" charset="0"/>
              </a:rPr>
              <a:t> </a:t>
            </a:r>
            <a:r>
              <a:rPr lang="ru-RU" sz="2400" b="1" i="1" dirty="0">
                <a:latin typeface="Palatino Linotype" pitchFamily="18" charset="0"/>
              </a:rPr>
              <a:t>и </a:t>
            </a:r>
            <a:r>
              <a:rPr lang="ru-RU" sz="2400" b="1" i="1" dirty="0" smtClean="0">
                <a:solidFill>
                  <a:srgbClr val="FF0000"/>
                </a:solidFill>
                <a:latin typeface="Palatino Linotype" pitchFamily="18" charset="0"/>
              </a:rPr>
              <a:t>НИКОГД</a:t>
            </a:r>
            <a:r>
              <a:rPr lang="en-US" sz="2400" b="1" i="1" dirty="0" smtClean="0">
                <a:solidFill>
                  <a:srgbClr val="FF0000"/>
                </a:solidFill>
                <a:latin typeface="Palatino Linotype" pitchFamily="18" charset="0"/>
              </a:rPr>
              <a:t>Á</a:t>
            </a:r>
            <a:r>
              <a:rPr lang="ru-RU" sz="2400" b="1" i="1" dirty="0" smtClean="0">
                <a:latin typeface="Palatino Linotype" pitchFamily="18" charset="0"/>
              </a:rPr>
              <a:t> </a:t>
            </a:r>
            <a:endParaRPr lang="en-US" sz="2400" b="1" i="1" dirty="0">
              <a:latin typeface="Palatino Linotype" pitchFamily="18" charset="0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282271" y="1794313"/>
            <a:ext cx="4436115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itchFamily="18" charset="0"/>
              </a:rPr>
              <a:t>Сейчас </a:t>
            </a:r>
            <a:r>
              <a:rPr lang="ru-RU" dirty="0">
                <a:latin typeface="Palatino Linotype" pitchFamily="18" charset="0"/>
              </a:rPr>
              <a:t>Михаил </a:t>
            </a:r>
            <a:r>
              <a:rPr lang="ru-RU" b="1" dirty="0" smtClean="0">
                <a:latin typeface="Palatino Linotype" pitchFamily="18" charset="0"/>
              </a:rPr>
              <a:t>НИГД</a:t>
            </a:r>
            <a:r>
              <a:rPr lang="en-US" b="1" dirty="0" smtClean="0">
                <a:latin typeface="Palatino Linotype" pitchFamily="18" charset="0"/>
              </a:rPr>
              <a:t>É</a:t>
            </a:r>
            <a:r>
              <a:rPr lang="en-US" b="1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b="1" dirty="0" smtClean="0">
                <a:latin typeface="Palatino Linotype" pitchFamily="18" charset="0"/>
              </a:rPr>
              <a:t>не</a:t>
            </a:r>
            <a:r>
              <a:rPr lang="ru-RU" dirty="0">
                <a:latin typeface="Palatino Linotype" pitchFamily="18" charset="0"/>
              </a:rPr>
              <a:t> </a:t>
            </a:r>
            <a:r>
              <a:rPr lang="ru-RU" dirty="0" smtClean="0">
                <a:latin typeface="Palatino Linotype" pitchFamily="18" charset="0"/>
              </a:rPr>
              <a:t>работает. </a:t>
            </a:r>
          </a:p>
          <a:p>
            <a:r>
              <a:rPr lang="ru-RU" dirty="0" smtClean="0">
                <a:latin typeface="Palatino Linotype" pitchFamily="18" charset="0"/>
              </a:rPr>
              <a:t>                                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Palatino Linotype" pitchFamily="18" charset="0"/>
              </a:rPr>
              <a:t>НИГД</a:t>
            </a:r>
            <a:r>
              <a:rPr lang="en-US" b="1" dirty="0" smtClean="0">
                <a:solidFill>
                  <a:srgbClr val="000000"/>
                </a:solidFill>
                <a:latin typeface="Palatino Linotype" pitchFamily="18" charset="0"/>
              </a:rPr>
              <a:t>É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Palatino Linotype" pitchFamily="18" charset="0"/>
              </a:rPr>
              <a:t>нет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 такого вкусного </a:t>
            </a:r>
            <a:r>
              <a:rPr lang="ru-RU" dirty="0" smtClean="0">
                <a:solidFill>
                  <a:srgbClr val="000000"/>
                </a:solidFill>
                <a:latin typeface="Palatino Linotype" pitchFamily="18" charset="0"/>
              </a:rPr>
              <a:t>супа, </a:t>
            </a:r>
            <a:r>
              <a:rPr lang="ru-RU" dirty="0">
                <a:solidFill>
                  <a:srgbClr val="000000"/>
                </a:solidFill>
                <a:latin typeface="Palatino Linotype" pitchFamily="18" charset="0"/>
              </a:rPr>
              <a:t>как в этом </a:t>
            </a:r>
            <a:r>
              <a:rPr lang="ru-RU" dirty="0" smtClean="0">
                <a:solidFill>
                  <a:srgbClr val="000000"/>
                </a:solidFill>
                <a:latin typeface="Palatino Linotype" pitchFamily="18" charset="0"/>
              </a:rPr>
              <a:t>ресторане. </a:t>
            </a:r>
            <a:endParaRPr lang="ru-RU" dirty="0">
              <a:latin typeface="Palatino Linotype" pitchFamily="18" charset="0"/>
            </a:endParaRPr>
          </a:p>
          <a:p>
            <a:endParaRPr lang="en-US" dirty="0"/>
          </a:p>
        </p:txBody>
      </p:sp>
      <p:sp>
        <p:nvSpPr>
          <p:cNvPr id="420" name="TextBox 419"/>
          <p:cNvSpPr txBox="1"/>
          <p:nvPr/>
        </p:nvSpPr>
        <p:spPr>
          <a:xfrm>
            <a:off x="7288324" y="1796993"/>
            <a:ext cx="466256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alatino Linotype" pitchFamily="18" charset="0"/>
              </a:rPr>
              <a:t>Я</a:t>
            </a:r>
            <a:r>
              <a:rPr lang="ru-RU" dirty="0">
                <a:latin typeface="Palatino Linotype" pitchFamily="18" charset="0"/>
              </a:rPr>
              <a:t> </a:t>
            </a:r>
            <a:r>
              <a:rPr lang="ru-RU" b="1" dirty="0" smtClean="0">
                <a:latin typeface="Palatino Linotype" pitchFamily="18" charset="0"/>
              </a:rPr>
              <a:t>НИКОГД</a:t>
            </a:r>
            <a:r>
              <a:rPr lang="en-US" b="1" dirty="0" smtClean="0">
                <a:latin typeface="Palatino Linotype" pitchFamily="18" charset="0"/>
              </a:rPr>
              <a:t>Á</a:t>
            </a:r>
            <a:r>
              <a:rPr lang="ru-RU" dirty="0">
                <a:latin typeface="Palatino Linotype" pitchFamily="18" charset="0"/>
              </a:rPr>
              <a:t> раньше </a:t>
            </a:r>
            <a:r>
              <a:rPr lang="ru-RU" b="1" dirty="0">
                <a:latin typeface="Palatino Linotype" pitchFamily="18" charset="0"/>
              </a:rPr>
              <a:t>не</a:t>
            </a:r>
            <a:r>
              <a:rPr lang="ru-RU" dirty="0">
                <a:latin typeface="Palatino Linotype" pitchFamily="18" charset="0"/>
              </a:rPr>
              <a:t> думал об этом</a:t>
            </a:r>
            <a:r>
              <a:rPr lang="ru-RU" dirty="0" smtClean="0">
                <a:latin typeface="Palatino Linotype" pitchFamily="18" charset="0"/>
              </a:rPr>
              <a:t>.</a:t>
            </a:r>
          </a:p>
          <a:p>
            <a:endParaRPr lang="ru-RU" dirty="0" smtClean="0">
              <a:latin typeface="Palatino Linotype" pitchFamily="18" charset="0"/>
            </a:endParaRPr>
          </a:p>
          <a:p>
            <a:r>
              <a:rPr lang="ru-RU" dirty="0">
                <a:latin typeface="Palatino Linotype" pitchFamily="18" charset="0"/>
              </a:rPr>
              <a:t>Мы </a:t>
            </a:r>
            <a:r>
              <a:rPr lang="ru-RU" b="1" dirty="0" smtClean="0">
                <a:latin typeface="Palatino Linotype" pitchFamily="18" charset="0"/>
              </a:rPr>
              <a:t>НИКОГД</a:t>
            </a:r>
            <a:r>
              <a:rPr lang="en-US" b="1" dirty="0" smtClean="0">
                <a:latin typeface="Palatino Linotype" pitchFamily="18" charset="0"/>
              </a:rPr>
              <a:t>Á</a:t>
            </a:r>
            <a:r>
              <a:rPr lang="ru-RU" b="1" dirty="0" smtClean="0">
                <a:latin typeface="Palatino Linotype" pitchFamily="18" charset="0"/>
              </a:rPr>
              <a:t> </a:t>
            </a:r>
            <a:r>
              <a:rPr lang="ru-RU" b="1" dirty="0">
                <a:latin typeface="Palatino Linotype" pitchFamily="18" charset="0"/>
              </a:rPr>
              <a:t>не</a:t>
            </a:r>
            <a:r>
              <a:rPr lang="ru-RU" dirty="0">
                <a:latin typeface="Palatino Linotype" pitchFamily="18" charset="0"/>
              </a:rPr>
              <a:t> смотрим фильмы </a:t>
            </a:r>
            <a:r>
              <a:rPr lang="ru-RU" dirty="0" smtClean="0">
                <a:latin typeface="Palatino Linotype" pitchFamily="18" charset="0"/>
              </a:rPr>
              <a:t>по телевизору</a:t>
            </a:r>
            <a:r>
              <a:rPr lang="ru-RU" dirty="0">
                <a:latin typeface="Palatino Linotype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655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DA4099B-1F8A-43F6-B349-3C927EA34C9B}"/>
              </a:ext>
            </a:extLst>
          </p:cNvPr>
          <p:cNvGrpSpPr/>
          <p:nvPr/>
        </p:nvGrpSpPr>
        <p:grpSpPr>
          <a:xfrm>
            <a:off x="1946148" y="696036"/>
            <a:ext cx="8360699" cy="5191034"/>
            <a:chOff x="2556108" y="2046618"/>
            <a:chExt cx="6911261" cy="3633873"/>
          </a:xfrm>
        </p:grpSpPr>
        <p:sp>
          <p:nvSpPr>
            <p:cNvPr id="16" name="椭圆 31">
              <a:extLst>
                <a:ext uri="{FF2B5EF4-FFF2-40B4-BE49-F238E27FC236}">
                  <a16:creationId xmlns:a16="http://schemas.microsoft.com/office/drawing/2014/main" xmlns="" id="{7E67590E-1C2E-4FB2-B8A9-C974A81A26DA}"/>
                </a:ext>
              </a:extLst>
            </p:cNvPr>
            <p:cNvSpPr/>
            <p:nvPr/>
          </p:nvSpPr>
          <p:spPr>
            <a:xfrm rot="5400000">
              <a:off x="4301035" y="514156"/>
              <a:ext cx="3421408" cy="69112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E7F4F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31">
              <a:extLst>
                <a:ext uri="{FF2B5EF4-FFF2-40B4-BE49-F238E27FC236}">
                  <a16:creationId xmlns:a16="http://schemas.microsoft.com/office/drawing/2014/main" xmlns="" id="{7757D6E1-8672-4660-893F-F00B505711DA}"/>
                </a:ext>
              </a:extLst>
            </p:cNvPr>
            <p:cNvSpPr/>
            <p:nvPr/>
          </p:nvSpPr>
          <p:spPr>
            <a:xfrm rot="16200000" flipH="1">
              <a:off x="5860006" y="2074477"/>
              <a:ext cx="3489396" cy="343367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31">
              <a:extLst>
                <a:ext uri="{FF2B5EF4-FFF2-40B4-BE49-F238E27FC236}">
                  <a16:creationId xmlns:a16="http://schemas.microsoft.com/office/drawing/2014/main" xmlns="" id="{279050C0-6B23-4E86-A67C-44E9EBD6FE1E}"/>
                </a:ext>
              </a:extLst>
            </p:cNvPr>
            <p:cNvSpPr/>
            <p:nvPr/>
          </p:nvSpPr>
          <p:spPr>
            <a:xfrm rot="5400000">
              <a:off x="2661848" y="2103702"/>
              <a:ext cx="3489396" cy="337522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B795F2C3-A8D1-426D-86BB-13CCB06B0FEA}"/>
              </a:ext>
            </a:extLst>
          </p:cNvPr>
          <p:cNvSpPr txBox="1"/>
          <p:nvPr/>
        </p:nvSpPr>
        <p:spPr>
          <a:xfrm>
            <a:off x="7068359" y="1631558"/>
            <a:ext cx="2251880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>
              <a:defRPr sz="2800" spc="-300">
                <a:solidFill>
                  <a:schemeClr val="accent1">
                    <a:lumMod val="50000"/>
                  </a:scheme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</a:defRPr>
            </a:lvl1pPr>
          </a:lstStyle>
          <a:p>
            <a:pPr algn="ctr"/>
            <a:r>
              <a:rPr lang="ru-RU" altLang="zh-CN" sz="8800" b="1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  <a:ea typeface="方正静蕾简体" panose="02000000000000000000" pitchFamily="2" charset="-122"/>
              </a:rPr>
              <a:t>Ъ</a:t>
            </a:r>
            <a:endParaRPr lang="ru-RU" altLang="zh-CN" sz="5400" b="1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  <a:ea typeface="方正静蕾简体" panose="02000000000000000000" pitchFamily="2" charset="-122"/>
            </a:endParaRPr>
          </a:p>
          <a:p>
            <a:pPr algn="ctr"/>
            <a:endParaRPr lang="ru-RU" altLang="zh-CN" b="1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  <a:ea typeface="方正静蕾简体" panose="02000000000000000000" pitchFamily="2" charset="-122"/>
            </a:endParaRPr>
          </a:p>
          <a:p>
            <a:pPr algn="ctr"/>
            <a:r>
              <a:rPr lang="ru-RU" altLang="zh-CN" sz="9600" b="1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  <a:ea typeface="方正静蕾简体" panose="02000000000000000000" pitchFamily="2" charset="-122"/>
              </a:rPr>
              <a:t>Ь</a:t>
            </a:r>
            <a:endParaRPr lang="zh-CN" altLang="en-US" sz="4800" b="1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  <a:ea typeface="方正静蕾简体" panose="02000000000000000000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2C1187DA-DF02-4255-A3E7-B032B389990B}"/>
              </a:ext>
            </a:extLst>
          </p:cNvPr>
          <p:cNvSpPr txBox="1"/>
          <p:nvPr/>
        </p:nvSpPr>
        <p:spPr>
          <a:xfrm>
            <a:off x="2331644" y="1436314"/>
            <a:ext cx="40260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2800" b="1" dirty="0" smtClean="0">
                <a:solidFill>
                  <a:schemeClr val="tx1"/>
                </a:solidFill>
                <a:latin typeface="Monotype Corsiva" pitchFamily="66" charset="0"/>
                <a:ea typeface="萝莉体 第二版" panose="02000500000000000000" pitchFamily="2" charset="-122"/>
                <a:cs typeface="Arial" pitchFamily="34" charset="0"/>
                <a:sym typeface="Arial"/>
              </a:rPr>
              <a:t>Что за буква, кто узнает?</a:t>
            </a:r>
          </a:p>
          <a:p>
            <a:pPr algn="l">
              <a:lnSpc>
                <a:spcPct val="150000"/>
              </a:lnSpc>
            </a:pPr>
            <a:endParaRPr lang="ru-RU" altLang="zh-CN" sz="2800" dirty="0">
              <a:solidFill>
                <a:schemeClr val="tx1"/>
              </a:solidFill>
              <a:latin typeface="Monotype Corsiva" pitchFamily="66" charset="0"/>
              <a:ea typeface="方正静蕾简体" panose="02000000000000000000" pitchFamily="2" charset="-122"/>
              <a:cs typeface="Arial" pitchFamily="34" charset="0"/>
              <a:sym typeface="Arial"/>
            </a:endParaRPr>
          </a:p>
          <a:p>
            <a:pPr algn="l">
              <a:lnSpc>
                <a:spcPct val="150000"/>
              </a:lnSpc>
            </a:pPr>
            <a:r>
              <a:rPr lang="ru-RU" altLang="zh-CN" sz="2800" dirty="0" smtClean="0">
                <a:solidFill>
                  <a:schemeClr val="tx1"/>
                </a:solidFill>
                <a:latin typeface="Monotype Corsiva" pitchFamily="66" charset="0"/>
                <a:ea typeface="方正静蕾简体" panose="02000000000000000000" pitchFamily="2" charset="-122"/>
                <a:cs typeface="Arial" pitchFamily="34" charset="0"/>
                <a:sym typeface="Arial"/>
              </a:rPr>
              <a:t>Звука не обозначает.</a:t>
            </a:r>
          </a:p>
          <a:p>
            <a:pPr algn="l">
              <a:lnSpc>
                <a:spcPct val="150000"/>
              </a:lnSpc>
            </a:pPr>
            <a:r>
              <a:rPr lang="ru-RU" altLang="zh-CN" sz="2800" dirty="0" smtClean="0">
                <a:solidFill>
                  <a:schemeClr val="tx1"/>
                </a:solidFill>
                <a:latin typeface="Monotype Corsiva" pitchFamily="66" charset="0"/>
                <a:ea typeface="方正静蕾简体" panose="02000000000000000000" pitchFamily="2" charset="-122"/>
                <a:cs typeface="Arial" pitchFamily="34" charset="0"/>
                <a:sym typeface="Arial"/>
              </a:rPr>
              <a:t>Может только показать, </a:t>
            </a:r>
          </a:p>
          <a:p>
            <a:pPr algn="l">
              <a:lnSpc>
                <a:spcPct val="150000"/>
              </a:lnSpc>
            </a:pPr>
            <a:r>
              <a:rPr lang="ru-RU" altLang="zh-CN" sz="2800" dirty="0" smtClean="0">
                <a:solidFill>
                  <a:schemeClr val="tx1"/>
                </a:solidFill>
                <a:latin typeface="Monotype Corsiva" pitchFamily="66" charset="0"/>
                <a:ea typeface="方正静蕾简体" panose="02000000000000000000" pitchFamily="2" charset="-122"/>
                <a:cs typeface="Arial" pitchFamily="34" charset="0"/>
                <a:sym typeface="Arial"/>
              </a:rPr>
              <a:t>Как согласную читать.</a:t>
            </a:r>
            <a:endParaRPr lang="en-US" altLang="zh-CN" sz="2800" dirty="0">
              <a:solidFill>
                <a:schemeClr val="tx1"/>
              </a:solidFill>
              <a:latin typeface="Monotype Corsiva" pitchFamily="66" charset="0"/>
              <a:ea typeface="方正静蕾简体" panose="02000000000000000000" pitchFamily="2" charset="-122"/>
              <a:cs typeface="Arial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FD8C1C43-1F78-491B-8A70-DE797A8E2CF7}"/>
              </a:ext>
            </a:extLst>
          </p:cNvPr>
          <p:cNvGrpSpPr/>
          <p:nvPr/>
        </p:nvGrpSpPr>
        <p:grpSpPr>
          <a:xfrm>
            <a:off x="9917950" y="3918563"/>
            <a:ext cx="1646538" cy="1889026"/>
            <a:chOff x="4427538" y="954088"/>
            <a:chExt cx="3333750" cy="372903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xmlns="" id="{4F6D519B-4367-46B9-BBF6-BE9AC260A4D3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xmlns="" id="{E1221C4A-7C8A-48D8-933B-1723CA7D8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xmlns="" id="{2CFBBE40-E86F-4754-908C-718AD29E96F8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xmlns="" id="{CFD66128-C8EF-43DC-BC23-F26FB539B917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xmlns="" id="{26AA69A8-E2FB-403A-A52F-289449DA86E6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xmlns="" id="{E592AC74-C186-44B3-A4B5-D08B202883CD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xmlns="" id="{BD368948-C706-4476-8D8B-C3BFAA351C48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xmlns="" id="{0CF4FE88-2996-4EEF-ACB3-B904D0CA3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xmlns="" id="{7398C0F8-0B74-4E93-94C4-340D87E2DF07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xmlns="" id="{4EE748A5-EFBB-41E6-906F-77F71FBB5D6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xmlns="" id="{536421F2-4C99-4A3E-BDDA-650D0E28EF7A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xmlns="" id="{D8C95CBC-6980-47A1-ACCC-BEDDD2F3F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xmlns="" id="{383E91AC-8612-4A6A-9016-A3409D9AA448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xmlns="" id="{38B91FC6-94BF-4308-BC6D-FBD8D707C1C0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xmlns="" id="{66F4900A-EEEA-4EFC-A014-9F83134A03B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xmlns="" id="{BE98A35D-7675-4857-AB64-E6114D0BD780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xmlns="" id="{58E72E83-1FFA-4119-A2F6-3764E16AE74F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xmlns="" id="{418EFB40-81E9-4ED1-B275-0569E09DCE1A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xmlns="" id="{9E05684B-CB21-486E-938A-32C0DF649933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xmlns="" id="{2EF737CB-42F5-4F33-A851-BC756FA9F42F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xmlns="" id="{58D6AAD5-AFBA-4C9C-B468-8D0AAF9F3A0D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xmlns="" id="{5BF93FA7-2B8F-4DD4-8EB1-3B2EC671D03D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xmlns="" id="{C992E985-7AD9-48B6-8C36-EC55B392B201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xmlns="" id="{FA08F3D1-E9CE-47F6-B347-6B3298CE8A59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xmlns="" id="{B45F372D-249A-477D-9775-64E47E0BD2D7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xmlns="" id="{C8685933-3055-4A7F-A8DE-032F82A26727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xmlns="" id="{F4113144-290F-4D2C-A2F8-971D697F0961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xmlns="" id="{4340595B-4A07-4EF0-93FC-A38C753B34A3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xmlns="" id="{4EA28ADB-31EE-4283-B920-D3277A8B8107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xmlns="" id="{EFA57EFA-17C7-4C74-966E-3E1D8EC9699F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xmlns="" id="{63007BDD-D5EB-4ABE-80BF-5B1D7D6C2935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xmlns="" id="{713E114D-3F3D-47C6-8BE0-4899F26626C2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xmlns="" id="{DE627A5A-FE72-4796-B5DC-275711024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xmlns="" id="{E2A7AC2F-473F-4E8C-834C-D5CE1986F740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9">
              <a:extLst>
                <a:ext uri="{FF2B5EF4-FFF2-40B4-BE49-F238E27FC236}">
                  <a16:creationId xmlns:a16="http://schemas.microsoft.com/office/drawing/2014/main" xmlns="" id="{5ED2CE47-D62E-483E-A571-3E87B15C9D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xmlns="" id="{6162DFC5-1B39-4C57-89FD-28A2DC4083D3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xmlns="" id="{B69F34C8-8482-45F4-906E-B82D3DC294BE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2">
              <a:extLst>
                <a:ext uri="{FF2B5EF4-FFF2-40B4-BE49-F238E27FC236}">
                  <a16:creationId xmlns:a16="http://schemas.microsoft.com/office/drawing/2014/main" xmlns="" id="{2336BE33-F3E6-4DF7-BB93-E629EEBDAA7D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xmlns="" id="{FCA60D79-1BB4-40F4-8948-C7976544A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xmlns="" id="{340E4F2A-2936-441E-9061-C62E6C9706BF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xmlns="" id="{0B2A97C3-3D01-4500-ADE5-AE608ED1AD82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xmlns="" id="{FC351FC9-A646-4802-AA80-620320E0A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xmlns="" id="{21D49604-0372-4AA8-84BB-361147F4E12C}"/>
              </a:ext>
            </a:extLst>
          </p:cNvPr>
          <p:cNvGrpSpPr/>
          <p:nvPr/>
        </p:nvGrpSpPr>
        <p:grpSpPr>
          <a:xfrm>
            <a:off x="634800" y="3293556"/>
            <a:ext cx="1749263" cy="2806106"/>
            <a:chOff x="8724903" y="3030540"/>
            <a:chExt cx="574675" cy="868363"/>
          </a:xfrm>
          <a:solidFill>
            <a:schemeClr val="tx1"/>
          </a:solidFill>
        </p:grpSpPr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xmlns="" id="{D396D1AA-923F-4F97-88D2-2F714F0D60AB}"/>
                </a:ext>
              </a:extLst>
            </p:cNvPr>
            <p:cNvSpPr/>
            <p:nvPr/>
          </p:nvSpPr>
          <p:spPr bwMode="auto">
            <a:xfrm>
              <a:off x="8943980" y="323691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xmlns="" id="{A06C62F7-3DBE-48E7-9DE1-3E1A94C27A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24903" y="3030540"/>
              <a:ext cx="574675" cy="868363"/>
            </a:xfrm>
            <a:custGeom>
              <a:avLst/>
              <a:gdLst>
                <a:gd name="T0" fmla="*/ 8 w 153"/>
                <a:gd name="T1" fmla="*/ 136 h 231"/>
                <a:gd name="T2" fmla="*/ 78 w 153"/>
                <a:gd name="T3" fmla="*/ 52 h 231"/>
                <a:gd name="T4" fmla="*/ 72 w 153"/>
                <a:gd name="T5" fmla="*/ 58 h 231"/>
                <a:gd name="T6" fmla="*/ 57 w 153"/>
                <a:gd name="T7" fmla="*/ 210 h 231"/>
                <a:gd name="T8" fmla="*/ 146 w 153"/>
                <a:gd name="T9" fmla="*/ 14 h 231"/>
                <a:gd name="T10" fmla="*/ 37 w 153"/>
                <a:gd name="T11" fmla="*/ 56 h 231"/>
                <a:gd name="T12" fmla="*/ 67 w 153"/>
                <a:gd name="T13" fmla="*/ 56 h 231"/>
                <a:gd name="T14" fmla="*/ 83 w 153"/>
                <a:gd name="T15" fmla="*/ 56 h 231"/>
                <a:gd name="T16" fmla="*/ 113 w 153"/>
                <a:gd name="T17" fmla="*/ 59 h 231"/>
                <a:gd name="T18" fmla="*/ 41 w 153"/>
                <a:gd name="T19" fmla="*/ 64 h 231"/>
                <a:gd name="T20" fmla="*/ 36 w 153"/>
                <a:gd name="T21" fmla="*/ 63 h 231"/>
                <a:gd name="T22" fmla="*/ 39 w 153"/>
                <a:gd name="T23" fmla="*/ 65 h 231"/>
                <a:gd name="T24" fmla="*/ 49 w 153"/>
                <a:gd name="T25" fmla="*/ 66 h 231"/>
                <a:gd name="T26" fmla="*/ 45 w 153"/>
                <a:gd name="T27" fmla="*/ 71 h 231"/>
                <a:gd name="T28" fmla="*/ 21 w 153"/>
                <a:gd name="T29" fmla="*/ 79 h 231"/>
                <a:gd name="T30" fmla="*/ 53 w 153"/>
                <a:gd name="T31" fmla="*/ 73 h 231"/>
                <a:gd name="T32" fmla="*/ 39 w 153"/>
                <a:gd name="T33" fmla="*/ 74 h 231"/>
                <a:gd name="T34" fmla="*/ 59 w 153"/>
                <a:gd name="T35" fmla="*/ 77 h 231"/>
                <a:gd name="T36" fmla="*/ 33 w 153"/>
                <a:gd name="T37" fmla="*/ 78 h 231"/>
                <a:gd name="T38" fmla="*/ 46 w 153"/>
                <a:gd name="T39" fmla="*/ 79 h 231"/>
                <a:gd name="T40" fmla="*/ 65 w 153"/>
                <a:gd name="T41" fmla="*/ 81 h 231"/>
                <a:gd name="T42" fmla="*/ 29 w 153"/>
                <a:gd name="T43" fmla="*/ 86 h 231"/>
                <a:gd name="T44" fmla="*/ 31 w 153"/>
                <a:gd name="T45" fmla="*/ 84 h 231"/>
                <a:gd name="T46" fmla="*/ 55 w 153"/>
                <a:gd name="T47" fmla="*/ 86 h 231"/>
                <a:gd name="T48" fmla="*/ 51 w 153"/>
                <a:gd name="T49" fmla="*/ 90 h 231"/>
                <a:gd name="T50" fmla="*/ 63 w 153"/>
                <a:gd name="T51" fmla="*/ 93 h 231"/>
                <a:gd name="T52" fmla="*/ 66 w 153"/>
                <a:gd name="T53" fmla="*/ 95 h 231"/>
                <a:gd name="T54" fmla="*/ 37 w 153"/>
                <a:gd name="T55" fmla="*/ 98 h 231"/>
                <a:gd name="T56" fmla="*/ 40 w 153"/>
                <a:gd name="T57" fmla="*/ 101 h 231"/>
                <a:gd name="T58" fmla="*/ 41 w 153"/>
                <a:gd name="T59" fmla="*/ 104 h 231"/>
                <a:gd name="T60" fmla="*/ 34 w 153"/>
                <a:gd name="T61" fmla="*/ 105 h 231"/>
                <a:gd name="T62" fmla="*/ 34 w 153"/>
                <a:gd name="T63" fmla="*/ 106 h 231"/>
                <a:gd name="T64" fmla="*/ 43 w 153"/>
                <a:gd name="T65" fmla="*/ 108 h 231"/>
                <a:gd name="T66" fmla="*/ 39 w 153"/>
                <a:gd name="T67" fmla="*/ 113 h 231"/>
                <a:gd name="T68" fmla="*/ 43 w 153"/>
                <a:gd name="T69" fmla="*/ 114 h 231"/>
                <a:gd name="T70" fmla="*/ 63 w 153"/>
                <a:gd name="T71" fmla="*/ 115 h 231"/>
                <a:gd name="T72" fmla="*/ 47 w 153"/>
                <a:gd name="T73" fmla="*/ 118 h 231"/>
                <a:gd name="T74" fmla="*/ 59 w 153"/>
                <a:gd name="T75" fmla="*/ 122 h 231"/>
                <a:gd name="T76" fmla="*/ 47 w 153"/>
                <a:gd name="T77" fmla="*/ 123 h 231"/>
                <a:gd name="T78" fmla="*/ 54 w 153"/>
                <a:gd name="T79" fmla="*/ 126 h 231"/>
                <a:gd name="T80" fmla="*/ 43 w 153"/>
                <a:gd name="T81" fmla="*/ 128 h 231"/>
                <a:gd name="T82" fmla="*/ 58 w 153"/>
                <a:gd name="T83" fmla="*/ 128 h 231"/>
                <a:gd name="T84" fmla="*/ 59 w 153"/>
                <a:gd name="T85" fmla="*/ 134 h 231"/>
                <a:gd name="T86" fmla="*/ 50 w 153"/>
                <a:gd name="T87" fmla="*/ 135 h 231"/>
                <a:gd name="T88" fmla="*/ 53 w 153"/>
                <a:gd name="T89" fmla="*/ 140 h 231"/>
                <a:gd name="T90" fmla="*/ 42 w 153"/>
                <a:gd name="T91" fmla="*/ 144 h 231"/>
                <a:gd name="T92" fmla="*/ 6 w 153"/>
                <a:gd name="T93" fmla="*/ 149 h 231"/>
                <a:gd name="T94" fmla="*/ 64 w 153"/>
                <a:gd name="T95" fmla="*/ 170 h 231"/>
                <a:gd name="T96" fmla="*/ 34 w 153"/>
                <a:gd name="T97" fmla="*/ 157 h 231"/>
                <a:gd name="T98" fmla="*/ 63 w 153"/>
                <a:gd name="T99" fmla="*/ 162 h 231"/>
                <a:gd name="T100" fmla="*/ 31 w 153"/>
                <a:gd name="T101" fmla="*/ 179 h 231"/>
                <a:gd name="T102" fmla="*/ 56 w 153"/>
                <a:gd name="T103" fmla="*/ 174 h 231"/>
                <a:gd name="T104" fmla="*/ 61 w 153"/>
                <a:gd name="T105" fmla="*/ 177 h 231"/>
                <a:gd name="T106" fmla="*/ 31 w 153"/>
                <a:gd name="T107" fmla="*/ 195 h 231"/>
                <a:gd name="T108" fmla="*/ 60 w 153"/>
                <a:gd name="T109" fmla="*/ 187 h 231"/>
                <a:gd name="T110" fmla="*/ 65 w 153"/>
                <a:gd name="T111" fmla="*/ 195 h 231"/>
                <a:gd name="T112" fmla="*/ 57 w 153"/>
                <a:gd name="T113" fmla="*/ 199 h 231"/>
                <a:gd name="T114" fmla="*/ 63 w 153"/>
                <a:gd name="T115" fmla="*/ 206 h 231"/>
                <a:gd name="T116" fmla="*/ 66 w 153"/>
                <a:gd name="T117" fmla="*/ 213 h 231"/>
                <a:gd name="T118" fmla="*/ 35 w 153"/>
                <a:gd name="T119" fmla="*/ 217 h 231"/>
                <a:gd name="T120" fmla="*/ 62 w 153"/>
                <a:gd name="T121" fmla="*/ 220 h 231"/>
                <a:gd name="T122" fmla="*/ 27 w 153"/>
                <a:gd name="T123" fmla="*/ 2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" h="231">
                  <a:moveTo>
                    <a:pt x="39" y="219"/>
                  </a:moveTo>
                  <a:cubicBezTo>
                    <a:pt x="39" y="219"/>
                    <a:pt x="39" y="219"/>
                    <a:pt x="38" y="219"/>
                  </a:cubicBezTo>
                  <a:cubicBezTo>
                    <a:pt x="39" y="221"/>
                    <a:pt x="40" y="222"/>
                    <a:pt x="41" y="224"/>
                  </a:cubicBezTo>
                  <a:cubicBezTo>
                    <a:pt x="41" y="224"/>
                    <a:pt x="42" y="224"/>
                    <a:pt x="42" y="224"/>
                  </a:cubicBezTo>
                  <a:cubicBezTo>
                    <a:pt x="42" y="225"/>
                    <a:pt x="41" y="224"/>
                    <a:pt x="40" y="224"/>
                  </a:cubicBezTo>
                  <a:cubicBezTo>
                    <a:pt x="40" y="225"/>
                    <a:pt x="40" y="225"/>
                    <a:pt x="40" y="226"/>
                  </a:cubicBezTo>
                  <a:cubicBezTo>
                    <a:pt x="39" y="227"/>
                    <a:pt x="38" y="225"/>
                    <a:pt x="37" y="225"/>
                  </a:cubicBezTo>
                  <a:cubicBezTo>
                    <a:pt x="37" y="226"/>
                    <a:pt x="38" y="227"/>
                    <a:pt x="39" y="228"/>
                  </a:cubicBezTo>
                  <a:cubicBezTo>
                    <a:pt x="39" y="228"/>
                    <a:pt x="40" y="227"/>
                    <a:pt x="40" y="227"/>
                  </a:cubicBezTo>
                  <a:cubicBezTo>
                    <a:pt x="41" y="227"/>
                    <a:pt x="41" y="226"/>
                    <a:pt x="41" y="226"/>
                  </a:cubicBezTo>
                  <a:cubicBezTo>
                    <a:pt x="41" y="226"/>
                    <a:pt x="41" y="226"/>
                    <a:pt x="42" y="226"/>
                  </a:cubicBezTo>
                  <a:cubicBezTo>
                    <a:pt x="42" y="227"/>
                    <a:pt x="42" y="228"/>
                    <a:pt x="41" y="228"/>
                  </a:cubicBezTo>
                  <a:cubicBezTo>
                    <a:pt x="41" y="228"/>
                    <a:pt x="41" y="228"/>
                    <a:pt x="40" y="228"/>
                  </a:cubicBezTo>
                  <a:cubicBezTo>
                    <a:pt x="38" y="229"/>
                    <a:pt x="36" y="230"/>
                    <a:pt x="33" y="230"/>
                  </a:cubicBezTo>
                  <a:cubicBezTo>
                    <a:pt x="32" y="230"/>
                    <a:pt x="33" y="230"/>
                    <a:pt x="32" y="231"/>
                  </a:cubicBezTo>
                  <a:cubicBezTo>
                    <a:pt x="31" y="230"/>
                    <a:pt x="30" y="229"/>
                    <a:pt x="29" y="230"/>
                  </a:cubicBezTo>
                  <a:cubicBezTo>
                    <a:pt x="28" y="228"/>
                    <a:pt x="26" y="229"/>
                    <a:pt x="25" y="228"/>
                  </a:cubicBezTo>
                  <a:cubicBezTo>
                    <a:pt x="24" y="228"/>
                    <a:pt x="24" y="229"/>
                    <a:pt x="23" y="228"/>
                  </a:cubicBezTo>
                  <a:cubicBezTo>
                    <a:pt x="23" y="228"/>
                    <a:pt x="23" y="228"/>
                    <a:pt x="23" y="227"/>
                  </a:cubicBezTo>
                  <a:cubicBezTo>
                    <a:pt x="22" y="227"/>
                    <a:pt x="21" y="228"/>
                    <a:pt x="20" y="228"/>
                  </a:cubicBezTo>
                  <a:cubicBezTo>
                    <a:pt x="21" y="227"/>
                    <a:pt x="21" y="226"/>
                    <a:pt x="22" y="226"/>
                  </a:cubicBezTo>
                  <a:cubicBezTo>
                    <a:pt x="23" y="225"/>
                    <a:pt x="23" y="224"/>
                    <a:pt x="24" y="224"/>
                  </a:cubicBezTo>
                  <a:cubicBezTo>
                    <a:pt x="23" y="223"/>
                    <a:pt x="24" y="222"/>
                    <a:pt x="24" y="221"/>
                  </a:cubicBezTo>
                  <a:cubicBezTo>
                    <a:pt x="26" y="220"/>
                    <a:pt x="26" y="215"/>
                    <a:pt x="29" y="215"/>
                  </a:cubicBezTo>
                  <a:cubicBezTo>
                    <a:pt x="29" y="210"/>
                    <a:pt x="30" y="205"/>
                    <a:pt x="29" y="201"/>
                  </a:cubicBezTo>
                  <a:cubicBezTo>
                    <a:pt x="30" y="198"/>
                    <a:pt x="30" y="193"/>
                    <a:pt x="30" y="189"/>
                  </a:cubicBezTo>
                  <a:cubicBezTo>
                    <a:pt x="30" y="186"/>
                    <a:pt x="30" y="184"/>
                    <a:pt x="29" y="182"/>
                  </a:cubicBezTo>
                  <a:cubicBezTo>
                    <a:pt x="29" y="181"/>
                    <a:pt x="30" y="181"/>
                    <a:pt x="30" y="180"/>
                  </a:cubicBezTo>
                  <a:cubicBezTo>
                    <a:pt x="30" y="175"/>
                    <a:pt x="30" y="169"/>
                    <a:pt x="31" y="163"/>
                  </a:cubicBezTo>
                  <a:cubicBezTo>
                    <a:pt x="31" y="159"/>
                    <a:pt x="32" y="156"/>
                    <a:pt x="32" y="152"/>
                  </a:cubicBezTo>
                  <a:cubicBezTo>
                    <a:pt x="32" y="152"/>
                    <a:pt x="32" y="151"/>
                    <a:pt x="32" y="151"/>
                  </a:cubicBezTo>
                  <a:cubicBezTo>
                    <a:pt x="32" y="150"/>
                    <a:pt x="32" y="150"/>
                    <a:pt x="32" y="149"/>
                  </a:cubicBezTo>
                  <a:cubicBezTo>
                    <a:pt x="33" y="147"/>
                    <a:pt x="32" y="144"/>
                    <a:pt x="32" y="141"/>
                  </a:cubicBezTo>
                  <a:cubicBezTo>
                    <a:pt x="32" y="142"/>
                    <a:pt x="32" y="143"/>
                    <a:pt x="31" y="144"/>
                  </a:cubicBezTo>
                  <a:cubicBezTo>
                    <a:pt x="31" y="144"/>
                    <a:pt x="31" y="143"/>
                    <a:pt x="31" y="143"/>
                  </a:cubicBezTo>
                  <a:cubicBezTo>
                    <a:pt x="30" y="137"/>
                    <a:pt x="30" y="129"/>
                    <a:pt x="29" y="123"/>
                  </a:cubicBezTo>
                  <a:cubicBezTo>
                    <a:pt x="29" y="118"/>
                    <a:pt x="29" y="114"/>
                    <a:pt x="28" y="110"/>
                  </a:cubicBezTo>
                  <a:cubicBezTo>
                    <a:pt x="27" y="99"/>
                    <a:pt x="26" y="88"/>
                    <a:pt x="24" y="78"/>
                  </a:cubicBezTo>
                  <a:cubicBezTo>
                    <a:pt x="23" y="80"/>
                    <a:pt x="22" y="83"/>
                    <a:pt x="21" y="84"/>
                  </a:cubicBezTo>
                  <a:cubicBezTo>
                    <a:pt x="21" y="86"/>
                    <a:pt x="20" y="87"/>
                    <a:pt x="20" y="88"/>
                  </a:cubicBezTo>
                  <a:cubicBezTo>
                    <a:pt x="18" y="92"/>
                    <a:pt x="17" y="98"/>
                    <a:pt x="15" y="101"/>
                  </a:cubicBezTo>
                  <a:cubicBezTo>
                    <a:pt x="16" y="104"/>
                    <a:pt x="14" y="106"/>
                    <a:pt x="14" y="109"/>
                  </a:cubicBezTo>
                  <a:cubicBezTo>
                    <a:pt x="14" y="109"/>
                    <a:pt x="14" y="110"/>
                    <a:pt x="13" y="110"/>
                  </a:cubicBezTo>
                  <a:cubicBezTo>
                    <a:pt x="13" y="111"/>
                    <a:pt x="13" y="112"/>
                    <a:pt x="12" y="113"/>
                  </a:cubicBezTo>
                  <a:cubicBezTo>
                    <a:pt x="12" y="115"/>
                    <a:pt x="12" y="118"/>
                    <a:pt x="11" y="120"/>
                  </a:cubicBezTo>
                  <a:cubicBezTo>
                    <a:pt x="11" y="121"/>
                    <a:pt x="11" y="122"/>
                    <a:pt x="11" y="123"/>
                  </a:cubicBezTo>
                  <a:cubicBezTo>
                    <a:pt x="10" y="126"/>
                    <a:pt x="9" y="130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9" y="134"/>
                    <a:pt x="9" y="134"/>
                  </a:cubicBezTo>
                  <a:cubicBezTo>
                    <a:pt x="9" y="135"/>
                    <a:pt x="8" y="136"/>
                    <a:pt x="8" y="136"/>
                  </a:cubicBezTo>
                  <a:cubicBezTo>
                    <a:pt x="9" y="136"/>
                    <a:pt x="8" y="136"/>
                    <a:pt x="8" y="136"/>
                  </a:cubicBezTo>
                  <a:cubicBezTo>
                    <a:pt x="8" y="138"/>
                    <a:pt x="9" y="141"/>
                    <a:pt x="8" y="143"/>
                  </a:cubicBezTo>
                  <a:cubicBezTo>
                    <a:pt x="8" y="143"/>
                    <a:pt x="9" y="143"/>
                    <a:pt x="9" y="143"/>
                  </a:cubicBezTo>
                  <a:cubicBezTo>
                    <a:pt x="9" y="145"/>
                    <a:pt x="8" y="147"/>
                    <a:pt x="9" y="149"/>
                  </a:cubicBezTo>
                  <a:cubicBezTo>
                    <a:pt x="9" y="149"/>
                    <a:pt x="8" y="150"/>
                    <a:pt x="8" y="150"/>
                  </a:cubicBezTo>
                  <a:cubicBezTo>
                    <a:pt x="8" y="150"/>
                    <a:pt x="9" y="150"/>
                    <a:pt x="9" y="150"/>
                  </a:cubicBezTo>
                  <a:cubicBezTo>
                    <a:pt x="8" y="153"/>
                    <a:pt x="6" y="157"/>
                    <a:pt x="5" y="160"/>
                  </a:cubicBezTo>
                  <a:cubicBezTo>
                    <a:pt x="4" y="162"/>
                    <a:pt x="4" y="163"/>
                    <a:pt x="5" y="165"/>
                  </a:cubicBezTo>
                  <a:cubicBezTo>
                    <a:pt x="4" y="166"/>
                    <a:pt x="5" y="168"/>
                    <a:pt x="3" y="169"/>
                  </a:cubicBezTo>
                  <a:cubicBezTo>
                    <a:pt x="2" y="168"/>
                    <a:pt x="3" y="167"/>
                    <a:pt x="3" y="165"/>
                  </a:cubicBezTo>
                  <a:cubicBezTo>
                    <a:pt x="3" y="165"/>
                    <a:pt x="2" y="166"/>
                    <a:pt x="2" y="166"/>
                  </a:cubicBezTo>
                  <a:cubicBezTo>
                    <a:pt x="0" y="164"/>
                    <a:pt x="2" y="162"/>
                    <a:pt x="3" y="161"/>
                  </a:cubicBezTo>
                  <a:cubicBezTo>
                    <a:pt x="4" y="158"/>
                    <a:pt x="6" y="156"/>
                    <a:pt x="7" y="153"/>
                  </a:cubicBezTo>
                  <a:cubicBezTo>
                    <a:pt x="7" y="153"/>
                    <a:pt x="6" y="153"/>
                    <a:pt x="6" y="153"/>
                  </a:cubicBezTo>
                  <a:cubicBezTo>
                    <a:pt x="5" y="154"/>
                    <a:pt x="5" y="155"/>
                    <a:pt x="4" y="156"/>
                  </a:cubicBezTo>
                  <a:cubicBezTo>
                    <a:pt x="4" y="157"/>
                    <a:pt x="4" y="160"/>
                    <a:pt x="3" y="161"/>
                  </a:cubicBezTo>
                  <a:cubicBezTo>
                    <a:pt x="1" y="160"/>
                    <a:pt x="2" y="158"/>
                    <a:pt x="2" y="157"/>
                  </a:cubicBezTo>
                  <a:cubicBezTo>
                    <a:pt x="3" y="154"/>
                    <a:pt x="3" y="149"/>
                    <a:pt x="3" y="146"/>
                  </a:cubicBezTo>
                  <a:cubicBezTo>
                    <a:pt x="3" y="145"/>
                    <a:pt x="3" y="146"/>
                    <a:pt x="3" y="146"/>
                  </a:cubicBezTo>
                  <a:cubicBezTo>
                    <a:pt x="1" y="145"/>
                    <a:pt x="4" y="143"/>
                    <a:pt x="3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5" y="136"/>
                    <a:pt x="5" y="131"/>
                    <a:pt x="6" y="127"/>
                  </a:cubicBezTo>
                  <a:cubicBezTo>
                    <a:pt x="7" y="123"/>
                    <a:pt x="8" y="117"/>
                    <a:pt x="9" y="112"/>
                  </a:cubicBezTo>
                  <a:cubicBezTo>
                    <a:pt x="8" y="112"/>
                    <a:pt x="7" y="111"/>
                    <a:pt x="8" y="110"/>
                  </a:cubicBezTo>
                  <a:cubicBezTo>
                    <a:pt x="8" y="110"/>
                    <a:pt x="8" y="110"/>
                    <a:pt x="9" y="110"/>
                  </a:cubicBezTo>
                  <a:cubicBezTo>
                    <a:pt x="9" y="109"/>
                    <a:pt x="9" y="108"/>
                    <a:pt x="9" y="108"/>
                  </a:cubicBezTo>
                  <a:cubicBezTo>
                    <a:pt x="9" y="107"/>
                    <a:pt x="8" y="103"/>
                    <a:pt x="9" y="102"/>
                  </a:cubicBezTo>
                  <a:cubicBezTo>
                    <a:pt x="9" y="101"/>
                    <a:pt x="10" y="100"/>
                    <a:pt x="10" y="99"/>
                  </a:cubicBezTo>
                  <a:cubicBezTo>
                    <a:pt x="11" y="101"/>
                    <a:pt x="9" y="103"/>
                    <a:pt x="10" y="104"/>
                  </a:cubicBezTo>
                  <a:cubicBezTo>
                    <a:pt x="11" y="101"/>
                    <a:pt x="12" y="98"/>
                    <a:pt x="13" y="94"/>
                  </a:cubicBezTo>
                  <a:cubicBezTo>
                    <a:pt x="14" y="91"/>
                    <a:pt x="15" y="88"/>
                    <a:pt x="16" y="85"/>
                  </a:cubicBezTo>
                  <a:cubicBezTo>
                    <a:pt x="17" y="83"/>
                    <a:pt x="17" y="81"/>
                    <a:pt x="18" y="79"/>
                  </a:cubicBezTo>
                  <a:cubicBezTo>
                    <a:pt x="18" y="78"/>
                    <a:pt x="19" y="77"/>
                    <a:pt x="18" y="76"/>
                  </a:cubicBezTo>
                  <a:cubicBezTo>
                    <a:pt x="18" y="77"/>
                    <a:pt x="17" y="78"/>
                    <a:pt x="17" y="79"/>
                  </a:cubicBezTo>
                  <a:cubicBezTo>
                    <a:pt x="18" y="74"/>
                    <a:pt x="20" y="68"/>
                    <a:pt x="21" y="63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1" y="60"/>
                    <a:pt x="22" y="58"/>
                    <a:pt x="21" y="57"/>
                  </a:cubicBezTo>
                  <a:cubicBezTo>
                    <a:pt x="22" y="56"/>
                    <a:pt x="23" y="56"/>
                    <a:pt x="25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3"/>
                    <a:pt x="26" y="52"/>
                    <a:pt x="28" y="52"/>
                  </a:cubicBezTo>
                  <a:cubicBezTo>
                    <a:pt x="28" y="52"/>
                    <a:pt x="28" y="50"/>
                    <a:pt x="29" y="50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31" y="51"/>
                    <a:pt x="33" y="48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2"/>
                    <a:pt x="40" y="52"/>
                    <a:pt x="43" y="53"/>
                  </a:cubicBezTo>
                  <a:cubicBezTo>
                    <a:pt x="47" y="52"/>
                    <a:pt x="50" y="52"/>
                    <a:pt x="52" y="52"/>
                  </a:cubicBezTo>
                  <a:cubicBezTo>
                    <a:pt x="53" y="52"/>
                    <a:pt x="54" y="52"/>
                    <a:pt x="55" y="52"/>
                  </a:cubicBezTo>
                  <a:cubicBezTo>
                    <a:pt x="56" y="52"/>
                    <a:pt x="57" y="52"/>
                    <a:pt x="57" y="52"/>
                  </a:cubicBezTo>
                  <a:cubicBezTo>
                    <a:pt x="60" y="52"/>
                    <a:pt x="62" y="50"/>
                    <a:pt x="64" y="50"/>
                  </a:cubicBezTo>
                  <a:cubicBezTo>
                    <a:pt x="66" y="50"/>
                    <a:pt x="68" y="50"/>
                    <a:pt x="68" y="52"/>
                  </a:cubicBezTo>
                  <a:cubicBezTo>
                    <a:pt x="69" y="51"/>
                    <a:pt x="68" y="51"/>
                    <a:pt x="69" y="51"/>
                  </a:cubicBezTo>
                  <a:cubicBezTo>
                    <a:pt x="71" y="50"/>
                    <a:pt x="75" y="51"/>
                    <a:pt x="78" y="52"/>
                  </a:cubicBezTo>
                  <a:cubicBezTo>
                    <a:pt x="79" y="52"/>
                    <a:pt x="81" y="52"/>
                    <a:pt x="83" y="52"/>
                  </a:cubicBezTo>
                  <a:cubicBezTo>
                    <a:pt x="87" y="53"/>
                    <a:pt x="92" y="54"/>
                    <a:pt x="96" y="55"/>
                  </a:cubicBezTo>
                  <a:cubicBezTo>
                    <a:pt x="99" y="55"/>
                    <a:pt x="102" y="55"/>
                    <a:pt x="105" y="56"/>
                  </a:cubicBezTo>
                  <a:cubicBezTo>
                    <a:pt x="107" y="56"/>
                    <a:pt x="109" y="56"/>
                    <a:pt x="110" y="56"/>
                  </a:cubicBezTo>
                  <a:cubicBezTo>
                    <a:pt x="111" y="56"/>
                    <a:pt x="112" y="55"/>
                    <a:pt x="112" y="54"/>
                  </a:cubicBezTo>
                  <a:cubicBezTo>
                    <a:pt x="116" y="51"/>
                    <a:pt x="120" y="47"/>
                    <a:pt x="122" y="43"/>
                  </a:cubicBezTo>
                  <a:cubicBezTo>
                    <a:pt x="126" y="38"/>
                    <a:pt x="130" y="33"/>
                    <a:pt x="134" y="27"/>
                  </a:cubicBezTo>
                  <a:cubicBezTo>
                    <a:pt x="134" y="27"/>
                    <a:pt x="134" y="26"/>
                    <a:pt x="135" y="26"/>
                  </a:cubicBezTo>
                  <a:cubicBezTo>
                    <a:pt x="135" y="26"/>
                    <a:pt x="135" y="25"/>
                    <a:pt x="135" y="25"/>
                  </a:cubicBezTo>
                  <a:cubicBezTo>
                    <a:pt x="136" y="24"/>
                    <a:pt x="137" y="23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9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7"/>
                    <a:pt x="141" y="16"/>
                    <a:pt x="141" y="15"/>
                  </a:cubicBezTo>
                  <a:cubicBezTo>
                    <a:pt x="141" y="15"/>
                    <a:pt x="141" y="15"/>
                    <a:pt x="141" y="14"/>
                  </a:cubicBezTo>
                  <a:cubicBezTo>
                    <a:pt x="143" y="12"/>
                    <a:pt x="144" y="10"/>
                    <a:pt x="146" y="8"/>
                  </a:cubicBezTo>
                  <a:cubicBezTo>
                    <a:pt x="147" y="8"/>
                    <a:pt x="147" y="9"/>
                    <a:pt x="148" y="9"/>
                  </a:cubicBezTo>
                  <a:cubicBezTo>
                    <a:pt x="148" y="8"/>
                    <a:pt x="149" y="7"/>
                    <a:pt x="149" y="5"/>
                  </a:cubicBezTo>
                  <a:cubicBezTo>
                    <a:pt x="150" y="4"/>
                    <a:pt x="150" y="3"/>
                    <a:pt x="152" y="2"/>
                  </a:cubicBezTo>
                  <a:cubicBezTo>
                    <a:pt x="152" y="1"/>
                    <a:pt x="152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2"/>
                    <a:pt x="152" y="3"/>
                    <a:pt x="151" y="4"/>
                  </a:cubicBezTo>
                  <a:cubicBezTo>
                    <a:pt x="151" y="4"/>
                    <a:pt x="151" y="5"/>
                    <a:pt x="151" y="5"/>
                  </a:cubicBezTo>
                  <a:cubicBezTo>
                    <a:pt x="151" y="6"/>
                    <a:pt x="150" y="6"/>
                    <a:pt x="150" y="7"/>
                  </a:cubicBezTo>
                  <a:cubicBezTo>
                    <a:pt x="149" y="7"/>
                    <a:pt x="150" y="8"/>
                    <a:pt x="149" y="8"/>
                  </a:cubicBezTo>
                  <a:cubicBezTo>
                    <a:pt x="149" y="10"/>
                    <a:pt x="147" y="12"/>
                    <a:pt x="148" y="14"/>
                  </a:cubicBezTo>
                  <a:cubicBezTo>
                    <a:pt x="147" y="15"/>
                    <a:pt x="149" y="18"/>
                    <a:pt x="149" y="19"/>
                  </a:cubicBezTo>
                  <a:cubicBezTo>
                    <a:pt x="148" y="20"/>
                    <a:pt x="146" y="21"/>
                    <a:pt x="145" y="21"/>
                  </a:cubicBezTo>
                  <a:cubicBezTo>
                    <a:pt x="145" y="22"/>
                    <a:pt x="144" y="22"/>
                    <a:pt x="145" y="22"/>
                  </a:cubicBezTo>
                  <a:cubicBezTo>
                    <a:pt x="142" y="24"/>
                    <a:pt x="139" y="26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4" y="31"/>
                    <a:pt x="133" y="35"/>
                    <a:pt x="130" y="37"/>
                  </a:cubicBezTo>
                  <a:cubicBezTo>
                    <a:pt x="130" y="37"/>
                    <a:pt x="129" y="37"/>
                    <a:pt x="129" y="38"/>
                  </a:cubicBezTo>
                  <a:cubicBezTo>
                    <a:pt x="129" y="38"/>
                    <a:pt x="129" y="39"/>
                    <a:pt x="129" y="39"/>
                  </a:cubicBezTo>
                  <a:cubicBezTo>
                    <a:pt x="128" y="40"/>
                    <a:pt x="127" y="41"/>
                    <a:pt x="126" y="42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45"/>
                    <a:pt x="123" y="48"/>
                    <a:pt x="121" y="50"/>
                  </a:cubicBezTo>
                  <a:cubicBezTo>
                    <a:pt x="119" y="54"/>
                    <a:pt x="116" y="57"/>
                    <a:pt x="114" y="61"/>
                  </a:cubicBezTo>
                  <a:cubicBezTo>
                    <a:pt x="114" y="61"/>
                    <a:pt x="114" y="61"/>
                    <a:pt x="113" y="61"/>
                  </a:cubicBezTo>
                  <a:cubicBezTo>
                    <a:pt x="113" y="61"/>
                    <a:pt x="113" y="61"/>
                    <a:pt x="113" y="60"/>
                  </a:cubicBezTo>
                  <a:cubicBezTo>
                    <a:pt x="112" y="60"/>
                    <a:pt x="111" y="61"/>
                    <a:pt x="110" y="61"/>
                  </a:cubicBezTo>
                  <a:cubicBezTo>
                    <a:pt x="109" y="61"/>
                    <a:pt x="108" y="60"/>
                    <a:pt x="106" y="60"/>
                  </a:cubicBezTo>
                  <a:cubicBezTo>
                    <a:pt x="106" y="60"/>
                    <a:pt x="106" y="61"/>
                    <a:pt x="106" y="61"/>
                  </a:cubicBezTo>
                  <a:cubicBezTo>
                    <a:pt x="100" y="60"/>
                    <a:pt x="95" y="59"/>
                    <a:pt x="90" y="59"/>
                  </a:cubicBezTo>
                  <a:cubicBezTo>
                    <a:pt x="89" y="59"/>
                    <a:pt x="87" y="59"/>
                    <a:pt x="86" y="59"/>
                  </a:cubicBezTo>
                  <a:cubicBezTo>
                    <a:pt x="85" y="59"/>
                    <a:pt x="83" y="58"/>
                    <a:pt x="82" y="59"/>
                  </a:cubicBezTo>
                  <a:cubicBezTo>
                    <a:pt x="81" y="59"/>
                    <a:pt x="80" y="60"/>
                    <a:pt x="78" y="60"/>
                  </a:cubicBezTo>
                  <a:cubicBezTo>
                    <a:pt x="79" y="59"/>
                    <a:pt x="79" y="59"/>
                    <a:pt x="80" y="59"/>
                  </a:cubicBezTo>
                  <a:cubicBezTo>
                    <a:pt x="77" y="59"/>
                    <a:pt x="74" y="58"/>
                    <a:pt x="72" y="58"/>
                  </a:cubicBezTo>
                  <a:cubicBezTo>
                    <a:pt x="72" y="63"/>
                    <a:pt x="72" y="71"/>
                    <a:pt x="71" y="76"/>
                  </a:cubicBezTo>
                  <a:cubicBezTo>
                    <a:pt x="71" y="78"/>
                    <a:pt x="70" y="79"/>
                    <a:pt x="70" y="81"/>
                  </a:cubicBezTo>
                  <a:cubicBezTo>
                    <a:pt x="70" y="82"/>
                    <a:pt x="70" y="82"/>
                    <a:pt x="70" y="83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69" y="90"/>
                    <a:pt x="69" y="91"/>
                    <a:pt x="69" y="93"/>
                  </a:cubicBezTo>
                  <a:cubicBezTo>
                    <a:pt x="69" y="94"/>
                    <a:pt x="69" y="95"/>
                    <a:pt x="69" y="97"/>
                  </a:cubicBezTo>
                  <a:cubicBezTo>
                    <a:pt x="69" y="98"/>
                    <a:pt x="68" y="100"/>
                    <a:pt x="68" y="102"/>
                  </a:cubicBezTo>
                  <a:cubicBezTo>
                    <a:pt x="67" y="104"/>
                    <a:pt x="68" y="106"/>
                    <a:pt x="67" y="108"/>
                  </a:cubicBezTo>
                  <a:cubicBezTo>
                    <a:pt x="67" y="109"/>
                    <a:pt x="67" y="111"/>
                    <a:pt x="67" y="112"/>
                  </a:cubicBezTo>
                  <a:cubicBezTo>
                    <a:pt x="67" y="114"/>
                    <a:pt x="67" y="117"/>
                    <a:pt x="67" y="118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8" y="119"/>
                    <a:pt x="67" y="119"/>
                    <a:pt x="67" y="120"/>
                  </a:cubicBezTo>
                  <a:cubicBezTo>
                    <a:pt x="67" y="120"/>
                    <a:pt x="67" y="123"/>
                    <a:pt x="67" y="124"/>
                  </a:cubicBezTo>
                  <a:cubicBezTo>
                    <a:pt x="67" y="125"/>
                    <a:pt x="66" y="128"/>
                    <a:pt x="66" y="129"/>
                  </a:cubicBezTo>
                  <a:cubicBezTo>
                    <a:pt x="66" y="130"/>
                    <a:pt x="66" y="130"/>
                    <a:pt x="66" y="131"/>
                  </a:cubicBezTo>
                  <a:cubicBezTo>
                    <a:pt x="66" y="131"/>
                    <a:pt x="66" y="132"/>
                    <a:pt x="66" y="133"/>
                  </a:cubicBezTo>
                  <a:cubicBezTo>
                    <a:pt x="66" y="137"/>
                    <a:pt x="66" y="141"/>
                    <a:pt x="66" y="147"/>
                  </a:cubicBezTo>
                  <a:cubicBezTo>
                    <a:pt x="66" y="147"/>
                    <a:pt x="66" y="148"/>
                    <a:pt x="66" y="149"/>
                  </a:cubicBezTo>
                  <a:cubicBezTo>
                    <a:pt x="66" y="152"/>
                    <a:pt x="67" y="157"/>
                    <a:pt x="66" y="161"/>
                  </a:cubicBezTo>
                  <a:cubicBezTo>
                    <a:pt x="67" y="164"/>
                    <a:pt x="66" y="167"/>
                    <a:pt x="66" y="170"/>
                  </a:cubicBezTo>
                  <a:cubicBezTo>
                    <a:pt x="66" y="170"/>
                    <a:pt x="67" y="170"/>
                    <a:pt x="67" y="170"/>
                  </a:cubicBezTo>
                  <a:cubicBezTo>
                    <a:pt x="67" y="171"/>
                    <a:pt x="67" y="171"/>
                    <a:pt x="66" y="171"/>
                  </a:cubicBezTo>
                  <a:cubicBezTo>
                    <a:pt x="66" y="174"/>
                    <a:pt x="66" y="176"/>
                    <a:pt x="66" y="179"/>
                  </a:cubicBezTo>
                  <a:cubicBezTo>
                    <a:pt x="66" y="179"/>
                    <a:pt x="66" y="179"/>
                    <a:pt x="66" y="180"/>
                  </a:cubicBezTo>
                  <a:cubicBezTo>
                    <a:pt x="66" y="180"/>
                    <a:pt x="66" y="181"/>
                    <a:pt x="66" y="181"/>
                  </a:cubicBezTo>
                  <a:cubicBezTo>
                    <a:pt x="67" y="183"/>
                    <a:pt x="66" y="185"/>
                    <a:pt x="66" y="187"/>
                  </a:cubicBezTo>
                  <a:cubicBezTo>
                    <a:pt x="66" y="190"/>
                    <a:pt x="66" y="194"/>
                    <a:pt x="66" y="197"/>
                  </a:cubicBezTo>
                  <a:cubicBezTo>
                    <a:pt x="67" y="201"/>
                    <a:pt x="66" y="207"/>
                    <a:pt x="67" y="212"/>
                  </a:cubicBezTo>
                  <a:cubicBezTo>
                    <a:pt x="67" y="213"/>
                    <a:pt x="67" y="214"/>
                    <a:pt x="67" y="215"/>
                  </a:cubicBezTo>
                  <a:cubicBezTo>
                    <a:pt x="68" y="215"/>
                    <a:pt x="69" y="216"/>
                    <a:pt x="70" y="216"/>
                  </a:cubicBezTo>
                  <a:cubicBezTo>
                    <a:pt x="70" y="217"/>
                    <a:pt x="70" y="218"/>
                    <a:pt x="69" y="217"/>
                  </a:cubicBezTo>
                  <a:cubicBezTo>
                    <a:pt x="70" y="219"/>
                    <a:pt x="71" y="220"/>
                    <a:pt x="72" y="221"/>
                  </a:cubicBezTo>
                  <a:cubicBezTo>
                    <a:pt x="72" y="223"/>
                    <a:pt x="72" y="226"/>
                    <a:pt x="72" y="227"/>
                  </a:cubicBezTo>
                  <a:cubicBezTo>
                    <a:pt x="70" y="228"/>
                    <a:pt x="68" y="229"/>
                    <a:pt x="65" y="229"/>
                  </a:cubicBezTo>
                  <a:cubicBezTo>
                    <a:pt x="65" y="229"/>
                    <a:pt x="65" y="230"/>
                    <a:pt x="65" y="230"/>
                  </a:cubicBezTo>
                  <a:cubicBezTo>
                    <a:pt x="65" y="230"/>
                    <a:pt x="64" y="230"/>
                    <a:pt x="63" y="230"/>
                  </a:cubicBezTo>
                  <a:cubicBezTo>
                    <a:pt x="63" y="230"/>
                    <a:pt x="63" y="229"/>
                    <a:pt x="62" y="229"/>
                  </a:cubicBezTo>
                  <a:cubicBezTo>
                    <a:pt x="59" y="229"/>
                    <a:pt x="56" y="229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2" y="227"/>
                    <a:pt x="54" y="228"/>
                    <a:pt x="54" y="227"/>
                  </a:cubicBezTo>
                  <a:cubicBezTo>
                    <a:pt x="53" y="227"/>
                    <a:pt x="53" y="228"/>
                    <a:pt x="51" y="228"/>
                  </a:cubicBezTo>
                  <a:cubicBezTo>
                    <a:pt x="51" y="226"/>
                    <a:pt x="53" y="225"/>
                    <a:pt x="54" y="223"/>
                  </a:cubicBezTo>
                  <a:cubicBezTo>
                    <a:pt x="53" y="223"/>
                    <a:pt x="51" y="226"/>
                    <a:pt x="50" y="225"/>
                  </a:cubicBezTo>
                  <a:cubicBezTo>
                    <a:pt x="52" y="222"/>
                    <a:pt x="55" y="221"/>
                    <a:pt x="57" y="218"/>
                  </a:cubicBezTo>
                  <a:cubicBezTo>
                    <a:pt x="57" y="218"/>
                    <a:pt x="56" y="218"/>
                    <a:pt x="56" y="218"/>
                  </a:cubicBezTo>
                  <a:cubicBezTo>
                    <a:pt x="55" y="217"/>
                    <a:pt x="56" y="215"/>
                    <a:pt x="57" y="214"/>
                  </a:cubicBezTo>
                  <a:cubicBezTo>
                    <a:pt x="57" y="212"/>
                    <a:pt x="58" y="211"/>
                    <a:pt x="59" y="209"/>
                  </a:cubicBezTo>
                  <a:cubicBezTo>
                    <a:pt x="60" y="209"/>
                    <a:pt x="60" y="209"/>
                    <a:pt x="60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59" y="208"/>
                    <a:pt x="59" y="210"/>
                    <a:pt x="57" y="210"/>
                  </a:cubicBezTo>
                  <a:cubicBezTo>
                    <a:pt x="56" y="209"/>
                    <a:pt x="57" y="208"/>
                    <a:pt x="57" y="207"/>
                  </a:cubicBezTo>
                  <a:cubicBezTo>
                    <a:pt x="57" y="207"/>
                    <a:pt x="57" y="206"/>
                    <a:pt x="57" y="206"/>
                  </a:cubicBezTo>
                  <a:cubicBezTo>
                    <a:pt x="57" y="204"/>
                    <a:pt x="57" y="202"/>
                    <a:pt x="56" y="199"/>
                  </a:cubicBezTo>
                  <a:cubicBezTo>
                    <a:pt x="56" y="199"/>
                    <a:pt x="56" y="200"/>
                    <a:pt x="55" y="199"/>
                  </a:cubicBezTo>
                  <a:cubicBezTo>
                    <a:pt x="55" y="197"/>
                    <a:pt x="57" y="196"/>
                    <a:pt x="56" y="194"/>
                  </a:cubicBezTo>
                  <a:cubicBezTo>
                    <a:pt x="57" y="193"/>
                    <a:pt x="55" y="192"/>
                    <a:pt x="55" y="190"/>
                  </a:cubicBezTo>
                  <a:cubicBezTo>
                    <a:pt x="55" y="190"/>
                    <a:pt x="56" y="190"/>
                    <a:pt x="56" y="190"/>
                  </a:cubicBezTo>
                  <a:cubicBezTo>
                    <a:pt x="56" y="187"/>
                    <a:pt x="56" y="184"/>
                    <a:pt x="56" y="182"/>
                  </a:cubicBezTo>
                  <a:cubicBezTo>
                    <a:pt x="56" y="181"/>
                    <a:pt x="55" y="181"/>
                    <a:pt x="55" y="180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8"/>
                    <a:pt x="55" y="178"/>
                    <a:pt x="55" y="177"/>
                  </a:cubicBezTo>
                  <a:cubicBezTo>
                    <a:pt x="55" y="170"/>
                    <a:pt x="54" y="161"/>
                    <a:pt x="53" y="153"/>
                  </a:cubicBezTo>
                  <a:cubicBezTo>
                    <a:pt x="53" y="153"/>
                    <a:pt x="52" y="153"/>
                    <a:pt x="52" y="153"/>
                  </a:cubicBezTo>
                  <a:cubicBezTo>
                    <a:pt x="52" y="152"/>
                    <a:pt x="53" y="151"/>
                    <a:pt x="52" y="149"/>
                  </a:cubicBezTo>
                  <a:cubicBezTo>
                    <a:pt x="52" y="149"/>
                    <a:pt x="51" y="150"/>
                    <a:pt x="51" y="149"/>
                  </a:cubicBezTo>
                  <a:cubicBezTo>
                    <a:pt x="51" y="149"/>
                    <a:pt x="51" y="149"/>
                    <a:pt x="51" y="148"/>
                  </a:cubicBezTo>
                  <a:cubicBezTo>
                    <a:pt x="49" y="147"/>
                    <a:pt x="50" y="144"/>
                    <a:pt x="48" y="143"/>
                  </a:cubicBezTo>
                  <a:cubicBezTo>
                    <a:pt x="48" y="144"/>
                    <a:pt x="48" y="145"/>
                    <a:pt x="47" y="145"/>
                  </a:cubicBezTo>
                  <a:cubicBezTo>
                    <a:pt x="47" y="144"/>
                    <a:pt x="47" y="144"/>
                    <a:pt x="47" y="143"/>
                  </a:cubicBezTo>
                  <a:cubicBezTo>
                    <a:pt x="46" y="145"/>
                    <a:pt x="45" y="147"/>
                    <a:pt x="44" y="149"/>
                  </a:cubicBezTo>
                  <a:cubicBezTo>
                    <a:pt x="44" y="151"/>
                    <a:pt x="43" y="152"/>
                    <a:pt x="44" y="154"/>
                  </a:cubicBezTo>
                  <a:cubicBezTo>
                    <a:pt x="43" y="157"/>
                    <a:pt x="43" y="161"/>
                    <a:pt x="42" y="163"/>
                  </a:cubicBezTo>
                  <a:cubicBezTo>
                    <a:pt x="42" y="163"/>
                    <a:pt x="42" y="162"/>
                    <a:pt x="41" y="162"/>
                  </a:cubicBezTo>
                  <a:cubicBezTo>
                    <a:pt x="43" y="158"/>
                    <a:pt x="43" y="153"/>
                    <a:pt x="43" y="149"/>
                  </a:cubicBezTo>
                  <a:cubicBezTo>
                    <a:pt x="42" y="149"/>
                    <a:pt x="43" y="152"/>
                    <a:pt x="42" y="152"/>
                  </a:cubicBezTo>
                  <a:cubicBezTo>
                    <a:pt x="42" y="153"/>
                    <a:pt x="42" y="154"/>
                    <a:pt x="42" y="156"/>
                  </a:cubicBezTo>
                  <a:cubicBezTo>
                    <a:pt x="41" y="157"/>
                    <a:pt x="41" y="158"/>
                    <a:pt x="41" y="160"/>
                  </a:cubicBezTo>
                  <a:cubicBezTo>
                    <a:pt x="41" y="160"/>
                    <a:pt x="41" y="161"/>
                    <a:pt x="41" y="162"/>
                  </a:cubicBezTo>
                  <a:cubicBezTo>
                    <a:pt x="41" y="163"/>
                    <a:pt x="40" y="166"/>
                    <a:pt x="41" y="169"/>
                  </a:cubicBezTo>
                  <a:cubicBezTo>
                    <a:pt x="41" y="170"/>
                    <a:pt x="40" y="172"/>
                    <a:pt x="40" y="174"/>
                  </a:cubicBezTo>
                  <a:cubicBezTo>
                    <a:pt x="40" y="175"/>
                    <a:pt x="40" y="175"/>
                    <a:pt x="40" y="176"/>
                  </a:cubicBezTo>
                  <a:cubicBezTo>
                    <a:pt x="40" y="179"/>
                    <a:pt x="40" y="181"/>
                    <a:pt x="39" y="185"/>
                  </a:cubicBezTo>
                  <a:cubicBezTo>
                    <a:pt x="39" y="187"/>
                    <a:pt x="39" y="189"/>
                    <a:pt x="39" y="190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2"/>
                    <a:pt x="39" y="192"/>
                    <a:pt x="39" y="193"/>
                  </a:cubicBezTo>
                  <a:cubicBezTo>
                    <a:pt x="38" y="197"/>
                    <a:pt x="38" y="201"/>
                    <a:pt x="38" y="205"/>
                  </a:cubicBezTo>
                  <a:cubicBezTo>
                    <a:pt x="37" y="207"/>
                    <a:pt x="37" y="208"/>
                    <a:pt x="37" y="210"/>
                  </a:cubicBezTo>
                  <a:cubicBezTo>
                    <a:pt x="37" y="211"/>
                    <a:pt x="38" y="212"/>
                    <a:pt x="38" y="213"/>
                  </a:cubicBezTo>
                  <a:cubicBezTo>
                    <a:pt x="38" y="213"/>
                    <a:pt x="37" y="214"/>
                    <a:pt x="37" y="213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8" y="216"/>
                    <a:pt x="39" y="217"/>
                    <a:pt x="39" y="219"/>
                  </a:cubicBezTo>
                  <a:close/>
                  <a:moveTo>
                    <a:pt x="37" y="215"/>
                  </a:moveTo>
                  <a:cubicBezTo>
                    <a:pt x="37" y="214"/>
                    <a:pt x="36" y="214"/>
                    <a:pt x="36" y="214"/>
                  </a:cubicBezTo>
                  <a:cubicBezTo>
                    <a:pt x="36" y="214"/>
                    <a:pt x="37" y="215"/>
                    <a:pt x="37" y="215"/>
                  </a:cubicBezTo>
                  <a:close/>
                  <a:moveTo>
                    <a:pt x="144" y="15"/>
                  </a:moveTo>
                  <a:cubicBezTo>
                    <a:pt x="144" y="15"/>
                    <a:pt x="145" y="14"/>
                    <a:pt x="145" y="14"/>
                  </a:cubicBezTo>
                  <a:cubicBezTo>
                    <a:pt x="145" y="14"/>
                    <a:pt x="145" y="15"/>
                    <a:pt x="144" y="15"/>
                  </a:cubicBezTo>
                  <a:close/>
                  <a:moveTo>
                    <a:pt x="146" y="15"/>
                  </a:moveTo>
                  <a:cubicBezTo>
                    <a:pt x="147" y="15"/>
                    <a:pt x="146" y="16"/>
                    <a:pt x="147" y="16"/>
                  </a:cubicBezTo>
                  <a:cubicBezTo>
                    <a:pt x="147" y="15"/>
                    <a:pt x="147" y="14"/>
                    <a:pt x="146" y="14"/>
                  </a:cubicBezTo>
                  <a:cubicBezTo>
                    <a:pt x="147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6" y="15"/>
                  </a:cubicBezTo>
                  <a:close/>
                  <a:moveTo>
                    <a:pt x="142" y="18"/>
                  </a:moveTo>
                  <a:cubicBezTo>
                    <a:pt x="143" y="18"/>
                    <a:pt x="144" y="18"/>
                    <a:pt x="144" y="17"/>
                  </a:cubicBezTo>
                  <a:cubicBezTo>
                    <a:pt x="143" y="17"/>
                    <a:pt x="143" y="18"/>
                    <a:pt x="142" y="18"/>
                  </a:cubicBezTo>
                  <a:close/>
                  <a:moveTo>
                    <a:pt x="130" y="34"/>
                  </a:moveTo>
                  <a:cubicBezTo>
                    <a:pt x="132" y="32"/>
                    <a:pt x="134" y="30"/>
                    <a:pt x="135" y="28"/>
                  </a:cubicBezTo>
                  <a:cubicBezTo>
                    <a:pt x="133" y="30"/>
                    <a:pt x="131" y="32"/>
                    <a:pt x="130" y="34"/>
                  </a:cubicBezTo>
                  <a:close/>
                  <a:moveTo>
                    <a:pt x="122" y="44"/>
                  </a:moveTo>
                  <a:cubicBezTo>
                    <a:pt x="122" y="44"/>
                    <a:pt x="123" y="44"/>
                    <a:pt x="123" y="44"/>
                  </a:cubicBezTo>
                  <a:cubicBezTo>
                    <a:pt x="124" y="43"/>
                    <a:pt x="125" y="41"/>
                    <a:pt x="125" y="40"/>
                  </a:cubicBezTo>
                  <a:cubicBezTo>
                    <a:pt x="124" y="42"/>
                    <a:pt x="123" y="43"/>
                    <a:pt x="122" y="4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1" y="52"/>
                  </a:cubicBezTo>
                  <a:cubicBezTo>
                    <a:pt x="31" y="52"/>
                    <a:pt x="31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lose/>
                  <a:moveTo>
                    <a:pt x="61" y="56"/>
                  </a:moveTo>
                  <a:cubicBezTo>
                    <a:pt x="62" y="56"/>
                    <a:pt x="62" y="58"/>
                    <a:pt x="63" y="59"/>
                  </a:cubicBezTo>
                  <a:cubicBezTo>
                    <a:pt x="63" y="59"/>
                    <a:pt x="63" y="58"/>
                    <a:pt x="64" y="58"/>
                  </a:cubicBezTo>
                  <a:cubicBezTo>
                    <a:pt x="64" y="57"/>
                    <a:pt x="64" y="56"/>
                    <a:pt x="64" y="55"/>
                  </a:cubicBezTo>
                  <a:cubicBezTo>
                    <a:pt x="63" y="56"/>
                    <a:pt x="64" y="57"/>
                    <a:pt x="63" y="57"/>
                  </a:cubicBezTo>
                  <a:cubicBezTo>
                    <a:pt x="61" y="55"/>
                    <a:pt x="65" y="51"/>
                    <a:pt x="66" y="55"/>
                  </a:cubicBezTo>
                  <a:cubicBezTo>
                    <a:pt x="67" y="55"/>
                    <a:pt x="68" y="54"/>
                    <a:pt x="68" y="54"/>
                  </a:cubicBezTo>
                  <a:cubicBezTo>
                    <a:pt x="67" y="53"/>
                    <a:pt x="66" y="53"/>
                    <a:pt x="67" y="52"/>
                  </a:cubicBezTo>
                  <a:cubicBezTo>
                    <a:pt x="65" y="51"/>
                    <a:pt x="62" y="51"/>
                    <a:pt x="60" y="52"/>
                  </a:cubicBezTo>
                  <a:cubicBezTo>
                    <a:pt x="62" y="53"/>
                    <a:pt x="63" y="51"/>
                    <a:pt x="64" y="52"/>
                  </a:cubicBezTo>
                  <a:cubicBezTo>
                    <a:pt x="64" y="54"/>
                    <a:pt x="62" y="54"/>
                    <a:pt x="61" y="56"/>
                  </a:cubicBezTo>
                  <a:close/>
                  <a:moveTo>
                    <a:pt x="112" y="56"/>
                  </a:moveTo>
                  <a:cubicBezTo>
                    <a:pt x="114" y="55"/>
                    <a:pt x="114" y="53"/>
                    <a:pt x="116" y="52"/>
                  </a:cubicBezTo>
                  <a:cubicBezTo>
                    <a:pt x="116" y="52"/>
                    <a:pt x="117" y="52"/>
                    <a:pt x="116" y="52"/>
                  </a:cubicBezTo>
                  <a:cubicBezTo>
                    <a:pt x="115" y="53"/>
                    <a:pt x="113" y="54"/>
                    <a:pt x="112" y="56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2" y="55"/>
                    <a:pt x="32" y="56"/>
                    <a:pt x="32" y="57"/>
                  </a:cubicBezTo>
                  <a:cubicBezTo>
                    <a:pt x="32" y="57"/>
                    <a:pt x="31" y="58"/>
                    <a:pt x="32" y="59"/>
                  </a:cubicBezTo>
                  <a:cubicBezTo>
                    <a:pt x="34" y="57"/>
                    <a:pt x="34" y="54"/>
                    <a:pt x="35" y="52"/>
                  </a:cubicBezTo>
                  <a:cubicBezTo>
                    <a:pt x="33" y="51"/>
                    <a:pt x="33" y="53"/>
                    <a:pt x="33" y="54"/>
                  </a:cubicBezTo>
                  <a:close/>
                  <a:moveTo>
                    <a:pt x="71" y="52"/>
                  </a:moveTo>
                  <a:cubicBezTo>
                    <a:pt x="73" y="53"/>
                    <a:pt x="75" y="53"/>
                    <a:pt x="77" y="52"/>
                  </a:cubicBezTo>
                  <a:cubicBezTo>
                    <a:pt x="75" y="52"/>
                    <a:pt x="72" y="51"/>
                    <a:pt x="71" y="52"/>
                  </a:cubicBezTo>
                  <a:close/>
                  <a:moveTo>
                    <a:pt x="69" y="52"/>
                  </a:moveTo>
                  <a:cubicBezTo>
                    <a:pt x="69" y="52"/>
                    <a:pt x="70" y="53"/>
                    <a:pt x="70" y="52"/>
                  </a:cubicBezTo>
                  <a:cubicBezTo>
                    <a:pt x="69" y="53"/>
                    <a:pt x="69" y="52"/>
                    <a:pt x="69" y="52"/>
                  </a:cubicBezTo>
                  <a:close/>
                  <a:moveTo>
                    <a:pt x="35" y="55"/>
                  </a:moveTo>
                  <a:cubicBezTo>
                    <a:pt x="36" y="54"/>
                    <a:pt x="37" y="54"/>
                    <a:pt x="37" y="53"/>
                  </a:cubicBezTo>
                  <a:cubicBezTo>
                    <a:pt x="37" y="53"/>
                    <a:pt x="36" y="52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lose/>
                  <a:moveTo>
                    <a:pt x="56" y="53"/>
                  </a:moveTo>
                  <a:cubicBezTo>
                    <a:pt x="53" y="54"/>
                    <a:pt x="48" y="53"/>
                    <a:pt x="45" y="54"/>
                  </a:cubicBezTo>
                  <a:cubicBezTo>
                    <a:pt x="49" y="55"/>
                    <a:pt x="53" y="54"/>
                    <a:pt x="56" y="53"/>
                  </a:cubicBezTo>
                  <a:close/>
                  <a:moveTo>
                    <a:pt x="37" y="56"/>
                  </a:moveTo>
                  <a:cubicBezTo>
                    <a:pt x="38" y="55"/>
                    <a:pt x="39" y="54"/>
                    <a:pt x="40" y="54"/>
                  </a:cubicBezTo>
                  <a:cubicBezTo>
                    <a:pt x="38" y="53"/>
                    <a:pt x="37" y="55"/>
                    <a:pt x="37" y="56"/>
                  </a:cubicBezTo>
                  <a:close/>
                  <a:moveTo>
                    <a:pt x="61" y="54"/>
                  </a:moveTo>
                  <a:cubicBezTo>
                    <a:pt x="61" y="54"/>
                    <a:pt x="62" y="54"/>
                    <a:pt x="62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8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5"/>
                    <a:pt x="27" y="54"/>
                    <a:pt x="27" y="54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7" y="57"/>
                    <a:pt x="26" y="56"/>
                    <a:pt x="27" y="56"/>
                  </a:cubicBezTo>
                  <a:cubicBezTo>
                    <a:pt x="27" y="56"/>
                    <a:pt x="26" y="57"/>
                    <a:pt x="27" y="58"/>
                  </a:cubicBezTo>
                  <a:cubicBezTo>
                    <a:pt x="27" y="57"/>
                    <a:pt x="27" y="55"/>
                    <a:pt x="29" y="56"/>
                  </a:cubicBezTo>
                  <a:cubicBezTo>
                    <a:pt x="29" y="55"/>
                    <a:pt x="30" y="55"/>
                    <a:pt x="30" y="54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63" y="54"/>
                  </a:moveTo>
                  <a:cubicBezTo>
                    <a:pt x="64" y="54"/>
                    <a:pt x="64" y="54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lose/>
                  <a:moveTo>
                    <a:pt x="38" y="59"/>
                  </a:moveTo>
                  <a:cubicBezTo>
                    <a:pt x="39" y="57"/>
                    <a:pt x="41" y="56"/>
                    <a:pt x="43" y="54"/>
                  </a:cubicBezTo>
                  <a:cubicBezTo>
                    <a:pt x="42" y="54"/>
                    <a:pt x="42" y="54"/>
                    <a:pt x="41" y="54"/>
                  </a:cubicBezTo>
                  <a:cubicBezTo>
                    <a:pt x="40" y="56"/>
                    <a:pt x="38" y="57"/>
                    <a:pt x="38" y="59"/>
                  </a:cubicBezTo>
                  <a:close/>
                  <a:moveTo>
                    <a:pt x="60" y="55"/>
                  </a:move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54"/>
                    <a:pt x="58" y="55"/>
                    <a:pt x="57" y="56"/>
                  </a:cubicBezTo>
                  <a:cubicBezTo>
                    <a:pt x="57" y="57"/>
                    <a:pt x="58" y="57"/>
                    <a:pt x="58" y="58"/>
                  </a:cubicBezTo>
                  <a:cubicBezTo>
                    <a:pt x="59" y="57"/>
                    <a:pt x="60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55" y="54"/>
                  </a:moveTo>
                  <a:cubicBezTo>
                    <a:pt x="53" y="56"/>
                    <a:pt x="52" y="57"/>
                    <a:pt x="51" y="59"/>
                  </a:cubicBezTo>
                  <a:cubicBezTo>
                    <a:pt x="51" y="60"/>
                    <a:pt x="51" y="61"/>
                    <a:pt x="52" y="61"/>
                  </a:cubicBezTo>
                  <a:cubicBezTo>
                    <a:pt x="53" y="61"/>
                    <a:pt x="55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8"/>
                    <a:pt x="55" y="58"/>
                  </a:cubicBezTo>
                  <a:cubicBezTo>
                    <a:pt x="55" y="57"/>
                    <a:pt x="56" y="56"/>
                    <a:pt x="56" y="56"/>
                  </a:cubicBezTo>
                  <a:cubicBezTo>
                    <a:pt x="57" y="55"/>
                    <a:pt x="57" y="55"/>
                    <a:pt x="57" y="54"/>
                  </a:cubicBezTo>
                  <a:cubicBezTo>
                    <a:pt x="56" y="55"/>
                    <a:pt x="54" y="56"/>
                    <a:pt x="53" y="57"/>
                  </a:cubicBezTo>
                  <a:cubicBezTo>
                    <a:pt x="54" y="56"/>
                    <a:pt x="54" y="55"/>
                    <a:pt x="55" y="54"/>
                  </a:cubicBezTo>
                  <a:close/>
                  <a:moveTo>
                    <a:pt x="67" y="56"/>
                  </a:moveTo>
                  <a:cubicBezTo>
                    <a:pt x="67" y="57"/>
                    <a:pt x="67" y="58"/>
                    <a:pt x="68" y="59"/>
                  </a:cubicBezTo>
                  <a:cubicBezTo>
                    <a:pt x="68" y="58"/>
                    <a:pt x="69" y="58"/>
                    <a:pt x="68" y="57"/>
                  </a:cubicBezTo>
                  <a:cubicBezTo>
                    <a:pt x="69" y="57"/>
                    <a:pt x="70" y="57"/>
                    <a:pt x="71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0" y="57"/>
                    <a:pt x="70" y="57"/>
                    <a:pt x="70" y="56"/>
                  </a:cubicBezTo>
                  <a:cubicBezTo>
                    <a:pt x="70" y="56"/>
                    <a:pt x="70" y="55"/>
                    <a:pt x="71" y="55"/>
                  </a:cubicBezTo>
                  <a:cubicBezTo>
                    <a:pt x="71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6"/>
                    <a:pt x="67" y="56"/>
                  </a:cubicBezTo>
                  <a:close/>
                  <a:moveTo>
                    <a:pt x="96" y="56"/>
                  </a:moveTo>
                  <a:cubicBezTo>
                    <a:pt x="93" y="55"/>
                    <a:pt x="87" y="55"/>
                    <a:pt x="84" y="55"/>
                  </a:cubicBezTo>
                  <a:cubicBezTo>
                    <a:pt x="88" y="56"/>
                    <a:pt x="91" y="56"/>
                    <a:pt x="96" y="56"/>
                  </a:cubicBezTo>
                  <a:close/>
                  <a:moveTo>
                    <a:pt x="45" y="56"/>
                  </a:moveTo>
                  <a:cubicBezTo>
                    <a:pt x="46" y="56"/>
                    <a:pt x="46" y="55"/>
                    <a:pt x="47" y="56"/>
                  </a:cubicBezTo>
                  <a:cubicBezTo>
                    <a:pt x="47" y="56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8"/>
                    <a:pt x="47" y="57"/>
                    <a:pt x="48" y="57"/>
                  </a:cubicBezTo>
                  <a:cubicBezTo>
                    <a:pt x="48" y="56"/>
                    <a:pt x="49" y="56"/>
                    <a:pt x="49" y="55"/>
                  </a:cubicBezTo>
                  <a:cubicBezTo>
                    <a:pt x="48" y="55"/>
                    <a:pt x="47" y="55"/>
                    <a:pt x="45" y="55"/>
                  </a:cubicBezTo>
                  <a:cubicBezTo>
                    <a:pt x="45" y="55"/>
                    <a:pt x="45" y="56"/>
                    <a:pt x="45" y="56"/>
                  </a:cubicBezTo>
                  <a:close/>
                  <a:moveTo>
                    <a:pt x="38" y="56"/>
                  </a:moveTo>
                  <a:cubicBezTo>
                    <a:pt x="37" y="57"/>
                    <a:pt x="36" y="57"/>
                    <a:pt x="36" y="58"/>
                  </a:cubicBezTo>
                  <a:cubicBezTo>
                    <a:pt x="36" y="58"/>
                    <a:pt x="35" y="59"/>
                    <a:pt x="36" y="60"/>
                  </a:cubicBezTo>
                  <a:cubicBezTo>
                    <a:pt x="37" y="58"/>
                    <a:pt x="38" y="57"/>
                    <a:pt x="39" y="55"/>
                  </a:cubicBezTo>
                  <a:cubicBezTo>
                    <a:pt x="38" y="55"/>
                    <a:pt x="39" y="56"/>
                    <a:pt x="38" y="56"/>
                  </a:cubicBezTo>
                  <a:close/>
                  <a:moveTo>
                    <a:pt x="35" y="57"/>
                  </a:moveTo>
                  <a:cubicBezTo>
                    <a:pt x="35" y="56"/>
                    <a:pt x="36" y="55"/>
                    <a:pt x="36" y="55"/>
                  </a:cubicBezTo>
                  <a:cubicBezTo>
                    <a:pt x="35" y="56"/>
                    <a:pt x="34" y="56"/>
                    <a:pt x="35" y="57"/>
                  </a:cubicBezTo>
                  <a:close/>
                  <a:moveTo>
                    <a:pt x="51" y="55"/>
                  </a:moveTo>
                  <a:cubicBezTo>
                    <a:pt x="50" y="56"/>
                    <a:pt x="50" y="56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2" y="55"/>
                    <a:pt x="52" y="55"/>
                    <a:pt x="51" y="55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2"/>
                    <a:pt x="40" y="62"/>
                  </a:cubicBezTo>
                  <a:cubicBezTo>
                    <a:pt x="40" y="61"/>
                    <a:pt x="43" y="60"/>
                    <a:pt x="42" y="58"/>
                  </a:cubicBezTo>
                  <a:cubicBezTo>
                    <a:pt x="42" y="58"/>
                    <a:pt x="42" y="57"/>
                    <a:pt x="43" y="5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7"/>
                    <a:pt x="45" y="57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2" y="57"/>
                    <a:pt x="41" y="59"/>
                    <a:pt x="39" y="61"/>
                  </a:cubicBezTo>
                  <a:close/>
                  <a:moveTo>
                    <a:pt x="71" y="56"/>
                  </a:moveTo>
                  <a:cubicBezTo>
                    <a:pt x="73" y="56"/>
                    <a:pt x="74" y="56"/>
                    <a:pt x="75" y="55"/>
                  </a:cubicBezTo>
                  <a:cubicBezTo>
                    <a:pt x="73" y="55"/>
                    <a:pt x="72" y="55"/>
                    <a:pt x="71" y="56"/>
                  </a:cubicBezTo>
                  <a:close/>
                  <a:moveTo>
                    <a:pt x="41" y="56"/>
                  </a:moveTo>
                  <a:cubicBezTo>
                    <a:pt x="41" y="58"/>
                    <a:pt x="38" y="58"/>
                    <a:pt x="38" y="60"/>
                  </a:cubicBezTo>
                  <a:cubicBezTo>
                    <a:pt x="40" y="59"/>
                    <a:pt x="42" y="57"/>
                    <a:pt x="42" y="55"/>
                  </a:cubicBezTo>
                  <a:cubicBezTo>
                    <a:pt x="42" y="56"/>
                    <a:pt x="42" y="56"/>
                    <a:pt x="41" y="56"/>
                  </a:cubicBezTo>
                  <a:close/>
                  <a:moveTo>
                    <a:pt x="24" y="57"/>
                  </a:moveTo>
                  <a:cubicBezTo>
                    <a:pt x="23" y="61"/>
                    <a:pt x="22" y="66"/>
                    <a:pt x="21" y="70"/>
                  </a:cubicBezTo>
                  <a:cubicBezTo>
                    <a:pt x="23" y="67"/>
                    <a:pt x="23" y="62"/>
                    <a:pt x="25" y="59"/>
                  </a:cubicBezTo>
                  <a:cubicBezTo>
                    <a:pt x="25" y="58"/>
                    <a:pt x="25" y="57"/>
                    <a:pt x="25" y="56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6"/>
                    <a:pt x="24" y="57"/>
                    <a:pt x="24" y="57"/>
                  </a:cubicBezTo>
                  <a:close/>
                  <a:moveTo>
                    <a:pt x="77" y="57"/>
                  </a:moveTo>
                  <a:cubicBezTo>
                    <a:pt x="77" y="57"/>
                    <a:pt x="78" y="57"/>
                    <a:pt x="78" y="56"/>
                  </a:cubicBezTo>
                  <a:cubicBezTo>
                    <a:pt x="78" y="56"/>
                    <a:pt x="77" y="56"/>
                    <a:pt x="77" y="57"/>
                  </a:cubicBezTo>
                  <a:close/>
                  <a:moveTo>
                    <a:pt x="83" y="57"/>
                  </a:moveTo>
                  <a:cubicBezTo>
                    <a:pt x="85" y="57"/>
                    <a:pt x="87" y="58"/>
                    <a:pt x="89" y="57"/>
                  </a:cubicBezTo>
                  <a:cubicBezTo>
                    <a:pt x="87" y="57"/>
                    <a:pt x="86" y="56"/>
                    <a:pt x="83" y="56"/>
                  </a:cubicBezTo>
                  <a:cubicBezTo>
                    <a:pt x="84" y="56"/>
                    <a:pt x="83" y="57"/>
                    <a:pt x="83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7"/>
                    <a:pt x="50" y="57"/>
                    <a:pt x="50" y="58"/>
                  </a:cubicBezTo>
                  <a:close/>
                  <a:moveTo>
                    <a:pt x="59" y="59"/>
                  </a:moveTo>
                  <a:cubicBezTo>
                    <a:pt x="59" y="59"/>
                    <a:pt x="59" y="60"/>
                    <a:pt x="59" y="60"/>
                  </a:cubicBezTo>
                  <a:cubicBezTo>
                    <a:pt x="60" y="59"/>
                    <a:pt x="61" y="59"/>
                    <a:pt x="61" y="58"/>
                  </a:cubicBezTo>
                  <a:cubicBezTo>
                    <a:pt x="61" y="58"/>
                    <a:pt x="61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8"/>
                    <a:pt x="59" y="58"/>
                    <a:pt x="59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0" y="57"/>
                    <a:pt x="30" y="58"/>
                  </a:cubicBezTo>
                  <a:close/>
                  <a:moveTo>
                    <a:pt x="108" y="57"/>
                  </a:moveTo>
                  <a:cubicBezTo>
                    <a:pt x="106" y="57"/>
                    <a:pt x="105" y="57"/>
                    <a:pt x="104" y="57"/>
                  </a:cubicBezTo>
                  <a:cubicBezTo>
                    <a:pt x="106" y="57"/>
                    <a:pt x="107" y="58"/>
                    <a:pt x="108" y="57"/>
                  </a:cubicBezTo>
                  <a:close/>
                  <a:moveTo>
                    <a:pt x="55" y="59"/>
                  </a:moveTo>
                  <a:cubicBezTo>
                    <a:pt x="55" y="59"/>
                    <a:pt x="55" y="60"/>
                    <a:pt x="56" y="61"/>
                  </a:cubicBezTo>
                  <a:cubicBezTo>
                    <a:pt x="58" y="60"/>
                    <a:pt x="56" y="58"/>
                    <a:pt x="56" y="57"/>
                  </a:cubicBezTo>
                  <a:cubicBezTo>
                    <a:pt x="56" y="57"/>
                    <a:pt x="55" y="58"/>
                    <a:pt x="55" y="59"/>
                  </a:cubicBezTo>
                  <a:close/>
                  <a:moveTo>
                    <a:pt x="47" y="60"/>
                  </a:move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49" y="57"/>
                    <a:pt x="49" y="57"/>
                  </a:cubicBezTo>
                  <a:cubicBezTo>
                    <a:pt x="48" y="58"/>
                    <a:pt x="47" y="59"/>
                    <a:pt x="47" y="60"/>
                  </a:cubicBezTo>
                  <a:close/>
                  <a:moveTo>
                    <a:pt x="32" y="59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3" y="58"/>
                    <a:pt x="33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2" y="59"/>
                  </a:cubicBezTo>
                  <a:close/>
                  <a:moveTo>
                    <a:pt x="101" y="58"/>
                  </a:moveTo>
                  <a:cubicBezTo>
                    <a:pt x="102" y="58"/>
                    <a:pt x="102" y="59"/>
                    <a:pt x="103" y="58"/>
                  </a:cubicBezTo>
                  <a:cubicBezTo>
                    <a:pt x="102" y="58"/>
                    <a:pt x="101" y="58"/>
                    <a:pt x="101" y="58"/>
                  </a:cubicBezTo>
                  <a:close/>
                  <a:moveTo>
                    <a:pt x="104" y="58"/>
                  </a:moveTo>
                  <a:cubicBezTo>
                    <a:pt x="104" y="58"/>
                    <a:pt x="105" y="58"/>
                    <a:pt x="105" y="58"/>
                  </a:cubicBezTo>
                  <a:cubicBezTo>
                    <a:pt x="105" y="58"/>
                    <a:pt x="104" y="58"/>
                    <a:pt x="104" y="58"/>
                  </a:cubicBezTo>
                  <a:close/>
                  <a:moveTo>
                    <a:pt x="29" y="59"/>
                  </a:moveTo>
                  <a:cubicBezTo>
                    <a:pt x="29" y="59"/>
                    <a:pt x="30" y="59"/>
                    <a:pt x="29" y="60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30" y="61"/>
                    <a:pt x="30" y="61"/>
                  </a:cubicBezTo>
                  <a:cubicBezTo>
                    <a:pt x="30" y="60"/>
                    <a:pt x="31" y="59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29" y="59"/>
                    <a:pt x="29" y="59"/>
                  </a:cubicBezTo>
                  <a:close/>
                  <a:moveTo>
                    <a:pt x="44" y="59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6" y="59"/>
                    <a:pt x="45" y="58"/>
                  </a:cubicBezTo>
                  <a:cubicBezTo>
                    <a:pt x="45" y="58"/>
                    <a:pt x="45" y="59"/>
                    <a:pt x="44" y="59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4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9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50" y="59"/>
                  </a:cubicBezTo>
                  <a:cubicBezTo>
                    <a:pt x="49" y="58"/>
                    <a:pt x="46" y="61"/>
                    <a:pt x="48" y="61"/>
                  </a:cubicBezTo>
                  <a:close/>
                  <a:moveTo>
                    <a:pt x="33" y="62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2"/>
                    <a:pt x="34" y="61"/>
                  </a:cubicBezTo>
                  <a:cubicBezTo>
                    <a:pt x="34" y="60"/>
                    <a:pt x="35" y="59"/>
                    <a:pt x="34" y="59"/>
                  </a:cubicBezTo>
                  <a:cubicBezTo>
                    <a:pt x="34" y="60"/>
                    <a:pt x="34" y="61"/>
                    <a:pt x="33" y="62"/>
                  </a:cubicBezTo>
                  <a:close/>
                  <a:moveTo>
                    <a:pt x="27" y="60"/>
                  </a:moveTo>
                  <a:cubicBezTo>
                    <a:pt x="28" y="60"/>
                    <a:pt x="28" y="60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lose/>
                  <a:moveTo>
                    <a:pt x="68" y="62"/>
                  </a:moveTo>
                  <a:cubicBezTo>
                    <a:pt x="68" y="61"/>
                    <a:pt x="68" y="61"/>
                    <a:pt x="69" y="61"/>
                  </a:cubicBezTo>
                  <a:cubicBezTo>
                    <a:pt x="69" y="60"/>
                    <a:pt x="69" y="59"/>
                    <a:pt x="69" y="59"/>
                  </a:cubicBezTo>
                  <a:cubicBezTo>
                    <a:pt x="68" y="60"/>
                    <a:pt x="67" y="61"/>
                    <a:pt x="68" y="62"/>
                  </a:cubicBezTo>
                  <a:close/>
                  <a:moveTo>
                    <a:pt x="63" y="60"/>
                  </a:moveTo>
                  <a:cubicBezTo>
                    <a:pt x="64" y="60"/>
                    <a:pt x="63" y="61"/>
                    <a:pt x="64" y="61"/>
                  </a:cubicBezTo>
                  <a:cubicBezTo>
                    <a:pt x="64" y="60"/>
                    <a:pt x="64" y="60"/>
                    <a:pt x="64" y="59"/>
                  </a:cubicBezTo>
                  <a:cubicBezTo>
                    <a:pt x="64" y="60"/>
                    <a:pt x="63" y="59"/>
                    <a:pt x="63" y="60"/>
                  </a:cubicBezTo>
                  <a:close/>
                  <a:moveTo>
                    <a:pt x="52" y="62"/>
                  </a:moveTo>
                  <a:cubicBezTo>
                    <a:pt x="53" y="63"/>
                    <a:pt x="53" y="64"/>
                    <a:pt x="53" y="64"/>
                  </a:cubicBezTo>
                  <a:cubicBezTo>
                    <a:pt x="54" y="63"/>
                    <a:pt x="55" y="63"/>
                    <a:pt x="55" y="62"/>
                  </a:cubicBezTo>
                  <a:cubicBezTo>
                    <a:pt x="55" y="61"/>
                    <a:pt x="55" y="60"/>
                    <a:pt x="54" y="60"/>
                  </a:cubicBezTo>
                  <a:cubicBezTo>
                    <a:pt x="53" y="61"/>
                    <a:pt x="53" y="61"/>
                    <a:pt x="52" y="62"/>
                  </a:cubicBezTo>
                  <a:close/>
                  <a:moveTo>
                    <a:pt x="60" y="62"/>
                  </a:moveTo>
                  <a:cubicBezTo>
                    <a:pt x="61" y="61"/>
                    <a:pt x="62" y="60"/>
                    <a:pt x="62" y="60"/>
                  </a:cubicBezTo>
                  <a:cubicBezTo>
                    <a:pt x="61" y="60"/>
                    <a:pt x="59" y="61"/>
                    <a:pt x="60" y="62"/>
                  </a:cubicBezTo>
                  <a:close/>
                  <a:moveTo>
                    <a:pt x="44" y="61"/>
                  </a:moveTo>
                  <a:cubicBezTo>
                    <a:pt x="45" y="61"/>
                    <a:pt x="46" y="60"/>
                    <a:pt x="45" y="60"/>
                  </a:cubicBezTo>
                  <a:cubicBezTo>
                    <a:pt x="45" y="60"/>
                    <a:pt x="44" y="61"/>
                    <a:pt x="44" y="61"/>
                  </a:cubicBezTo>
                  <a:close/>
                  <a:moveTo>
                    <a:pt x="36" y="61"/>
                  </a:moveTo>
                  <a:cubicBezTo>
                    <a:pt x="37" y="61"/>
                    <a:pt x="37" y="60"/>
                    <a:pt x="37" y="60"/>
                  </a:cubicBezTo>
                  <a:cubicBezTo>
                    <a:pt x="37" y="60"/>
                    <a:pt x="36" y="61"/>
                    <a:pt x="36" y="61"/>
                  </a:cubicBezTo>
                  <a:close/>
                  <a:moveTo>
                    <a:pt x="48" y="62"/>
                  </a:moveTo>
                  <a:cubicBezTo>
                    <a:pt x="48" y="63"/>
                    <a:pt x="49" y="63"/>
                    <a:pt x="49" y="64"/>
                  </a:cubicBezTo>
                  <a:cubicBezTo>
                    <a:pt x="51" y="63"/>
                    <a:pt x="52" y="61"/>
                    <a:pt x="50" y="60"/>
                  </a:cubicBezTo>
                  <a:cubicBezTo>
                    <a:pt x="49" y="61"/>
                    <a:pt x="49" y="62"/>
                    <a:pt x="48" y="62"/>
                  </a:cubicBezTo>
                  <a:close/>
                  <a:moveTo>
                    <a:pt x="65" y="62"/>
                  </a:moveTo>
                  <a:cubicBezTo>
                    <a:pt x="66" y="62"/>
                    <a:pt x="65" y="60"/>
                    <a:pt x="65" y="60"/>
                  </a:cubicBezTo>
                  <a:cubicBezTo>
                    <a:pt x="65" y="61"/>
                    <a:pt x="65" y="61"/>
                    <a:pt x="65" y="62"/>
                  </a:cubicBezTo>
                  <a:close/>
                  <a:moveTo>
                    <a:pt x="56" y="62"/>
                  </a:moveTo>
                  <a:cubicBezTo>
                    <a:pt x="57" y="62"/>
                    <a:pt x="57" y="61"/>
                    <a:pt x="58" y="61"/>
                  </a:cubicBezTo>
                  <a:cubicBezTo>
                    <a:pt x="58" y="61"/>
                    <a:pt x="58" y="60"/>
                    <a:pt x="57" y="60"/>
                  </a:cubicBezTo>
                  <a:cubicBezTo>
                    <a:pt x="57" y="61"/>
                    <a:pt x="56" y="62"/>
                    <a:pt x="56" y="62"/>
                  </a:cubicBezTo>
                  <a:close/>
                  <a:moveTo>
                    <a:pt x="31" y="62"/>
                  </a:moveTo>
                  <a:cubicBezTo>
                    <a:pt x="31" y="62"/>
                    <a:pt x="32" y="61"/>
                    <a:pt x="31" y="61"/>
                  </a:cubicBezTo>
                  <a:cubicBezTo>
                    <a:pt x="31" y="61"/>
                    <a:pt x="31" y="61"/>
                    <a:pt x="31" y="62"/>
                  </a:cubicBezTo>
                  <a:close/>
                  <a:moveTo>
                    <a:pt x="41" y="64"/>
                  </a:moveTo>
                  <a:cubicBezTo>
                    <a:pt x="41" y="63"/>
                    <a:pt x="44" y="62"/>
                    <a:pt x="43" y="61"/>
                  </a:cubicBezTo>
                  <a:cubicBezTo>
                    <a:pt x="42" y="62"/>
                    <a:pt x="40" y="63"/>
                    <a:pt x="41" y="64"/>
                  </a:cubicBezTo>
                  <a:close/>
                  <a:moveTo>
                    <a:pt x="36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8" y="62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6" y="62"/>
                  </a:cubicBezTo>
                  <a:close/>
                  <a:moveTo>
                    <a:pt x="45" y="62"/>
                  </a:move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5" y="62"/>
                    <a:pt x="45" y="62"/>
                  </a:cubicBezTo>
                  <a:close/>
                  <a:moveTo>
                    <a:pt x="45" y="63"/>
                  </a:moveTo>
                  <a:cubicBezTo>
                    <a:pt x="45" y="63"/>
                    <a:pt x="46" y="63"/>
                    <a:pt x="45" y="64"/>
                  </a:cubicBezTo>
                  <a:cubicBezTo>
                    <a:pt x="46" y="64"/>
                    <a:pt x="46" y="63"/>
                    <a:pt x="47" y="62"/>
                  </a:cubicBezTo>
                  <a:cubicBezTo>
                    <a:pt x="47" y="61"/>
                    <a:pt x="45" y="62"/>
                    <a:pt x="45" y="63"/>
                  </a:cubicBezTo>
                  <a:close/>
                  <a:moveTo>
                    <a:pt x="70" y="61"/>
                  </a:moveTo>
                  <a:cubicBezTo>
                    <a:pt x="71" y="62"/>
                    <a:pt x="70" y="62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4"/>
                    <a:pt x="71" y="65"/>
                    <a:pt x="70" y="66"/>
                  </a:cubicBezTo>
                  <a:cubicBezTo>
                    <a:pt x="69" y="65"/>
                    <a:pt x="70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70" y="73"/>
                    <a:pt x="69" y="75"/>
                    <a:pt x="70" y="75"/>
                  </a:cubicBezTo>
                  <a:cubicBezTo>
                    <a:pt x="70" y="70"/>
                    <a:pt x="71" y="66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1"/>
                    <a:pt x="71" y="62"/>
                    <a:pt x="71" y="61"/>
                  </a:cubicBezTo>
                  <a:cubicBezTo>
                    <a:pt x="71" y="61"/>
                    <a:pt x="70" y="61"/>
                    <a:pt x="70" y="61"/>
                  </a:cubicBezTo>
                  <a:close/>
                  <a:moveTo>
                    <a:pt x="61" y="63"/>
                  </a:moveTo>
                  <a:cubicBezTo>
                    <a:pt x="61" y="64"/>
                    <a:pt x="61" y="65"/>
                    <a:pt x="62" y="66"/>
                  </a:cubicBezTo>
                  <a:cubicBezTo>
                    <a:pt x="62" y="64"/>
                    <a:pt x="62" y="62"/>
                    <a:pt x="62" y="61"/>
                  </a:cubicBezTo>
                  <a:cubicBezTo>
                    <a:pt x="62" y="62"/>
                    <a:pt x="61" y="62"/>
                    <a:pt x="61" y="63"/>
                  </a:cubicBezTo>
                  <a:close/>
                  <a:moveTo>
                    <a:pt x="25" y="65"/>
                  </a:moveTo>
                  <a:cubicBezTo>
                    <a:pt x="26" y="64"/>
                    <a:pt x="27" y="63"/>
                    <a:pt x="27" y="62"/>
                  </a:cubicBezTo>
                  <a:cubicBezTo>
                    <a:pt x="26" y="63"/>
                    <a:pt x="26" y="64"/>
                    <a:pt x="25" y="65"/>
                  </a:cubicBezTo>
                  <a:close/>
                  <a:moveTo>
                    <a:pt x="31" y="63"/>
                  </a:moveTo>
                  <a:cubicBezTo>
                    <a:pt x="31" y="63"/>
                    <a:pt x="32" y="63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4"/>
                    <a:pt x="31" y="63"/>
                  </a:cubicBezTo>
                  <a:cubicBezTo>
                    <a:pt x="31" y="63"/>
                    <a:pt x="32" y="63"/>
                    <a:pt x="32" y="62"/>
                  </a:cubicBezTo>
                  <a:cubicBezTo>
                    <a:pt x="31" y="62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1" y="65"/>
                    <a:pt x="32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1" y="63"/>
                    <a:pt x="32" y="63"/>
                    <a:pt x="31" y="63"/>
                  </a:cubicBezTo>
                  <a:close/>
                  <a:moveTo>
                    <a:pt x="42" y="64"/>
                  </a:moveTo>
                  <a:cubicBezTo>
                    <a:pt x="41" y="64"/>
                    <a:pt x="41" y="65"/>
                    <a:pt x="41" y="65"/>
                  </a:cubicBezTo>
                  <a:cubicBezTo>
                    <a:pt x="41" y="64"/>
                    <a:pt x="41" y="65"/>
                    <a:pt x="41" y="65"/>
                  </a:cubicBezTo>
                  <a:cubicBezTo>
                    <a:pt x="42" y="64"/>
                    <a:pt x="44" y="63"/>
                    <a:pt x="43" y="62"/>
                  </a:cubicBezTo>
                  <a:cubicBezTo>
                    <a:pt x="42" y="63"/>
                    <a:pt x="42" y="64"/>
                    <a:pt x="41" y="65"/>
                  </a:cubicBezTo>
                  <a:cubicBezTo>
                    <a:pt x="41" y="64"/>
                    <a:pt x="42" y="64"/>
                    <a:pt x="42" y="64"/>
                  </a:cubicBezTo>
                  <a:close/>
                  <a:moveTo>
                    <a:pt x="35" y="65"/>
                  </a:moveTo>
                  <a:cubicBezTo>
                    <a:pt x="35" y="65"/>
                    <a:pt x="36" y="64"/>
                    <a:pt x="36" y="63"/>
                  </a:cubicBezTo>
                  <a:cubicBezTo>
                    <a:pt x="36" y="63"/>
                    <a:pt x="36" y="62"/>
                    <a:pt x="36" y="62"/>
                  </a:cubicBezTo>
                  <a:cubicBezTo>
                    <a:pt x="35" y="63"/>
                    <a:pt x="35" y="64"/>
                    <a:pt x="35" y="65"/>
                  </a:cubicBezTo>
                  <a:close/>
                  <a:moveTo>
                    <a:pt x="3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9" y="63"/>
                    <a:pt x="39" y="63"/>
                  </a:cubicBezTo>
                  <a:cubicBezTo>
                    <a:pt x="39" y="63"/>
                    <a:pt x="39" y="62"/>
                    <a:pt x="38" y="62"/>
                  </a:cubicBezTo>
                  <a:cubicBezTo>
                    <a:pt x="38" y="63"/>
                    <a:pt x="37" y="63"/>
                    <a:pt x="3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8" y="64"/>
                  </a:cubicBezTo>
                  <a:cubicBezTo>
                    <a:pt x="58" y="64"/>
                    <a:pt x="59" y="63"/>
                    <a:pt x="59" y="63"/>
                  </a:cubicBezTo>
                  <a:cubicBezTo>
                    <a:pt x="58" y="63"/>
                    <a:pt x="58" y="63"/>
                    <a:pt x="57" y="64"/>
                  </a:cubicBezTo>
                  <a:close/>
                  <a:moveTo>
                    <a:pt x="63" y="64"/>
                  </a:moveTo>
                  <a:cubicBezTo>
                    <a:pt x="63" y="64"/>
                    <a:pt x="63" y="64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4"/>
                    <a:pt x="63" y="64"/>
                  </a:cubicBezTo>
                  <a:close/>
                  <a:moveTo>
                    <a:pt x="50" y="65"/>
                  </a:moveTo>
                  <a:cubicBezTo>
                    <a:pt x="50" y="66"/>
                    <a:pt x="50" y="66"/>
                    <a:pt x="51" y="67"/>
                  </a:cubicBezTo>
                  <a:cubicBezTo>
                    <a:pt x="52" y="67"/>
                    <a:pt x="52" y="66"/>
                    <a:pt x="52" y="65"/>
                  </a:cubicBezTo>
                  <a:cubicBezTo>
                    <a:pt x="52" y="64"/>
                    <a:pt x="52" y="63"/>
                    <a:pt x="51" y="63"/>
                  </a:cubicBezTo>
                  <a:cubicBezTo>
                    <a:pt x="51" y="64"/>
                    <a:pt x="50" y="64"/>
                    <a:pt x="50" y="65"/>
                  </a:cubicBezTo>
                  <a:close/>
                  <a:moveTo>
                    <a:pt x="46" y="65"/>
                  </a:moveTo>
                  <a:cubicBezTo>
                    <a:pt x="47" y="65"/>
                    <a:pt x="47" y="66"/>
                    <a:pt x="47" y="66"/>
                  </a:cubicBezTo>
                  <a:cubicBezTo>
                    <a:pt x="47" y="66"/>
                    <a:pt x="47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5"/>
                  </a:cubicBezTo>
                  <a:cubicBezTo>
                    <a:pt x="48" y="65"/>
                    <a:pt x="48" y="64"/>
                    <a:pt x="47" y="63"/>
                  </a:cubicBezTo>
                  <a:cubicBezTo>
                    <a:pt x="47" y="64"/>
                    <a:pt x="46" y="64"/>
                    <a:pt x="46" y="65"/>
                  </a:cubicBezTo>
                  <a:close/>
                  <a:moveTo>
                    <a:pt x="54" y="64"/>
                  </a:move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5" y="65"/>
                    <a:pt x="54" y="64"/>
                  </a:cubicBezTo>
                  <a:close/>
                  <a:moveTo>
                    <a:pt x="54" y="66"/>
                  </a:moveTo>
                  <a:cubicBezTo>
                    <a:pt x="55" y="66"/>
                    <a:pt x="57" y="64"/>
                    <a:pt x="56" y="63"/>
                  </a:cubicBezTo>
                  <a:cubicBezTo>
                    <a:pt x="55" y="64"/>
                    <a:pt x="54" y="65"/>
                    <a:pt x="54" y="66"/>
                  </a:cubicBezTo>
                  <a:close/>
                  <a:moveTo>
                    <a:pt x="42" y="66"/>
                  </a:moveTo>
                  <a:cubicBezTo>
                    <a:pt x="42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6"/>
                  </a:cubicBezTo>
                  <a:cubicBezTo>
                    <a:pt x="42" y="67"/>
                    <a:pt x="42" y="67"/>
                    <a:pt x="43" y="67"/>
                  </a:cubicBezTo>
                  <a:cubicBezTo>
                    <a:pt x="44" y="66"/>
                    <a:pt x="44" y="66"/>
                    <a:pt x="45" y="65"/>
                  </a:cubicBezTo>
                  <a:cubicBezTo>
                    <a:pt x="45" y="64"/>
                    <a:pt x="45" y="64"/>
                    <a:pt x="44" y="64"/>
                  </a:cubicBezTo>
                  <a:cubicBezTo>
                    <a:pt x="43" y="63"/>
                    <a:pt x="42" y="65"/>
                    <a:pt x="42" y="66"/>
                  </a:cubicBezTo>
                  <a:close/>
                  <a:moveTo>
                    <a:pt x="27" y="67"/>
                  </a:moveTo>
                  <a:cubicBezTo>
                    <a:pt x="27" y="66"/>
                    <a:pt x="28" y="65"/>
                    <a:pt x="28" y="64"/>
                  </a:cubicBezTo>
                  <a:cubicBezTo>
                    <a:pt x="27" y="65"/>
                    <a:pt x="27" y="66"/>
                    <a:pt x="27" y="67"/>
                  </a:cubicBezTo>
                  <a:close/>
                  <a:moveTo>
                    <a:pt x="36" y="67"/>
                  </a:moveTo>
                  <a:cubicBezTo>
                    <a:pt x="36" y="67"/>
                    <a:pt x="37" y="66"/>
                    <a:pt x="37" y="6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6" y="65"/>
                    <a:pt x="35" y="66"/>
                    <a:pt x="36" y="67"/>
                  </a:cubicBezTo>
                  <a:close/>
                  <a:moveTo>
                    <a:pt x="58" y="65"/>
                  </a:moveTo>
                  <a:cubicBezTo>
                    <a:pt x="58" y="65"/>
                    <a:pt x="59" y="64"/>
                    <a:pt x="59" y="64"/>
                  </a:cubicBezTo>
                  <a:cubicBezTo>
                    <a:pt x="58" y="64"/>
                    <a:pt x="58" y="65"/>
                    <a:pt x="58" y="65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40" y="65"/>
                    <a:pt x="40" y="65"/>
                  </a:cubicBezTo>
                  <a:cubicBezTo>
                    <a:pt x="40" y="65"/>
                    <a:pt x="40" y="64"/>
                    <a:pt x="40" y="64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58" y="66"/>
                  </a:moveTo>
                  <a:cubicBezTo>
                    <a:pt x="59" y="67"/>
                    <a:pt x="59" y="68"/>
                    <a:pt x="59" y="68"/>
                  </a:cubicBezTo>
                  <a:cubicBezTo>
                    <a:pt x="60" y="68"/>
                    <a:pt x="61" y="67"/>
                    <a:pt x="61" y="66"/>
                  </a:cubicBezTo>
                  <a:cubicBezTo>
                    <a:pt x="60" y="67"/>
                    <a:pt x="60" y="65"/>
                    <a:pt x="59" y="64"/>
                  </a:cubicBezTo>
                  <a:cubicBezTo>
                    <a:pt x="59" y="65"/>
                    <a:pt x="58" y="66"/>
                    <a:pt x="58" y="66"/>
                  </a:cubicBezTo>
                  <a:close/>
                  <a:moveTo>
                    <a:pt x="29" y="67"/>
                  </a:moveTo>
                  <a:cubicBezTo>
                    <a:pt x="30" y="66"/>
                    <a:pt x="30" y="66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6"/>
                    <a:pt x="29" y="66"/>
                    <a:pt x="29" y="67"/>
                  </a:cubicBezTo>
                  <a:close/>
                  <a:moveTo>
                    <a:pt x="63" y="65"/>
                  </a:moveTo>
                  <a:cubicBezTo>
                    <a:pt x="63" y="66"/>
                    <a:pt x="62" y="67"/>
                    <a:pt x="63" y="68"/>
                  </a:cubicBezTo>
                  <a:cubicBezTo>
                    <a:pt x="64" y="67"/>
                    <a:pt x="65" y="67"/>
                    <a:pt x="64" y="66"/>
                  </a:cubicBezTo>
                  <a:cubicBezTo>
                    <a:pt x="64" y="66"/>
                    <a:pt x="64" y="65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3" y="65"/>
                    <a:pt x="63" y="66"/>
                    <a:pt x="63" y="65"/>
                  </a:cubicBezTo>
                  <a:close/>
                  <a:moveTo>
                    <a:pt x="24" y="69"/>
                  </a:moveTo>
                  <a:cubicBezTo>
                    <a:pt x="25" y="68"/>
                    <a:pt x="26" y="67"/>
                    <a:pt x="26" y="65"/>
                  </a:cubicBezTo>
                  <a:cubicBezTo>
                    <a:pt x="25" y="66"/>
                    <a:pt x="24" y="67"/>
                    <a:pt x="24" y="69"/>
                  </a:cubicBezTo>
                  <a:close/>
                  <a:moveTo>
                    <a:pt x="39" y="67"/>
                  </a:moveTo>
                  <a:cubicBezTo>
                    <a:pt x="40" y="67"/>
                    <a:pt x="40" y="66"/>
                    <a:pt x="41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40" y="66"/>
                    <a:pt x="39" y="66"/>
                    <a:pt x="39" y="67"/>
                  </a:cubicBezTo>
                  <a:close/>
                  <a:moveTo>
                    <a:pt x="43" y="69"/>
                  </a:moveTo>
                  <a:cubicBezTo>
                    <a:pt x="44" y="69"/>
                    <a:pt x="44" y="70"/>
                    <a:pt x="44" y="70"/>
                  </a:cubicBezTo>
                  <a:cubicBezTo>
                    <a:pt x="45" y="69"/>
                    <a:pt x="47" y="67"/>
                    <a:pt x="45" y="66"/>
                  </a:cubicBezTo>
                  <a:cubicBezTo>
                    <a:pt x="45" y="67"/>
                    <a:pt x="43" y="68"/>
                    <a:pt x="43" y="69"/>
                  </a:cubicBezTo>
                  <a:close/>
                  <a:moveTo>
                    <a:pt x="51" y="68"/>
                  </a:moveTo>
                  <a:cubicBezTo>
                    <a:pt x="51" y="68"/>
                    <a:pt x="52" y="69"/>
                    <a:pt x="52" y="69"/>
                  </a:cubicBezTo>
                  <a:cubicBezTo>
                    <a:pt x="53" y="69"/>
                    <a:pt x="53" y="68"/>
                    <a:pt x="54" y="67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2" y="66"/>
                    <a:pt x="52" y="67"/>
                    <a:pt x="51" y="68"/>
                  </a:cubicBezTo>
                  <a:close/>
                  <a:moveTo>
                    <a:pt x="55" y="67"/>
                  </a:moveTo>
                  <a:cubicBezTo>
                    <a:pt x="55" y="67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6" y="66"/>
                    <a:pt x="55" y="67"/>
                    <a:pt x="55" y="67"/>
                  </a:cubicBezTo>
                  <a:close/>
                  <a:moveTo>
                    <a:pt x="30" y="67"/>
                  </a:moveTo>
                  <a:cubicBezTo>
                    <a:pt x="31" y="68"/>
                    <a:pt x="31" y="67"/>
                    <a:pt x="31" y="67"/>
                  </a:cubicBezTo>
                  <a:cubicBezTo>
                    <a:pt x="31" y="66"/>
                    <a:pt x="31" y="66"/>
                    <a:pt x="30" y="66"/>
                  </a:cubicBezTo>
                  <a:cubicBezTo>
                    <a:pt x="30" y="66"/>
                    <a:pt x="30" y="67"/>
                    <a:pt x="30" y="67"/>
                  </a:cubicBezTo>
                  <a:close/>
                  <a:moveTo>
                    <a:pt x="32" y="67"/>
                  </a:moveTo>
                  <a:cubicBezTo>
                    <a:pt x="32" y="67"/>
                    <a:pt x="33" y="68"/>
                    <a:pt x="33" y="68"/>
                  </a:cubicBezTo>
                  <a:cubicBezTo>
                    <a:pt x="33" y="67"/>
                    <a:pt x="34" y="67"/>
                    <a:pt x="33" y="66"/>
                  </a:cubicBezTo>
                  <a:cubicBezTo>
                    <a:pt x="33" y="66"/>
                    <a:pt x="33" y="67"/>
                    <a:pt x="32" y="67"/>
                  </a:cubicBezTo>
                  <a:close/>
                  <a:moveTo>
                    <a:pt x="48" y="68"/>
                  </a:moveTo>
                  <a:cubicBezTo>
                    <a:pt x="49" y="68"/>
                    <a:pt x="48" y="69"/>
                    <a:pt x="49" y="69"/>
                  </a:cubicBezTo>
                  <a:cubicBezTo>
                    <a:pt x="49" y="69"/>
                    <a:pt x="50" y="68"/>
                    <a:pt x="50" y="68"/>
                  </a:cubicBezTo>
                  <a:cubicBezTo>
                    <a:pt x="49" y="67"/>
                    <a:pt x="50" y="66"/>
                    <a:pt x="49" y="66"/>
                  </a:cubicBezTo>
                  <a:cubicBezTo>
                    <a:pt x="49" y="67"/>
                    <a:pt x="48" y="67"/>
                    <a:pt x="48" y="68"/>
                  </a:cubicBezTo>
                  <a:close/>
                  <a:moveTo>
                    <a:pt x="36" y="68"/>
                  </a:moveTo>
                  <a:cubicBezTo>
                    <a:pt x="37" y="69"/>
                    <a:pt x="36" y="69"/>
                    <a:pt x="37" y="69"/>
                  </a:cubicBezTo>
                  <a:cubicBezTo>
                    <a:pt x="37" y="68"/>
                    <a:pt x="38" y="68"/>
                    <a:pt x="38" y="67"/>
                  </a:cubicBezTo>
                  <a:cubicBezTo>
                    <a:pt x="38" y="66"/>
                    <a:pt x="37" y="68"/>
                    <a:pt x="36" y="68"/>
                  </a:cubicBezTo>
                  <a:close/>
                  <a:moveTo>
                    <a:pt x="40" y="68"/>
                  </a:moveTo>
                  <a:cubicBezTo>
                    <a:pt x="40" y="68"/>
                    <a:pt x="41" y="68"/>
                    <a:pt x="40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40" y="68"/>
                  </a:cubicBezTo>
                  <a:close/>
                  <a:moveTo>
                    <a:pt x="66" y="70"/>
                  </a:moveTo>
                  <a:cubicBezTo>
                    <a:pt x="66" y="69"/>
                    <a:pt x="66" y="69"/>
                    <a:pt x="67" y="69"/>
                  </a:cubicBezTo>
                  <a:cubicBezTo>
                    <a:pt x="67" y="68"/>
                    <a:pt x="66" y="67"/>
                    <a:pt x="66" y="67"/>
                  </a:cubicBezTo>
                  <a:cubicBezTo>
                    <a:pt x="66" y="67"/>
                    <a:pt x="66" y="68"/>
                    <a:pt x="66" y="68"/>
                  </a:cubicBezTo>
                  <a:cubicBezTo>
                    <a:pt x="65" y="69"/>
                    <a:pt x="66" y="70"/>
                    <a:pt x="66" y="70"/>
                  </a:cubicBezTo>
                  <a:close/>
                  <a:moveTo>
                    <a:pt x="57" y="68"/>
                  </a:moveTo>
                  <a:cubicBezTo>
                    <a:pt x="56" y="68"/>
                    <a:pt x="56" y="68"/>
                    <a:pt x="56" y="68"/>
                  </a:cubicBezTo>
                  <a:cubicBezTo>
                    <a:pt x="57" y="69"/>
                    <a:pt x="56" y="70"/>
                    <a:pt x="57" y="71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8" y="69"/>
                    <a:pt x="58" y="67"/>
                    <a:pt x="57" y="67"/>
                  </a:cubicBezTo>
                  <a:cubicBezTo>
                    <a:pt x="57" y="67"/>
                    <a:pt x="56" y="68"/>
                    <a:pt x="57" y="68"/>
                  </a:cubicBezTo>
                  <a:close/>
                  <a:moveTo>
                    <a:pt x="64" y="69"/>
                  </a:moveTo>
                  <a:cubicBezTo>
                    <a:pt x="64" y="69"/>
                    <a:pt x="64" y="70"/>
                    <a:pt x="65" y="70"/>
                  </a:cubicBezTo>
                  <a:cubicBezTo>
                    <a:pt x="65" y="69"/>
                    <a:pt x="65" y="68"/>
                    <a:pt x="65" y="67"/>
                  </a:cubicBezTo>
                  <a:cubicBezTo>
                    <a:pt x="65" y="68"/>
                    <a:pt x="64" y="68"/>
                    <a:pt x="64" y="69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7"/>
                    <a:pt x="35" y="68"/>
                    <a:pt x="34" y="68"/>
                  </a:cubicBezTo>
                  <a:close/>
                  <a:moveTo>
                    <a:pt x="37" y="70"/>
                  </a:moveTo>
                  <a:cubicBezTo>
                    <a:pt x="38" y="69"/>
                    <a:pt x="38" y="68"/>
                    <a:pt x="39" y="68"/>
                  </a:cubicBezTo>
                  <a:cubicBezTo>
                    <a:pt x="38" y="68"/>
                    <a:pt x="38" y="69"/>
                    <a:pt x="37" y="70"/>
                  </a:cubicBezTo>
                  <a:close/>
                  <a:moveTo>
                    <a:pt x="27" y="72"/>
                  </a:moveTo>
                  <a:cubicBezTo>
                    <a:pt x="27" y="72"/>
                    <a:pt x="28" y="71"/>
                    <a:pt x="28" y="70"/>
                  </a:cubicBezTo>
                  <a:cubicBezTo>
                    <a:pt x="27" y="70"/>
                    <a:pt x="29" y="68"/>
                    <a:pt x="28" y="68"/>
                  </a:cubicBezTo>
                  <a:cubicBezTo>
                    <a:pt x="27" y="69"/>
                    <a:pt x="26" y="71"/>
                    <a:pt x="27" y="72"/>
                  </a:cubicBezTo>
                  <a:close/>
                  <a:moveTo>
                    <a:pt x="61" y="70"/>
                  </a:moveTo>
                  <a:cubicBezTo>
                    <a:pt x="61" y="70"/>
                    <a:pt x="61" y="70"/>
                    <a:pt x="62" y="69"/>
                  </a:cubicBezTo>
                  <a:cubicBezTo>
                    <a:pt x="61" y="69"/>
                    <a:pt x="62" y="69"/>
                    <a:pt x="61" y="68"/>
                  </a:cubicBezTo>
                  <a:cubicBezTo>
                    <a:pt x="60" y="68"/>
                    <a:pt x="60" y="70"/>
                    <a:pt x="61" y="70"/>
                  </a:cubicBezTo>
                  <a:close/>
                  <a:moveTo>
                    <a:pt x="53" y="71"/>
                  </a:moveTo>
                  <a:cubicBezTo>
                    <a:pt x="53" y="70"/>
                    <a:pt x="54" y="70"/>
                    <a:pt x="55" y="69"/>
                  </a:cubicBezTo>
                  <a:cubicBezTo>
                    <a:pt x="54" y="67"/>
                    <a:pt x="52" y="70"/>
                    <a:pt x="53" y="71"/>
                  </a:cubicBezTo>
                  <a:close/>
                  <a:moveTo>
                    <a:pt x="33" y="69"/>
                  </a:moveTo>
                  <a:cubicBezTo>
                    <a:pt x="33" y="69"/>
                    <a:pt x="34" y="69"/>
                    <a:pt x="34" y="68"/>
                  </a:cubicBezTo>
                  <a:cubicBezTo>
                    <a:pt x="33" y="68"/>
                    <a:pt x="33" y="69"/>
                    <a:pt x="33" y="69"/>
                  </a:cubicBezTo>
                  <a:close/>
                  <a:moveTo>
                    <a:pt x="38" y="71"/>
                  </a:moveTo>
                  <a:cubicBezTo>
                    <a:pt x="39" y="70"/>
                    <a:pt x="39" y="69"/>
                    <a:pt x="40" y="69"/>
                  </a:cubicBezTo>
                  <a:cubicBezTo>
                    <a:pt x="40" y="69"/>
                    <a:pt x="40" y="69"/>
                    <a:pt x="39" y="69"/>
                  </a:cubicBezTo>
                  <a:cubicBezTo>
                    <a:pt x="39" y="69"/>
                    <a:pt x="38" y="70"/>
                    <a:pt x="38" y="71"/>
                  </a:cubicBezTo>
                  <a:close/>
                  <a:moveTo>
                    <a:pt x="45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7" y="71"/>
                    <a:pt x="48" y="71"/>
                    <a:pt x="48" y="70"/>
                  </a:cubicBezTo>
                  <a:cubicBezTo>
                    <a:pt x="48" y="70"/>
                    <a:pt x="48" y="69"/>
                    <a:pt x="47" y="69"/>
                  </a:cubicBezTo>
                  <a:cubicBezTo>
                    <a:pt x="46" y="69"/>
                    <a:pt x="46" y="70"/>
                    <a:pt x="45" y="71"/>
                  </a:cubicBezTo>
                  <a:close/>
                  <a:moveTo>
                    <a:pt x="41" y="70"/>
                  </a:moveTo>
                  <a:cubicBezTo>
                    <a:pt x="42" y="71"/>
                    <a:pt x="42" y="71"/>
                    <a:pt x="43" y="72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3" y="70"/>
                    <a:pt x="43" y="69"/>
                    <a:pt x="42" y="69"/>
                  </a:cubicBezTo>
                  <a:cubicBezTo>
                    <a:pt x="42" y="69"/>
                    <a:pt x="42" y="70"/>
                    <a:pt x="41" y="70"/>
                  </a:cubicBezTo>
                  <a:close/>
                  <a:moveTo>
                    <a:pt x="49" y="70"/>
                  </a:moveTo>
                  <a:cubicBezTo>
                    <a:pt x="50" y="70"/>
                    <a:pt x="50" y="71"/>
                    <a:pt x="50" y="71"/>
                  </a:cubicBezTo>
                  <a:cubicBezTo>
                    <a:pt x="51" y="71"/>
                    <a:pt x="51" y="71"/>
                    <a:pt x="51" y="70"/>
                  </a:cubicBezTo>
                  <a:cubicBezTo>
                    <a:pt x="51" y="69"/>
                    <a:pt x="50" y="69"/>
                    <a:pt x="49" y="70"/>
                  </a:cubicBezTo>
                  <a:close/>
                  <a:moveTo>
                    <a:pt x="35" y="71"/>
                  </a:move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0"/>
                    <a:pt x="35" y="70"/>
                    <a:pt x="35" y="71"/>
                  </a:cubicBezTo>
                  <a:close/>
                  <a:moveTo>
                    <a:pt x="39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8" y="72"/>
                    <a:pt x="39" y="71"/>
                    <a:pt x="39" y="72"/>
                  </a:cubicBezTo>
                  <a:cubicBezTo>
                    <a:pt x="39" y="71"/>
                    <a:pt x="40" y="71"/>
                    <a:pt x="40" y="70"/>
                  </a:cubicBezTo>
                  <a:cubicBezTo>
                    <a:pt x="40" y="70"/>
                    <a:pt x="40" y="69"/>
                    <a:pt x="40" y="69"/>
                  </a:cubicBezTo>
                  <a:cubicBezTo>
                    <a:pt x="40" y="70"/>
                    <a:pt x="38" y="70"/>
                    <a:pt x="39" y="71"/>
                  </a:cubicBezTo>
                  <a:close/>
                  <a:moveTo>
                    <a:pt x="54" y="71"/>
                  </a:moveTo>
                  <a:cubicBezTo>
                    <a:pt x="54" y="72"/>
                    <a:pt x="54" y="73"/>
                    <a:pt x="55" y="73"/>
                  </a:cubicBezTo>
                  <a:cubicBezTo>
                    <a:pt x="56" y="73"/>
                    <a:pt x="56" y="70"/>
                    <a:pt x="55" y="70"/>
                  </a:cubicBezTo>
                  <a:cubicBezTo>
                    <a:pt x="55" y="70"/>
                    <a:pt x="54" y="71"/>
                    <a:pt x="54" y="71"/>
                  </a:cubicBezTo>
                  <a:close/>
                  <a:moveTo>
                    <a:pt x="32" y="71"/>
                  </a:moveTo>
                  <a:cubicBezTo>
                    <a:pt x="33" y="71"/>
                    <a:pt x="33" y="70"/>
                    <a:pt x="33" y="70"/>
                  </a:cubicBezTo>
                  <a:cubicBezTo>
                    <a:pt x="33" y="70"/>
                    <a:pt x="32" y="70"/>
                    <a:pt x="32" y="71"/>
                  </a:cubicBezTo>
                  <a:close/>
                  <a:moveTo>
                    <a:pt x="64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71"/>
                    <a:pt x="63" y="70"/>
                    <a:pt x="63" y="70"/>
                  </a:cubicBezTo>
                  <a:cubicBezTo>
                    <a:pt x="63" y="71"/>
                    <a:pt x="63" y="72"/>
                    <a:pt x="64" y="72"/>
                  </a:cubicBezTo>
                  <a:close/>
                  <a:moveTo>
                    <a:pt x="36" y="72"/>
                  </a:moveTo>
                  <a:cubicBezTo>
                    <a:pt x="36" y="71"/>
                    <a:pt x="37" y="71"/>
                    <a:pt x="36" y="70"/>
                  </a:cubicBezTo>
                  <a:cubicBezTo>
                    <a:pt x="36" y="71"/>
                    <a:pt x="35" y="71"/>
                    <a:pt x="36" y="72"/>
                  </a:cubicBezTo>
                  <a:close/>
                  <a:moveTo>
                    <a:pt x="29" y="73"/>
                  </a:moveTo>
                  <a:cubicBezTo>
                    <a:pt x="30" y="72"/>
                    <a:pt x="30" y="72"/>
                    <a:pt x="31" y="71"/>
                  </a:cubicBezTo>
                  <a:cubicBezTo>
                    <a:pt x="30" y="71"/>
                    <a:pt x="31" y="70"/>
                    <a:pt x="30" y="70"/>
                  </a:cubicBezTo>
                  <a:cubicBezTo>
                    <a:pt x="30" y="71"/>
                    <a:pt x="29" y="71"/>
                    <a:pt x="29" y="73"/>
                  </a:cubicBezTo>
                  <a:close/>
                  <a:moveTo>
                    <a:pt x="58" y="72"/>
                  </a:moveTo>
                  <a:cubicBezTo>
                    <a:pt x="58" y="72"/>
                    <a:pt x="58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0" y="72"/>
                    <a:pt x="59" y="71"/>
                    <a:pt x="59" y="70"/>
                  </a:cubicBezTo>
                  <a:cubicBezTo>
                    <a:pt x="59" y="71"/>
                    <a:pt x="57" y="71"/>
                    <a:pt x="58" y="72"/>
                  </a:cubicBezTo>
                  <a:close/>
                  <a:moveTo>
                    <a:pt x="62" y="72"/>
                  </a:moveTo>
                  <a:cubicBezTo>
                    <a:pt x="61" y="71"/>
                    <a:pt x="62" y="71"/>
                    <a:pt x="62" y="71"/>
                  </a:cubicBezTo>
                  <a:cubicBezTo>
                    <a:pt x="61" y="71"/>
                    <a:pt x="61" y="72"/>
                    <a:pt x="62" y="72"/>
                  </a:cubicBezTo>
                  <a:close/>
                  <a:moveTo>
                    <a:pt x="21" y="79"/>
                  </a:moveTo>
                  <a:cubicBezTo>
                    <a:pt x="22" y="77"/>
                    <a:pt x="24" y="74"/>
                    <a:pt x="24" y="72"/>
                  </a:cubicBezTo>
                  <a:cubicBezTo>
                    <a:pt x="24" y="72"/>
                    <a:pt x="24" y="71"/>
                    <a:pt x="23" y="71"/>
                  </a:cubicBezTo>
                  <a:cubicBezTo>
                    <a:pt x="23" y="74"/>
                    <a:pt x="22" y="76"/>
                    <a:pt x="21" y="79"/>
                  </a:cubicBezTo>
                  <a:close/>
                  <a:moveTo>
                    <a:pt x="66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7" y="71"/>
                    <a:pt x="66" y="71"/>
                  </a:cubicBezTo>
                  <a:cubicBezTo>
                    <a:pt x="66" y="71"/>
                    <a:pt x="66" y="71"/>
                    <a:pt x="66" y="72"/>
                  </a:cubicBezTo>
                  <a:close/>
                  <a:moveTo>
                    <a:pt x="25" y="73"/>
                  </a:moveTo>
                  <a:cubicBezTo>
                    <a:pt x="25" y="73"/>
                    <a:pt x="26" y="72"/>
                    <a:pt x="26" y="71"/>
                  </a:cubicBezTo>
                  <a:cubicBezTo>
                    <a:pt x="26" y="72"/>
                    <a:pt x="25" y="73"/>
                    <a:pt x="25" y="73"/>
                  </a:cubicBezTo>
                  <a:close/>
                  <a:moveTo>
                    <a:pt x="39" y="73"/>
                  </a:moveTo>
                  <a:cubicBezTo>
                    <a:pt x="40" y="73"/>
                    <a:pt x="40" y="74"/>
                    <a:pt x="40" y="74"/>
                  </a:cubicBezTo>
                  <a:cubicBezTo>
                    <a:pt x="41" y="74"/>
                    <a:pt x="42" y="73"/>
                    <a:pt x="42" y="73"/>
                  </a:cubicBezTo>
                  <a:cubicBezTo>
                    <a:pt x="42" y="72"/>
                    <a:pt x="41" y="71"/>
                    <a:pt x="41" y="71"/>
                  </a:cubicBezTo>
                  <a:cubicBezTo>
                    <a:pt x="40" y="71"/>
                    <a:pt x="40" y="72"/>
                    <a:pt x="39" y="73"/>
                  </a:cubicBezTo>
                  <a:close/>
                  <a:moveTo>
                    <a:pt x="51" y="73"/>
                  </a:moveTo>
                  <a:cubicBezTo>
                    <a:pt x="52" y="73"/>
                    <a:pt x="52" y="72"/>
                    <a:pt x="52" y="72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1"/>
                    <a:pt x="51" y="72"/>
                    <a:pt x="51" y="73"/>
                  </a:cubicBezTo>
                  <a:close/>
                  <a:moveTo>
                    <a:pt x="47" y="73"/>
                  </a:moveTo>
                  <a:cubicBezTo>
                    <a:pt x="47" y="74"/>
                    <a:pt x="47" y="74"/>
                    <a:pt x="48" y="74"/>
                  </a:cubicBezTo>
                  <a:cubicBezTo>
                    <a:pt x="48" y="74"/>
                    <a:pt x="49" y="73"/>
                    <a:pt x="50" y="72"/>
                  </a:cubicBezTo>
                  <a:cubicBezTo>
                    <a:pt x="49" y="70"/>
                    <a:pt x="47" y="72"/>
                    <a:pt x="47" y="73"/>
                  </a:cubicBezTo>
                  <a:close/>
                  <a:moveTo>
                    <a:pt x="37" y="72"/>
                  </a:moveTo>
                  <a:cubicBezTo>
                    <a:pt x="37" y="72"/>
                    <a:pt x="38" y="72"/>
                    <a:pt x="37" y="71"/>
                  </a:cubicBezTo>
                  <a:cubicBezTo>
                    <a:pt x="37" y="71"/>
                    <a:pt x="36" y="72"/>
                    <a:pt x="37" y="72"/>
                  </a:cubicBezTo>
                  <a:close/>
                  <a:moveTo>
                    <a:pt x="63" y="73"/>
                  </a:moveTo>
                  <a:cubicBezTo>
                    <a:pt x="63" y="73"/>
                    <a:pt x="63" y="73"/>
                    <a:pt x="63" y="72"/>
                  </a:cubicBezTo>
                  <a:cubicBezTo>
                    <a:pt x="63" y="72"/>
                    <a:pt x="63" y="71"/>
                    <a:pt x="62" y="72"/>
                  </a:cubicBezTo>
                  <a:cubicBezTo>
                    <a:pt x="63" y="72"/>
                    <a:pt x="62" y="73"/>
                    <a:pt x="63" y="73"/>
                  </a:cubicBezTo>
                  <a:close/>
                  <a:moveTo>
                    <a:pt x="43" y="73"/>
                  </a:moveTo>
                  <a:cubicBezTo>
                    <a:pt x="44" y="73"/>
                    <a:pt x="44" y="74"/>
                    <a:pt x="44" y="74"/>
                  </a:cubicBezTo>
                  <a:cubicBezTo>
                    <a:pt x="45" y="74"/>
                    <a:pt x="45" y="73"/>
                    <a:pt x="45" y="73"/>
                  </a:cubicBezTo>
                  <a:cubicBezTo>
                    <a:pt x="45" y="73"/>
                    <a:pt x="45" y="72"/>
                    <a:pt x="44" y="72"/>
                  </a:cubicBezTo>
                  <a:cubicBezTo>
                    <a:pt x="44" y="72"/>
                    <a:pt x="43" y="72"/>
                    <a:pt x="43" y="73"/>
                  </a:cubicBezTo>
                  <a:close/>
                  <a:moveTo>
                    <a:pt x="36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8" y="73"/>
                    <a:pt x="38" y="72"/>
                  </a:cubicBezTo>
                  <a:cubicBezTo>
                    <a:pt x="37" y="72"/>
                    <a:pt x="37" y="73"/>
                    <a:pt x="36" y="74"/>
                  </a:cubicBezTo>
                  <a:close/>
                  <a:moveTo>
                    <a:pt x="33" y="73"/>
                  </a:moveTo>
                  <a:cubicBezTo>
                    <a:pt x="34" y="73"/>
                    <a:pt x="34" y="73"/>
                    <a:pt x="34" y="72"/>
                  </a:cubicBezTo>
                  <a:cubicBezTo>
                    <a:pt x="33" y="72"/>
                    <a:pt x="33" y="73"/>
                    <a:pt x="33" y="73"/>
                  </a:cubicBezTo>
                  <a:close/>
                  <a:moveTo>
                    <a:pt x="67" y="73"/>
                  </a:moveTo>
                  <a:cubicBezTo>
                    <a:pt x="67" y="73"/>
                    <a:pt x="67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3"/>
                    <a:pt x="67" y="73"/>
                    <a:pt x="67" y="73"/>
                  </a:cubicBezTo>
                  <a:close/>
                  <a:moveTo>
                    <a:pt x="53" y="73"/>
                  </a:moveTo>
                  <a:cubicBezTo>
                    <a:pt x="53" y="74"/>
                    <a:pt x="52" y="75"/>
                    <a:pt x="53" y="75"/>
                  </a:cubicBezTo>
                  <a:cubicBezTo>
                    <a:pt x="54" y="75"/>
                    <a:pt x="54" y="75"/>
                    <a:pt x="54" y="74"/>
                  </a:cubicBezTo>
                  <a:cubicBezTo>
                    <a:pt x="54" y="74"/>
                    <a:pt x="53" y="73"/>
                    <a:pt x="53" y="73"/>
                  </a:cubicBezTo>
                  <a:close/>
                  <a:moveTo>
                    <a:pt x="53" y="73"/>
                  </a:moveTo>
                  <a:cubicBezTo>
                    <a:pt x="53" y="73"/>
                    <a:pt x="53" y="72"/>
                    <a:pt x="53" y="73"/>
                  </a:cubicBezTo>
                  <a:cubicBezTo>
                    <a:pt x="53" y="73"/>
                    <a:pt x="52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lose/>
                  <a:moveTo>
                    <a:pt x="34" y="74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5" y="73"/>
                    <a:pt x="34" y="73"/>
                    <a:pt x="34" y="74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5"/>
                    <a:pt x="60" y="76"/>
                  </a:cubicBezTo>
                  <a:cubicBezTo>
                    <a:pt x="62" y="75"/>
                    <a:pt x="60" y="73"/>
                    <a:pt x="60" y="73"/>
                  </a:cubicBezTo>
                  <a:cubicBezTo>
                    <a:pt x="60" y="73"/>
                    <a:pt x="59" y="73"/>
                    <a:pt x="59" y="74"/>
                  </a:cubicBezTo>
                  <a:close/>
                  <a:moveTo>
                    <a:pt x="64" y="73"/>
                  </a:moveTo>
                  <a:cubicBezTo>
                    <a:pt x="64" y="73"/>
                    <a:pt x="65" y="73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64" y="73"/>
                    <a:pt x="64" y="74"/>
                    <a:pt x="64" y="73"/>
                  </a:cubicBezTo>
                  <a:close/>
                  <a:moveTo>
                    <a:pt x="19" y="74"/>
                  </a:moveTo>
                  <a:cubicBezTo>
                    <a:pt x="19" y="74"/>
                    <a:pt x="20" y="73"/>
                    <a:pt x="19" y="73"/>
                  </a:cubicBezTo>
                  <a:cubicBezTo>
                    <a:pt x="19" y="73"/>
                    <a:pt x="19" y="73"/>
                    <a:pt x="19" y="74"/>
                  </a:cubicBezTo>
                  <a:close/>
                  <a:moveTo>
                    <a:pt x="29" y="74"/>
                  </a:moveTo>
                  <a:cubicBezTo>
                    <a:pt x="30" y="74"/>
                    <a:pt x="30" y="73"/>
                    <a:pt x="30" y="73"/>
                  </a:cubicBezTo>
                  <a:cubicBezTo>
                    <a:pt x="30" y="74"/>
                    <a:pt x="29" y="74"/>
                    <a:pt x="29" y="74"/>
                  </a:cubicBezTo>
                  <a:close/>
                  <a:moveTo>
                    <a:pt x="49" y="74"/>
                  </a:moveTo>
                  <a:cubicBezTo>
                    <a:pt x="49" y="74"/>
                    <a:pt x="48" y="75"/>
                    <a:pt x="48" y="75"/>
                  </a:cubicBezTo>
                  <a:cubicBezTo>
                    <a:pt x="48" y="76"/>
                    <a:pt x="48" y="76"/>
                    <a:pt x="49" y="76"/>
                  </a:cubicBezTo>
                  <a:cubicBezTo>
                    <a:pt x="49" y="75"/>
                    <a:pt x="50" y="74"/>
                    <a:pt x="51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9" y="74"/>
                    <a:pt x="49" y="74"/>
                  </a:cubicBezTo>
                  <a:close/>
                  <a:moveTo>
                    <a:pt x="56" y="76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3"/>
                    <a:pt x="56" y="73"/>
                  </a:cubicBezTo>
                  <a:cubicBezTo>
                    <a:pt x="56" y="74"/>
                    <a:pt x="56" y="75"/>
                    <a:pt x="56" y="76"/>
                  </a:cubicBezTo>
                  <a:close/>
                  <a:moveTo>
                    <a:pt x="43" y="74"/>
                  </a:moveTo>
                  <a:cubicBezTo>
                    <a:pt x="42" y="74"/>
                    <a:pt x="42" y="75"/>
                    <a:pt x="41" y="76"/>
                  </a:cubicBezTo>
                  <a:cubicBezTo>
                    <a:pt x="41" y="76"/>
                    <a:pt x="42" y="76"/>
                    <a:pt x="42" y="77"/>
                  </a:cubicBezTo>
                  <a:cubicBezTo>
                    <a:pt x="43" y="76"/>
                    <a:pt x="43" y="76"/>
                    <a:pt x="44" y="75"/>
                  </a:cubicBezTo>
                  <a:cubicBezTo>
                    <a:pt x="43" y="75"/>
                    <a:pt x="43" y="74"/>
                    <a:pt x="43" y="74"/>
                  </a:cubicBezTo>
                  <a:close/>
                  <a:moveTo>
                    <a:pt x="64" y="75"/>
                  </a:moveTo>
                  <a:cubicBezTo>
                    <a:pt x="64" y="75"/>
                    <a:pt x="64" y="75"/>
                    <a:pt x="64" y="75"/>
                  </a:cubicBezTo>
                  <a:cubicBezTo>
                    <a:pt x="64" y="75"/>
                    <a:pt x="64" y="74"/>
                    <a:pt x="64" y="74"/>
                  </a:cubicBezTo>
                  <a:cubicBezTo>
                    <a:pt x="64" y="74"/>
                    <a:pt x="64" y="74"/>
                    <a:pt x="63" y="74"/>
                  </a:cubicBezTo>
                  <a:cubicBezTo>
                    <a:pt x="63" y="74"/>
                    <a:pt x="64" y="76"/>
                    <a:pt x="64" y="75"/>
                  </a:cubicBezTo>
                  <a:close/>
                  <a:moveTo>
                    <a:pt x="27" y="76"/>
                  </a:moveTo>
                  <a:cubicBezTo>
                    <a:pt x="28" y="75"/>
                    <a:pt x="28" y="74"/>
                    <a:pt x="27" y="74"/>
                  </a:cubicBezTo>
                  <a:cubicBezTo>
                    <a:pt x="27" y="74"/>
                    <a:pt x="27" y="75"/>
                    <a:pt x="27" y="76"/>
                  </a:cubicBezTo>
                  <a:close/>
                  <a:moveTo>
                    <a:pt x="46" y="76"/>
                  </a:moveTo>
                  <a:cubicBezTo>
                    <a:pt x="46" y="76"/>
                    <a:pt x="47" y="76"/>
                    <a:pt x="47" y="75"/>
                  </a:cubicBezTo>
                  <a:cubicBezTo>
                    <a:pt x="47" y="75"/>
                    <a:pt x="46" y="74"/>
                    <a:pt x="46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6"/>
                    <a:pt x="46" y="76"/>
                    <a:pt x="46" y="76"/>
                  </a:cubicBezTo>
                  <a:close/>
                  <a:moveTo>
                    <a:pt x="39" y="77"/>
                  </a:moveTo>
                  <a:cubicBezTo>
                    <a:pt x="40" y="76"/>
                    <a:pt x="40" y="74"/>
                    <a:pt x="39" y="74"/>
                  </a:cubicBezTo>
                  <a:cubicBezTo>
                    <a:pt x="38" y="75"/>
                    <a:pt x="38" y="76"/>
                    <a:pt x="39" y="77"/>
                  </a:cubicBezTo>
                  <a:close/>
                  <a:moveTo>
                    <a:pt x="19" y="75"/>
                  </a:moveTo>
                  <a:cubicBezTo>
                    <a:pt x="19" y="75"/>
                    <a:pt x="19" y="74"/>
                    <a:pt x="19" y="74"/>
                  </a:cubicBezTo>
                  <a:cubicBezTo>
                    <a:pt x="19" y="75"/>
                    <a:pt x="18" y="75"/>
                    <a:pt x="19" y="75"/>
                  </a:cubicBezTo>
                  <a:close/>
                  <a:moveTo>
                    <a:pt x="35" y="76"/>
                  </a:moveTo>
                  <a:cubicBezTo>
                    <a:pt x="35" y="76"/>
                    <a:pt x="36" y="75"/>
                    <a:pt x="36" y="74"/>
                  </a:cubicBezTo>
                  <a:cubicBezTo>
                    <a:pt x="35" y="74"/>
                    <a:pt x="35" y="75"/>
                    <a:pt x="35" y="76"/>
                  </a:cubicBezTo>
                  <a:close/>
                  <a:moveTo>
                    <a:pt x="49" y="77"/>
                  </a:moveTo>
                  <a:cubicBezTo>
                    <a:pt x="50" y="77"/>
                    <a:pt x="50" y="78"/>
                    <a:pt x="50" y="78"/>
                  </a:cubicBezTo>
                  <a:cubicBezTo>
                    <a:pt x="52" y="78"/>
                    <a:pt x="52" y="75"/>
                    <a:pt x="51" y="74"/>
                  </a:cubicBezTo>
                  <a:cubicBezTo>
                    <a:pt x="50" y="75"/>
                    <a:pt x="50" y="76"/>
                    <a:pt x="49" y="77"/>
                  </a:cubicBezTo>
                  <a:close/>
                  <a:moveTo>
                    <a:pt x="19" y="84"/>
                  </a:moveTo>
                  <a:cubicBezTo>
                    <a:pt x="19" y="81"/>
                    <a:pt x="21" y="77"/>
                    <a:pt x="22" y="75"/>
                  </a:cubicBezTo>
                  <a:cubicBezTo>
                    <a:pt x="22" y="75"/>
                    <a:pt x="22" y="74"/>
                    <a:pt x="22" y="75"/>
                  </a:cubicBezTo>
                  <a:cubicBezTo>
                    <a:pt x="21" y="78"/>
                    <a:pt x="19" y="81"/>
                    <a:pt x="19" y="84"/>
                  </a:cubicBezTo>
                  <a:close/>
                  <a:moveTo>
                    <a:pt x="30" y="76"/>
                  </a:moveTo>
                  <a:cubicBezTo>
                    <a:pt x="30" y="75"/>
                    <a:pt x="31" y="75"/>
                    <a:pt x="30" y="75"/>
                  </a:cubicBezTo>
                  <a:cubicBezTo>
                    <a:pt x="30" y="75"/>
                    <a:pt x="29" y="75"/>
                    <a:pt x="30" y="76"/>
                  </a:cubicBezTo>
                  <a:close/>
                  <a:moveTo>
                    <a:pt x="25" y="75"/>
                  </a:moveTo>
                  <a:cubicBezTo>
                    <a:pt x="26" y="82"/>
                    <a:pt x="27" y="89"/>
                    <a:pt x="28" y="95"/>
                  </a:cubicBezTo>
                  <a:cubicBezTo>
                    <a:pt x="28" y="95"/>
                    <a:pt x="27" y="95"/>
                    <a:pt x="27" y="95"/>
                  </a:cubicBezTo>
                  <a:cubicBezTo>
                    <a:pt x="28" y="98"/>
                    <a:pt x="28" y="102"/>
                    <a:pt x="29" y="104"/>
                  </a:cubicBezTo>
                  <a:cubicBezTo>
                    <a:pt x="29" y="104"/>
                    <a:pt x="28" y="104"/>
                    <a:pt x="28" y="105"/>
                  </a:cubicBezTo>
                  <a:cubicBezTo>
                    <a:pt x="29" y="106"/>
                    <a:pt x="29" y="107"/>
                    <a:pt x="29" y="108"/>
                  </a:cubicBezTo>
                  <a:cubicBezTo>
                    <a:pt x="30" y="115"/>
                    <a:pt x="30" y="121"/>
                    <a:pt x="30" y="126"/>
                  </a:cubicBezTo>
                  <a:cubicBezTo>
                    <a:pt x="31" y="130"/>
                    <a:pt x="31" y="135"/>
                    <a:pt x="32" y="139"/>
                  </a:cubicBezTo>
                  <a:cubicBezTo>
                    <a:pt x="31" y="128"/>
                    <a:pt x="30" y="119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97"/>
                    <a:pt x="27" y="84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lose/>
                  <a:moveTo>
                    <a:pt x="32" y="76"/>
                  </a:moveTo>
                  <a:cubicBezTo>
                    <a:pt x="32" y="76"/>
                    <a:pt x="33" y="75"/>
                    <a:pt x="33" y="75"/>
                  </a:cubicBezTo>
                  <a:cubicBezTo>
                    <a:pt x="33" y="75"/>
                    <a:pt x="32" y="76"/>
                    <a:pt x="32" y="76"/>
                  </a:cubicBezTo>
                  <a:close/>
                  <a:moveTo>
                    <a:pt x="55" y="77"/>
                  </a:moveTo>
                  <a:cubicBezTo>
                    <a:pt x="55" y="76"/>
                    <a:pt x="55" y="75"/>
                    <a:pt x="55" y="75"/>
                  </a:cubicBezTo>
                  <a:cubicBezTo>
                    <a:pt x="54" y="76"/>
                    <a:pt x="55" y="76"/>
                    <a:pt x="55" y="77"/>
                  </a:cubicBezTo>
                  <a:close/>
                  <a:moveTo>
                    <a:pt x="67" y="77"/>
                  </a:moveTo>
                  <a:cubicBezTo>
                    <a:pt x="67" y="76"/>
                    <a:pt x="67" y="75"/>
                    <a:pt x="67" y="75"/>
                  </a:cubicBezTo>
                  <a:cubicBezTo>
                    <a:pt x="67" y="76"/>
                    <a:pt x="66" y="77"/>
                    <a:pt x="67" y="77"/>
                  </a:cubicBezTo>
                  <a:close/>
                  <a:moveTo>
                    <a:pt x="22" y="81"/>
                  </a:moveTo>
                  <a:cubicBezTo>
                    <a:pt x="22" y="81"/>
                    <a:pt x="23" y="80"/>
                    <a:pt x="23" y="80"/>
                  </a:cubicBezTo>
                  <a:cubicBezTo>
                    <a:pt x="23" y="80"/>
                    <a:pt x="23" y="79"/>
                    <a:pt x="23" y="79"/>
                  </a:cubicBezTo>
                  <a:cubicBezTo>
                    <a:pt x="23" y="78"/>
                    <a:pt x="25" y="77"/>
                    <a:pt x="24" y="75"/>
                  </a:cubicBezTo>
                  <a:cubicBezTo>
                    <a:pt x="23" y="77"/>
                    <a:pt x="23" y="79"/>
                    <a:pt x="22" y="81"/>
                  </a:cubicBezTo>
                  <a:close/>
                  <a:moveTo>
                    <a:pt x="15" y="93"/>
                  </a:moveTo>
                  <a:cubicBezTo>
                    <a:pt x="17" y="87"/>
                    <a:pt x="19" y="81"/>
                    <a:pt x="20" y="75"/>
                  </a:cubicBezTo>
                  <a:cubicBezTo>
                    <a:pt x="18" y="81"/>
                    <a:pt x="16" y="87"/>
                    <a:pt x="15" y="93"/>
                  </a:cubicBezTo>
                  <a:close/>
                  <a:moveTo>
                    <a:pt x="35" y="77"/>
                  </a:moveTo>
                  <a:cubicBezTo>
                    <a:pt x="36" y="77"/>
                    <a:pt x="37" y="76"/>
                    <a:pt x="37" y="75"/>
                  </a:cubicBezTo>
                  <a:cubicBezTo>
                    <a:pt x="36" y="76"/>
                    <a:pt x="35" y="76"/>
                    <a:pt x="35" y="77"/>
                  </a:cubicBezTo>
                  <a:close/>
                  <a:moveTo>
                    <a:pt x="59" y="77"/>
                  </a:moveTo>
                  <a:cubicBezTo>
                    <a:pt x="60" y="77"/>
                    <a:pt x="59" y="76"/>
                    <a:pt x="59" y="75"/>
                  </a:cubicBezTo>
                  <a:cubicBezTo>
                    <a:pt x="58" y="76"/>
                    <a:pt x="59" y="77"/>
                    <a:pt x="59" y="77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6" y="77"/>
                  </a:cubicBezTo>
                  <a:cubicBezTo>
                    <a:pt x="65" y="77"/>
                    <a:pt x="66" y="77"/>
                    <a:pt x="66" y="77"/>
                  </a:cubicBezTo>
                  <a:cubicBezTo>
                    <a:pt x="66" y="76"/>
                    <a:pt x="66" y="75"/>
                    <a:pt x="65" y="75"/>
                  </a:cubicBezTo>
                  <a:cubicBezTo>
                    <a:pt x="65" y="76"/>
                    <a:pt x="66" y="76"/>
                    <a:pt x="65" y="76"/>
                  </a:cubicBezTo>
                  <a:close/>
                  <a:moveTo>
                    <a:pt x="54" y="76"/>
                  </a:moveTo>
                  <a:cubicBezTo>
                    <a:pt x="54" y="77"/>
                    <a:pt x="54" y="77"/>
                    <a:pt x="54" y="78"/>
                  </a:cubicBezTo>
                  <a:cubicBezTo>
                    <a:pt x="55" y="78"/>
                    <a:pt x="55" y="77"/>
                    <a:pt x="55" y="77"/>
                  </a:cubicBezTo>
                  <a:cubicBezTo>
                    <a:pt x="55" y="77"/>
                    <a:pt x="54" y="76"/>
                    <a:pt x="54" y="75"/>
                  </a:cubicBezTo>
                  <a:cubicBezTo>
                    <a:pt x="54" y="76"/>
                    <a:pt x="54" y="76"/>
                    <a:pt x="54" y="76"/>
                  </a:cubicBezTo>
                  <a:close/>
                  <a:moveTo>
                    <a:pt x="43" y="78"/>
                  </a:moveTo>
                  <a:cubicBezTo>
                    <a:pt x="43" y="78"/>
                    <a:pt x="43" y="79"/>
                    <a:pt x="44" y="79"/>
                  </a:cubicBezTo>
                  <a:cubicBezTo>
                    <a:pt x="45" y="78"/>
                    <a:pt x="46" y="77"/>
                    <a:pt x="44" y="76"/>
                  </a:cubicBezTo>
                  <a:cubicBezTo>
                    <a:pt x="44" y="77"/>
                    <a:pt x="43" y="77"/>
                    <a:pt x="43" y="78"/>
                  </a:cubicBezTo>
                  <a:close/>
                  <a:moveTo>
                    <a:pt x="57" y="77"/>
                  </a:moveTo>
                  <a:cubicBezTo>
                    <a:pt x="58" y="77"/>
                    <a:pt x="57" y="76"/>
                    <a:pt x="58" y="76"/>
                  </a:cubicBezTo>
                  <a:cubicBezTo>
                    <a:pt x="57" y="76"/>
                    <a:pt x="57" y="77"/>
                    <a:pt x="57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1" y="76"/>
                    <a:pt x="62" y="76"/>
                    <a:pt x="61" y="76"/>
                  </a:cubicBezTo>
                  <a:cubicBezTo>
                    <a:pt x="61" y="76"/>
                    <a:pt x="61" y="76"/>
                    <a:pt x="61" y="77"/>
                  </a:cubicBezTo>
                  <a:close/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8" y="77"/>
                    <a:pt x="48" y="76"/>
                  </a:cubicBezTo>
                  <a:cubicBezTo>
                    <a:pt x="48" y="76"/>
                    <a:pt x="48" y="76"/>
                    <a:pt x="47" y="76"/>
                  </a:cubicBezTo>
                  <a:cubicBezTo>
                    <a:pt x="47" y="77"/>
                    <a:pt x="46" y="77"/>
                    <a:pt x="47" y="78"/>
                  </a:cubicBezTo>
                  <a:close/>
                  <a:moveTo>
                    <a:pt x="33" y="77"/>
                  </a:moveTo>
                  <a:cubicBezTo>
                    <a:pt x="33" y="77"/>
                    <a:pt x="34" y="76"/>
                    <a:pt x="33" y="76"/>
                  </a:cubicBezTo>
                  <a:cubicBezTo>
                    <a:pt x="33" y="76"/>
                    <a:pt x="33" y="77"/>
                    <a:pt x="33" y="77"/>
                  </a:cubicBezTo>
                  <a:close/>
                  <a:moveTo>
                    <a:pt x="36" y="78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8" y="78"/>
                    <a:pt x="38" y="77"/>
                  </a:cubicBezTo>
                  <a:cubicBezTo>
                    <a:pt x="38" y="77"/>
                    <a:pt x="38" y="76"/>
                    <a:pt x="37" y="76"/>
                  </a:cubicBezTo>
                  <a:cubicBezTo>
                    <a:pt x="37" y="77"/>
                    <a:pt x="36" y="77"/>
                    <a:pt x="36" y="78"/>
                  </a:cubicBezTo>
                  <a:close/>
                  <a:moveTo>
                    <a:pt x="63" y="77"/>
                  </a:moveTo>
                  <a:cubicBezTo>
                    <a:pt x="63" y="77"/>
                    <a:pt x="63" y="76"/>
                    <a:pt x="63" y="76"/>
                  </a:cubicBezTo>
                  <a:cubicBezTo>
                    <a:pt x="63" y="76"/>
                    <a:pt x="63" y="77"/>
                    <a:pt x="63" y="77"/>
                  </a:cubicBezTo>
                  <a:close/>
                  <a:moveTo>
                    <a:pt x="31" y="77"/>
                  </a:moveTo>
                  <a:cubicBezTo>
                    <a:pt x="31" y="77"/>
                    <a:pt x="31" y="76"/>
                    <a:pt x="30" y="76"/>
                  </a:cubicBezTo>
                  <a:cubicBezTo>
                    <a:pt x="30" y="77"/>
                    <a:pt x="30" y="77"/>
                    <a:pt x="31" y="77"/>
                  </a:cubicBezTo>
                  <a:close/>
                  <a:moveTo>
                    <a:pt x="40" y="78"/>
                  </a:moveTo>
                  <a:cubicBezTo>
                    <a:pt x="40" y="78"/>
                    <a:pt x="40" y="78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6"/>
                    <a:pt x="40" y="76"/>
                    <a:pt x="40" y="78"/>
                  </a:cubicBezTo>
                  <a:close/>
                  <a:moveTo>
                    <a:pt x="69" y="78"/>
                  </a:moveTo>
                  <a:cubicBezTo>
                    <a:pt x="69" y="77"/>
                    <a:pt x="69" y="76"/>
                    <a:pt x="68" y="76"/>
                  </a:cubicBezTo>
                  <a:cubicBezTo>
                    <a:pt x="69" y="77"/>
                    <a:pt x="69" y="78"/>
                    <a:pt x="69" y="78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4" y="78"/>
                    <a:pt x="34" y="78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3" y="77"/>
                    <a:pt x="33" y="78"/>
                  </a:cubicBezTo>
                  <a:close/>
                  <a:moveTo>
                    <a:pt x="57" y="80"/>
                  </a:moveTo>
                  <a:cubicBezTo>
                    <a:pt x="57" y="80"/>
                    <a:pt x="57" y="79"/>
                    <a:pt x="57" y="79"/>
                  </a:cubicBezTo>
                  <a:cubicBezTo>
                    <a:pt x="57" y="78"/>
                    <a:pt x="57" y="78"/>
                    <a:pt x="56" y="77"/>
                  </a:cubicBezTo>
                  <a:cubicBezTo>
                    <a:pt x="56" y="78"/>
                    <a:pt x="57" y="79"/>
                    <a:pt x="57" y="80"/>
                  </a:cubicBezTo>
                  <a:close/>
                  <a:moveTo>
                    <a:pt x="27" y="77"/>
                  </a:moveTo>
                  <a:cubicBezTo>
                    <a:pt x="28" y="78"/>
                    <a:pt x="27" y="79"/>
                    <a:pt x="28" y="79"/>
                  </a:cubicBezTo>
                  <a:cubicBezTo>
                    <a:pt x="28" y="78"/>
                    <a:pt x="28" y="78"/>
                    <a:pt x="29" y="77"/>
                  </a:cubicBezTo>
                  <a:cubicBezTo>
                    <a:pt x="28" y="77"/>
                    <a:pt x="28" y="77"/>
                    <a:pt x="27" y="77"/>
                  </a:cubicBezTo>
                  <a:close/>
                  <a:moveTo>
                    <a:pt x="31" y="78"/>
                  </a:moveTo>
                  <a:cubicBezTo>
                    <a:pt x="31" y="78"/>
                    <a:pt x="31" y="77"/>
                    <a:pt x="31" y="77"/>
                  </a:cubicBezTo>
                  <a:cubicBezTo>
                    <a:pt x="31" y="77"/>
                    <a:pt x="30" y="78"/>
                    <a:pt x="31" y="78"/>
                  </a:cubicBezTo>
                  <a:close/>
                  <a:moveTo>
                    <a:pt x="47" y="79"/>
                  </a:moveTo>
                  <a:cubicBezTo>
                    <a:pt x="48" y="79"/>
                    <a:pt x="48" y="80"/>
                    <a:pt x="49" y="80"/>
                  </a:cubicBezTo>
                  <a:cubicBezTo>
                    <a:pt x="49" y="80"/>
                    <a:pt x="49" y="80"/>
                    <a:pt x="50" y="79"/>
                  </a:cubicBezTo>
                  <a:cubicBezTo>
                    <a:pt x="49" y="79"/>
                    <a:pt x="49" y="78"/>
                    <a:pt x="48" y="77"/>
                  </a:cubicBezTo>
                  <a:cubicBezTo>
                    <a:pt x="48" y="78"/>
                    <a:pt x="47" y="78"/>
                    <a:pt x="47" y="79"/>
                  </a:cubicBezTo>
                  <a:close/>
                  <a:moveTo>
                    <a:pt x="53" y="80"/>
                  </a:moveTo>
                  <a:cubicBezTo>
                    <a:pt x="53" y="79"/>
                    <a:pt x="54" y="79"/>
                    <a:pt x="54" y="78"/>
                  </a:cubicBezTo>
                  <a:cubicBezTo>
                    <a:pt x="53" y="76"/>
                    <a:pt x="52" y="79"/>
                    <a:pt x="53" y="80"/>
                  </a:cubicBezTo>
                  <a:close/>
                  <a:moveTo>
                    <a:pt x="64" y="78"/>
                  </a:moveTo>
                  <a:cubicBezTo>
                    <a:pt x="64" y="78"/>
                    <a:pt x="64" y="77"/>
                    <a:pt x="64" y="77"/>
                  </a:cubicBezTo>
                  <a:cubicBezTo>
                    <a:pt x="64" y="77"/>
                    <a:pt x="63" y="78"/>
                    <a:pt x="63" y="78"/>
                  </a:cubicBezTo>
                  <a:cubicBezTo>
                    <a:pt x="64" y="78"/>
                    <a:pt x="64" y="78"/>
                    <a:pt x="64" y="78"/>
                  </a:cubicBezTo>
                  <a:close/>
                  <a:moveTo>
                    <a:pt x="60" y="78"/>
                  </a:moveTo>
                  <a:cubicBezTo>
                    <a:pt x="60" y="79"/>
                    <a:pt x="60" y="79"/>
                    <a:pt x="61" y="80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8"/>
                    <a:pt x="60" y="77"/>
                  </a:cubicBezTo>
                  <a:cubicBezTo>
                    <a:pt x="60" y="78"/>
                    <a:pt x="59" y="78"/>
                    <a:pt x="60" y="78"/>
                  </a:cubicBezTo>
                  <a:close/>
                  <a:moveTo>
                    <a:pt x="68" y="78"/>
                  </a:moveTo>
                  <a:cubicBezTo>
                    <a:pt x="68" y="78"/>
                    <a:pt x="68" y="79"/>
                    <a:pt x="68" y="80"/>
                  </a:cubicBezTo>
                  <a:cubicBezTo>
                    <a:pt x="68" y="80"/>
                    <a:pt x="69" y="80"/>
                    <a:pt x="69" y="80"/>
                  </a:cubicBezTo>
                  <a:cubicBezTo>
                    <a:pt x="67" y="81"/>
                    <a:pt x="68" y="85"/>
                    <a:pt x="68" y="87"/>
                  </a:cubicBezTo>
                  <a:cubicBezTo>
                    <a:pt x="68" y="87"/>
                    <a:pt x="68" y="87"/>
                    <a:pt x="67" y="87"/>
                  </a:cubicBezTo>
                  <a:cubicBezTo>
                    <a:pt x="67" y="89"/>
                    <a:pt x="67" y="91"/>
                    <a:pt x="68" y="93"/>
                  </a:cubicBezTo>
                  <a:cubicBezTo>
                    <a:pt x="69" y="88"/>
                    <a:pt x="70" y="83"/>
                    <a:pt x="69" y="79"/>
                  </a:cubicBezTo>
                  <a:cubicBezTo>
                    <a:pt x="69" y="79"/>
                    <a:pt x="69" y="78"/>
                    <a:pt x="68" y="78"/>
                  </a:cubicBezTo>
                  <a:close/>
                  <a:moveTo>
                    <a:pt x="34" y="80"/>
                  </a:moveTo>
                  <a:cubicBezTo>
                    <a:pt x="34" y="79"/>
                    <a:pt x="35" y="79"/>
                    <a:pt x="35" y="78"/>
                  </a:cubicBezTo>
                  <a:cubicBezTo>
                    <a:pt x="34" y="78"/>
                    <a:pt x="33" y="79"/>
                    <a:pt x="34" y="80"/>
                  </a:cubicBezTo>
                  <a:close/>
                  <a:moveTo>
                    <a:pt x="37" y="80"/>
                  </a:moveTo>
                  <a:cubicBezTo>
                    <a:pt x="38" y="80"/>
                    <a:pt x="38" y="81"/>
                    <a:pt x="38" y="81"/>
                  </a:cubicBezTo>
                  <a:cubicBezTo>
                    <a:pt x="39" y="81"/>
                    <a:pt x="41" y="79"/>
                    <a:pt x="39" y="78"/>
                  </a:cubicBezTo>
                  <a:cubicBezTo>
                    <a:pt x="38" y="79"/>
                    <a:pt x="38" y="79"/>
                    <a:pt x="37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8"/>
                  </a:cubicBezTo>
                  <a:cubicBezTo>
                    <a:pt x="46" y="78"/>
                    <a:pt x="46" y="78"/>
                    <a:pt x="45" y="78"/>
                  </a:cubicBezTo>
                  <a:cubicBezTo>
                    <a:pt x="45" y="79"/>
                    <a:pt x="44" y="79"/>
                    <a:pt x="44" y="80"/>
                  </a:cubicBezTo>
                  <a:cubicBezTo>
                    <a:pt x="45" y="80"/>
                    <a:pt x="45" y="79"/>
                    <a:pt x="46" y="79"/>
                  </a:cubicBezTo>
                  <a:close/>
                  <a:moveTo>
                    <a:pt x="51" y="79"/>
                  </a:moveTo>
                  <a:cubicBezTo>
                    <a:pt x="51" y="79"/>
                    <a:pt x="51" y="80"/>
                    <a:pt x="52" y="80"/>
                  </a:cubicBezTo>
                  <a:cubicBezTo>
                    <a:pt x="52" y="79"/>
                    <a:pt x="52" y="79"/>
                    <a:pt x="52" y="78"/>
                  </a:cubicBezTo>
                  <a:cubicBezTo>
                    <a:pt x="51" y="78"/>
                    <a:pt x="51" y="79"/>
                    <a:pt x="51" y="79"/>
                  </a:cubicBezTo>
                  <a:close/>
                  <a:moveTo>
                    <a:pt x="41" y="80"/>
                  </a:moveTo>
                  <a:cubicBezTo>
                    <a:pt x="41" y="80"/>
                    <a:pt x="42" y="81"/>
                    <a:pt x="42" y="81"/>
                  </a:cubicBezTo>
                  <a:cubicBezTo>
                    <a:pt x="42" y="80"/>
                    <a:pt x="43" y="80"/>
                    <a:pt x="43" y="80"/>
                  </a:cubicBezTo>
                  <a:cubicBezTo>
                    <a:pt x="43" y="79"/>
                    <a:pt x="43" y="79"/>
                    <a:pt x="42" y="79"/>
                  </a:cubicBezTo>
                  <a:cubicBezTo>
                    <a:pt x="42" y="79"/>
                    <a:pt x="41" y="79"/>
                    <a:pt x="41" y="80"/>
                  </a:cubicBezTo>
                  <a:close/>
                  <a:moveTo>
                    <a:pt x="59" y="79"/>
                  </a:moveTo>
                  <a:cubicBezTo>
                    <a:pt x="59" y="79"/>
                    <a:pt x="60" y="80"/>
                    <a:pt x="60" y="80"/>
                  </a:cubicBezTo>
                  <a:cubicBezTo>
                    <a:pt x="60" y="80"/>
                    <a:pt x="60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lose/>
                  <a:moveTo>
                    <a:pt x="34" y="80"/>
                  </a:moveTo>
                  <a:cubicBezTo>
                    <a:pt x="34" y="81"/>
                    <a:pt x="35" y="81"/>
                    <a:pt x="35" y="82"/>
                  </a:cubicBezTo>
                  <a:cubicBezTo>
                    <a:pt x="35" y="81"/>
                    <a:pt x="36" y="81"/>
                    <a:pt x="36" y="80"/>
                  </a:cubicBezTo>
                  <a:cubicBezTo>
                    <a:pt x="36" y="79"/>
                    <a:pt x="36" y="79"/>
                    <a:pt x="35" y="79"/>
                  </a:cubicBezTo>
                  <a:cubicBezTo>
                    <a:pt x="35" y="79"/>
                    <a:pt x="34" y="80"/>
                    <a:pt x="34" y="80"/>
                  </a:cubicBezTo>
                  <a:close/>
                  <a:moveTo>
                    <a:pt x="32" y="80"/>
                  </a:moveTo>
                  <a:cubicBezTo>
                    <a:pt x="32" y="80"/>
                    <a:pt x="33" y="79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lose/>
                  <a:moveTo>
                    <a:pt x="47" y="83"/>
                  </a:moveTo>
                  <a:cubicBezTo>
                    <a:pt x="47" y="83"/>
                    <a:pt x="47" y="82"/>
                    <a:pt x="48" y="81"/>
                  </a:cubicBezTo>
                  <a:cubicBezTo>
                    <a:pt x="48" y="81"/>
                    <a:pt x="47" y="80"/>
                    <a:pt x="47" y="79"/>
                  </a:cubicBezTo>
                  <a:cubicBezTo>
                    <a:pt x="45" y="80"/>
                    <a:pt x="45" y="82"/>
                    <a:pt x="47" y="83"/>
                  </a:cubicBezTo>
                  <a:close/>
                  <a:moveTo>
                    <a:pt x="54" y="80"/>
                  </a:moveTo>
                  <a:cubicBezTo>
                    <a:pt x="53" y="81"/>
                    <a:pt x="54" y="81"/>
                    <a:pt x="54" y="81"/>
                  </a:cubicBezTo>
                  <a:cubicBezTo>
                    <a:pt x="54" y="82"/>
                    <a:pt x="54" y="81"/>
                    <a:pt x="54" y="82"/>
                  </a:cubicBezTo>
                  <a:cubicBezTo>
                    <a:pt x="55" y="82"/>
                    <a:pt x="54" y="82"/>
                    <a:pt x="5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55" y="80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lose/>
                  <a:moveTo>
                    <a:pt x="57" y="80"/>
                  </a:moveTo>
                  <a:cubicBezTo>
                    <a:pt x="56" y="80"/>
                    <a:pt x="56" y="79"/>
                    <a:pt x="56" y="79"/>
                  </a:cubicBezTo>
                  <a:cubicBezTo>
                    <a:pt x="56" y="80"/>
                    <a:pt x="56" y="80"/>
                    <a:pt x="57" y="80"/>
                  </a:cubicBezTo>
                  <a:close/>
                  <a:moveTo>
                    <a:pt x="27" y="81"/>
                  </a:moveTo>
                  <a:cubicBezTo>
                    <a:pt x="28" y="81"/>
                    <a:pt x="28" y="80"/>
                    <a:pt x="28" y="80"/>
                  </a:cubicBezTo>
                  <a:cubicBezTo>
                    <a:pt x="28" y="80"/>
                    <a:pt x="28" y="79"/>
                    <a:pt x="27" y="80"/>
                  </a:cubicBezTo>
                  <a:cubicBezTo>
                    <a:pt x="28" y="80"/>
                    <a:pt x="28" y="80"/>
                    <a:pt x="27" y="81"/>
                  </a:cubicBezTo>
                  <a:close/>
                  <a:moveTo>
                    <a:pt x="49" y="81"/>
                  </a:moveTo>
                  <a:cubicBezTo>
                    <a:pt x="50" y="82"/>
                    <a:pt x="50" y="81"/>
                    <a:pt x="50" y="81"/>
                  </a:cubicBezTo>
                  <a:cubicBezTo>
                    <a:pt x="50" y="82"/>
                    <a:pt x="51" y="82"/>
                    <a:pt x="50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0"/>
                    <a:pt x="50" y="80"/>
                  </a:cubicBezTo>
                  <a:cubicBezTo>
                    <a:pt x="50" y="81"/>
                    <a:pt x="49" y="81"/>
                    <a:pt x="49" y="81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0"/>
                    <a:pt x="33" y="80"/>
                  </a:cubicBezTo>
                  <a:cubicBezTo>
                    <a:pt x="33" y="81"/>
                    <a:pt x="32" y="81"/>
                    <a:pt x="32" y="81"/>
                  </a:cubicBezTo>
                  <a:close/>
                  <a:moveTo>
                    <a:pt x="65" y="81"/>
                  </a:moveTo>
                  <a:cubicBezTo>
                    <a:pt x="65" y="81"/>
                    <a:pt x="66" y="81"/>
                    <a:pt x="65" y="80"/>
                  </a:cubicBezTo>
                  <a:cubicBezTo>
                    <a:pt x="65" y="81"/>
                    <a:pt x="65" y="81"/>
                    <a:pt x="65" y="81"/>
                  </a:cubicBezTo>
                  <a:close/>
                  <a:moveTo>
                    <a:pt x="43" y="82"/>
                  </a:moveTo>
                  <a:cubicBezTo>
                    <a:pt x="43" y="82"/>
                    <a:pt x="44" y="81"/>
                    <a:pt x="43" y="80"/>
                  </a:cubicBezTo>
                  <a:cubicBezTo>
                    <a:pt x="43" y="81"/>
                    <a:pt x="42" y="81"/>
                    <a:pt x="43" y="82"/>
                  </a:cubicBezTo>
                  <a:close/>
                  <a:moveTo>
                    <a:pt x="59" y="82"/>
                  </a:moveTo>
                  <a:cubicBezTo>
                    <a:pt x="60" y="82"/>
                    <a:pt x="60" y="81"/>
                    <a:pt x="59" y="81"/>
                  </a:cubicBezTo>
                  <a:cubicBezTo>
                    <a:pt x="59" y="81"/>
                    <a:pt x="58" y="82"/>
                    <a:pt x="59" y="82"/>
                  </a:cubicBezTo>
                  <a:close/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7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lose/>
                  <a:moveTo>
                    <a:pt x="36" y="84"/>
                  </a:moveTo>
                  <a:cubicBezTo>
                    <a:pt x="37" y="83"/>
                    <a:pt x="37" y="83"/>
                    <a:pt x="37" y="82"/>
                  </a:cubicBezTo>
                  <a:cubicBezTo>
                    <a:pt x="37" y="82"/>
                    <a:pt x="37" y="81"/>
                    <a:pt x="36" y="81"/>
                  </a:cubicBezTo>
                  <a:cubicBezTo>
                    <a:pt x="36" y="82"/>
                    <a:pt x="35" y="83"/>
                    <a:pt x="36" y="84"/>
                  </a:cubicBezTo>
                  <a:close/>
                  <a:moveTo>
                    <a:pt x="39" y="83"/>
                  </a:moveTo>
                  <a:cubicBezTo>
                    <a:pt x="39" y="83"/>
                    <a:pt x="39" y="84"/>
                    <a:pt x="40" y="84"/>
                  </a:cubicBezTo>
                  <a:cubicBezTo>
                    <a:pt x="40" y="83"/>
                    <a:pt x="41" y="83"/>
                    <a:pt x="41" y="82"/>
                  </a:cubicBezTo>
                  <a:cubicBezTo>
                    <a:pt x="41" y="80"/>
                    <a:pt x="39" y="82"/>
                    <a:pt x="39" y="83"/>
                  </a:cubicBezTo>
                  <a:close/>
                  <a:moveTo>
                    <a:pt x="62" y="82"/>
                  </a:moveTo>
                  <a:cubicBezTo>
                    <a:pt x="63" y="82"/>
                    <a:pt x="63" y="82"/>
                    <a:pt x="63" y="82"/>
                  </a:cubicBezTo>
                  <a:cubicBezTo>
                    <a:pt x="63" y="81"/>
                    <a:pt x="63" y="81"/>
                    <a:pt x="62" y="81"/>
                  </a:cubicBezTo>
                  <a:cubicBezTo>
                    <a:pt x="62" y="81"/>
                    <a:pt x="62" y="82"/>
                    <a:pt x="62" y="82"/>
                  </a:cubicBezTo>
                  <a:close/>
                  <a:moveTo>
                    <a:pt x="30" y="81"/>
                  </a:moveTo>
                  <a:cubicBezTo>
                    <a:pt x="31" y="81"/>
                    <a:pt x="30" y="82"/>
                    <a:pt x="30" y="82"/>
                  </a:cubicBezTo>
                  <a:cubicBezTo>
                    <a:pt x="30" y="82"/>
                    <a:pt x="30" y="83"/>
                    <a:pt x="30" y="83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31" y="81"/>
                    <a:pt x="31" y="81"/>
                    <a:pt x="30" y="81"/>
                  </a:cubicBezTo>
                  <a:close/>
                  <a:moveTo>
                    <a:pt x="39" y="82"/>
                  </a:moveTo>
                  <a:cubicBezTo>
                    <a:pt x="39" y="82"/>
                    <a:pt x="39" y="82"/>
                    <a:pt x="40" y="81"/>
                  </a:cubicBezTo>
                  <a:cubicBezTo>
                    <a:pt x="39" y="81"/>
                    <a:pt x="39" y="82"/>
                    <a:pt x="39" y="82"/>
                  </a:cubicBezTo>
                  <a:close/>
                  <a:moveTo>
                    <a:pt x="43" y="83"/>
                  </a:moveTo>
                  <a:cubicBezTo>
                    <a:pt x="44" y="84"/>
                    <a:pt x="45" y="84"/>
                    <a:pt x="45" y="85"/>
                  </a:cubicBezTo>
                  <a:cubicBezTo>
                    <a:pt x="45" y="84"/>
                    <a:pt x="46" y="84"/>
                    <a:pt x="46" y="84"/>
                  </a:cubicBezTo>
                  <a:cubicBezTo>
                    <a:pt x="45" y="83"/>
                    <a:pt x="45" y="82"/>
                    <a:pt x="44" y="82"/>
                  </a:cubicBezTo>
                  <a:cubicBezTo>
                    <a:pt x="44" y="82"/>
                    <a:pt x="44" y="82"/>
                    <a:pt x="43" y="83"/>
                  </a:cubicBezTo>
                  <a:close/>
                  <a:moveTo>
                    <a:pt x="34" y="83"/>
                  </a:moveTo>
                  <a:cubicBezTo>
                    <a:pt x="34" y="83"/>
                    <a:pt x="34" y="82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lose/>
                  <a:moveTo>
                    <a:pt x="47" y="84"/>
                  </a:moveTo>
                  <a:cubicBezTo>
                    <a:pt x="48" y="84"/>
                    <a:pt x="48" y="85"/>
                    <a:pt x="48" y="85"/>
                  </a:cubicBezTo>
                  <a:cubicBezTo>
                    <a:pt x="49" y="85"/>
                    <a:pt x="49" y="84"/>
                    <a:pt x="50" y="83"/>
                  </a:cubicBezTo>
                  <a:cubicBezTo>
                    <a:pt x="49" y="81"/>
                    <a:pt x="48" y="82"/>
                    <a:pt x="47" y="84"/>
                  </a:cubicBezTo>
                  <a:close/>
                  <a:moveTo>
                    <a:pt x="56" y="86"/>
                  </a:moveTo>
                  <a:cubicBezTo>
                    <a:pt x="57" y="85"/>
                    <a:pt x="57" y="85"/>
                    <a:pt x="57" y="84"/>
                  </a:cubicBezTo>
                  <a:cubicBezTo>
                    <a:pt x="57" y="83"/>
                    <a:pt x="57" y="82"/>
                    <a:pt x="56" y="82"/>
                  </a:cubicBezTo>
                  <a:cubicBezTo>
                    <a:pt x="56" y="83"/>
                    <a:pt x="56" y="84"/>
                    <a:pt x="56" y="86"/>
                  </a:cubicBezTo>
                  <a:close/>
                  <a:moveTo>
                    <a:pt x="60" y="82"/>
                  </a:moveTo>
                  <a:cubicBezTo>
                    <a:pt x="60" y="83"/>
                    <a:pt x="60" y="84"/>
                    <a:pt x="60" y="84"/>
                  </a:cubicBezTo>
                  <a:cubicBezTo>
                    <a:pt x="60" y="84"/>
                    <a:pt x="60" y="84"/>
                    <a:pt x="61" y="83"/>
                  </a:cubicBezTo>
                  <a:cubicBezTo>
                    <a:pt x="61" y="83"/>
                    <a:pt x="60" y="83"/>
                    <a:pt x="60" y="82"/>
                  </a:cubicBezTo>
                  <a:close/>
                  <a:moveTo>
                    <a:pt x="29" y="86"/>
                  </a:moveTo>
                  <a:cubicBezTo>
                    <a:pt x="28" y="88"/>
                    <a:pt x="29" y="91"/>
                    <a:pt x="29" y="93"/>
                  </a:cubicBezTo>
                  <a:cubicBezTo>
                    <a:pt x="29" y="94"/>
                    <a:pt x="29" y="94"/>
                    <a:pt x="29" y="95"/>
                  </a:cubicBezTo>
                  <a:cubicBezTo>
                    <a:pt x="30" y="95"/>
                    <a:pt x="29" y="95"/>
                    <a:pt x="29" y="96"/>
                  </a:cubicBezTo>
                  <a:cubicBezTo>
                    <a:pt x="29" y="96"/>
                    <a:pt x="30" y="96"/>
                    <a:pt x="30" y="96"/>
                  </a:cubicBezTo>
                  <a:cubicBezTo>
                    <a:pt x="30" y="96"/>
                    <a:pt x="29" y="97"/>
                    <a:pt x="29" y="97"/>
                  </a:cubicBezTo>
                  <a:cubicBezTo>
                    <a:pt x="29" y="98"/>
                    <a:pt x="30" y="100"/>
                    <a:pt x="31" y="102"/>
                  </a:cubicBezTo>
                  <a:cubicBezTo>
                    <a:pt x="31" y="98"/>
                    <a:pt x="30" y="94"/>
                    <a:pt x="30" y="90"/>
                  </a:cubicBezTo>
                  <a:cubicBezTo>
                    <a:pt x="30" y="89"/>
                    <a:pt x="29" y="89"/>
                    <a:pt x="29" y="88"/>
                  </a:cubicBezTo>
                  <a:cubicBezTo>
                    <a:pt x="29" y="88"/>
                    <a:pt x="30" y="88"/>
                    <a:pt x="30" y="87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5"/>
                    <a:pt x="30" y="84"/>
                    <a:pt x="29" y="82"/>
                  </a:cubicBezTo>
                  <a:cubicBezTo>
                    <a:pt x="29" y="83"/>
                    <a:pt x="29" y="82"/>
                    <a:pt x="28" y="82"/>
                  </a:cubicBezTo>
                  <a:cubicBezTo>
                    <a:pt x="28" y="84"/>
                    <a:pt x="28" y="85"/>
                    <a:pt x="29" y="86"/>
                  </a:cubicBezTo>
                  <a:close/>
                  <a:moveTo>
                    <a:pt x="66" y="83"/>
                  </a:moveTo>
                  <a:cubicBezTo>
                    <a:pt x="66" y="83"/>
                    <a:pt x="66" y="84"/>
                    <a:pt x="67" y="84"/>
                  </a:cubicBezTo>
                  <a:cubicBezTo>
                    <a:pt x="67" y="83"/>
                    <a:pt x="67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lose/>
                  <a:moveTo>
                    <a:pt x="40" y="85"/>
                  </a:moveTo>
                  <a:cubicBezTo>
                    <a:pt x="41" y="85"/>
                    <a:pt x="42" y="83"/>
                    <a:pt x="42" y="82"/>
                  </a:cubicBezTo>
                  <a:cubicBezTo>
                    <a:pt x="41" y="83"/>
                    <a:pt x="40" y="84"/>
                    <a:pt x="40" y="85"/>
                  </a:cubicBezTo>
                  <a:close/>
                  <a:moveTo>
                    <a:pt x="63" y="84"/>
                  </a:moveTo>
                  <a:cubicBezTo>
                    <a:pt x="63" y="84"/>
                    <a:pt x="64" y="83"/>
                    <a:pt x="64" y="82"/>
                  </a:cubicBezTo>
                  <a:cubicBezTo>
                    <a:pt x="63" y="83"/>
                    <a:pt x="63" y="83"/>
                    <a:pt x="63" y="84"/>
                  </a:cubicBezTo>
                  <a:close/>
                  <a:moveTo>
                    <a:pt x="52" y="85"/>
                  </a:moveTo>
                  <a:cubicBezTo>
                    <a:pt x="51" y="84"/>
                    <a:pt x="52" y="83"/>
                    <a:pt x="51" y="83"/>
                  </a:cubicBezTo>
                  <a:cubicBezTo>
                    <a:pt x="51" y="83"/>
                    <a:pt x="51" y="85"/>
                    <a:pt x="52" y="85"/>
                  </a:cubicBezTo>
                  <a:close/>
                  <a:moveTo>
                    <a:pt x="21" y="84"/>
                  </a:moveTo>
                  <a:cubicBezTo>
                    <a:pt x="21" y="84"/>
                    <a:pt x="22" y="83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lose/>
                  <a:moveTo>
                    <a:pt x="35" y="86"/>
                  </a:moveTo>
                  <a:cubicBezTo>
                    <a:pt x="35" y="85"/>
                    <a:pt x="35" y="84"/>
                    <a:pt x="34" y="83"/>
                  </a:cubicBezTo>
                  <a:cubicBezTo>
                    <a:pt x="34" y="84"/>
                    <a:pt x="34" y="85"/>
                    <a:pt x="35" y="86"/>
                  </a:cubicBezTo>
                  <a:close/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9" y="85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4"/>
                    <a:pt x="36" y="85"/>
                    <a:pt x="38" y="86"/>
                  </a:cubicBezTo>
                  <a:close/>
                  <a:moveTo>
                    <a:pt x="41" y="86"/>
                  </a:moveTo>
                  <a:cubicBezTo>
                    <a:pt x="41" y="86"/>
                    <a:pt x="42" y="87"/>
                    <a:pt x="42" y="88"/>
                  </a:cubicBezTo>
                  <a:cubicBezTo>
                    <a:pt x="43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2" y="84"/>
                    <a:pt x="41" y="85"/>
                    <a:pt x="41" y="86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5"/>
                    <a:pt x="36" y="85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5"/>
                  </a:cubicBezTo>
                  <a:close/>
                  <a:moveTo>
                    <a:pt x="53" y="85"/>
                  </a:moveTo>
                  <a:cubicBezTo>
                    <a:pt x="53" y="85"/>
                    <a:pt x="53" y="84"/>
                    <a:pt x="53" y="84"/>
                  </a:cubicBezTo>
                  <a:cubicBezTo>
                    <a:pt x="53" y="84"/>
                    <a:pt x="53" y="84"/>
                    <a:pt x="53" y="85"/>
                  </a:cubicBezTo>
                  <a:close/>
                  <a:moveTo>
                    <a:pt x="30" y="87"/>
                  </a:moveTo>
                  <a:cubicBezTo>
                    <a:pt x="31" y="86"/>
                    <a:pt x="32" y="85"/>
                    <a:pt x="31" y="84"/>
                  </a:cubicBezTo>
                  <a:cubicBezTo>
                    <a:pt x="31" y="85"/>
                    <a:pt x="30" y="86"/>
                    <a:pt x="30" y="87"/>
                  </a:cubicBezTo>
                  <a:close/>
                  <a:moveTo>
                    <a:pt x="65" y="86"/>
                  </a:moveTo>
                  <a:cubicBezTo>
                    <a:pt x="65" y="85"/>
                    <a:pt x="65" y="84"/>
                    <a:pt x="65" y="84"/>
                  </a:cubicBezTo>
                  <a:cubicBezTo>
                    <a:pt x="65" y="85"/>
                    <a:pt x="64" y="86"/>
                    <a:pt x="65" y="86"/>
                  </a:cubicBezTo>
                  <a:close/>
                  <a:moveTo>
                    <a:pt x="66" y="85"/>
                  </a:moveTo>
                  <a:cubicBezTo>
                    <a:pt x="66" y="85"/>
                    <a:pt x="67" y="84"/>
                    <a:pt x="66" y="84"/>
                  </a:cubicBezTo>
                  <a:cubicBezTo>
                    <a:pt x="66" y="85"/>
                    <a:pt x="66" y="84"/>
                    <a:pt x="66" y="84"/>
                  </a:cubicBezTo>
                  <a:cubicBezTo>
                    <a:pt x="66" y="84"/>
                    <a:pt x="66" y="85"/>
                    <a:pt x="66" y="85"/>
                  </a:cubicBezTo>
                  <a:close/>
                  <a:moveTo>
                    <a:pt x="45" y="86"/>
                  </a:moveTo>
                  <a:cubicBezTo>
                    <a:pt x="46" y="86"/>
                    <a:pt x="46" y="87"/>
                    <a:pt x="47" y="87"/>
                  </a:cubicBezTo>
                  <a:cubicBezTo>
                    <a:pt x="47" y="87"/>
                    <a:pt x="47" y="87"/>
                    <a:pt x="48" y="86"/>
                  </a:cubicBezTo>
                  <a:cubicBezTo>
                    <a:pt x="47" y="86"/>
                    <a:pt x="47" y="85"/>
                    <a:pt x="46" y="84"/>
                  </a:cubicBezTo>
                  <a:cubicBezTo>
                    <a:pt x="46" y="85"/>
                    <a:pt x="46" y="85"/>
                    <a:pt x="45" y="86"/>
                  </a:cubicBezTo>
                  <a:close/>
                  <a:moveTo>
                    <a:pt x="49" y="86"/>
                  </a:moveTo>
                  <a:cubicBezTo>
                    <a:pt x="49" y="87"/>
                    <a:pt x="50" y="87"/>
                    <a:pt x="50" y="88"/>
                  </a:cubicBezTo>
                  <a:cubicBezTo>
                    <a:pt x="50" y="87"/>
                    <a:pt x="50" y="85"/>
                    <a:pt x="50" y="85"/>
                  </a:cubicBezTo>
                  <a:cubicBezTo>
                    <a:pt x="49" y="85"/>
                    <a:pt x="49" y="85"/>
                    <a:pt x="49" y="86"/>
                  </a:cubicBezTo>
                  <a:close/>
                  <a:moveTo>
                    <a:pt x="60" y="86"/>
                  </a:moveTo>
                  <a:cubicBezTo>
                    <a:pt x="61" y="86"/>
                    <a:pt x="61" y="87"/>
                    <a:pt x="61" y="87"/>
                  </a:cubicBezTo>
                  <a:cubicBezTo>
                    <a:pt x="61" y="86"/>
                    <a:pt x="61" y="86"/>
                    <a:pt x="61" y="85"/>
                  </a:cubicBezTo>
                  <a:cubicBezTo>
                    <a:pt x="60" y="86"/>
                    <a:pt x="61" y="86"/>
                    <a:pt x="60" y="86"/>
                  </a:cubicBezTo>
                  <a:close/>
                  <a:moveTo>
                    <a:pt x="36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6"/>
                    <a:pt x="36" y="86"/>
                  </a:cubicBezTo>
                  <a:cubicBezTo>
                    <a:pt x="36" y="86"/>
                    <a:pt x="36" y="87"/>
                    <a:pt x="36" y="87"/>
                  </a:cubicBezTo>
                  <a:close/>
                  <a:moveTo>
                    <a:pt x="36" y="86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8" y="86"/>
                  </a:moveTo>
                  <a:cubicBezTo>
                    <a:pt x="38" y="87"/>
                    <a:pt x="38" y="87"/>
                    <a:pt x="38" y="87"/>
                  </a:cubicBezTo>
                  <a:cubicBezTo>
                    <a:pt x="39" y="87"/>
                    <a:pt x="39" y="86"/>
                    <a:pt x="40" y="86"/>
                  </a:cubicBezTo>
                  <a:cubicBezTo>
                    <a:pt x="40" y="85"/>
                    <a:pt x="40" y="85"/>
                    <a:pt x="39" y="85"/>
                  </a:cubicBezTo>
                  <a:cubicBezTo>
                    <a:pt x="39" y="86"/>
                    <a:pt x="39" y="86"/>
                    <a:pt x="38" y="86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58" y="87"/>
                  </a:moveTo>
                  <a:cubicBezTo>
                    <a:pt x="58" y="86"/>
                    <a:pt x="58" y="86"/>
                    <a:pt x="58" y="85"/>
                  </a:cubicBezTo>
                  <a:cubicBezTo>
                    <a:pt x="57" y="86"/>
                    <a:pt x="56" y="86"/>
                    <a:pt x="57" y="87"/>
                  </a:cubicBezTo>
                  <a:cubicBezTo>
                    <a:pt x="57" y="87"/>
                    <a:pt x="57" y="87"/>
                    <a:pt x="58" y="87"/>
                  </a:cubicBezTo>
                  <a:close/>
                  <a:moveTo>
                    <a:pt x="51" y="87"/>
                  </a:moveTo>
                  <a:cubicBezTo>
                    <a:pt x="51" y="87"/>
                    <a:pt x="52" y="86"/>
                    <a:pt x="51" y="86"/>
                  </a:cubicBezTo>
                  <a:cubicBezTo>
                    <a:pt x="51" y="87"/>
                    <a:pt x="51" y="87"/>
                    <a:pt x="51" y="87"/>
                  </a:cubicBezTo>
                  <a:close/>
                  <a:moveTo>
                    <a:pt x="35" y="87"/>
                  </a:moveTo>
                  <a:cubicBezTo>
                    <a:pt x="36" y="87"/>
                    <a:pt x="36" y="88"/>
                    <a:pt x="36" y="88"/>
                  </a:cubicBezTo>
                  <a:cubicBezTo>
                    <a:pt x="36" y="87"/>
                    <a:pt x="36" y="86"/>
                    <a:pt x="35" y="86"/>
                  </a:cubicBezTo>
                  <a:cubicBezTo>
                    <a:pt x="35" y="86"/>
                    <a:pt x="35" y="86"/>
                    <a:pt x="35" y="87"/>
                  </a:cubicBezTo>
                  <a:close/>
                  <a:moveTo>
                    <a:pt x="55" y="87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6"/>
                    <a:pt x="55" y="86"/>
                  </a:cubicBezTo>
                  <a:cubicBezTo>
                    <a:pt x="54" y="87"/>
                    <a:pt x="54" y="87"/>
                    <a:pt x="55" y="87"/>
                  </a:cubicBezTo>
                  <a:close/>
                  <a:moveTo>
                    <a:pt x="39" y="88"/>
                  </a:moveTo>
                  <a:cubicBezTo>
                    <a:pt x="40" y="89"/>
                    <a:pt x="40" y="89"/>
                    <a:pt x="40" y="90"/>
                  </a:cubicBezTo>
                  <a:cubicBezTo>
                    <a:pt x="41" y="89"/>
                    <a:pt x="41" y="89"/>
                    <a:pt x="42" y="88"/>
                  </a:cubicBezTo>
                  <a:cubicBezTo>
                    <a:pt x="41" y="88"/>
                    <a:pt x="41" y="87"/>
                    <a:pt x="40" y="86"/>
                  </a:cubicBezTo>
                  <a:cubicBezTo>
                    <a:pt x="40" y="87"/>
                    <a:pt x="39" y="88"/>
                    <a:pt x="39" y="88"/>
                  </a:cubicBezTo>
                  <a:close/>
                  <a:moveTo>
                    <a:pt x="43" y="89"/>
                  </a:moveTo>
                  <a:cubicBezTo>
                    <a:pt x="43" y="89"/>
                    <a:pt x="44" y="90"/>
                    <a:pt x="44" y="90"/>
                  </a:cubicBezTo>
                  <a:cubicBezTo>
                    <a:pt x="45" y="89"/>
                    <a:pt x="45" y="89"/>
                    <a:pt x="46" y="88"/>
                  </a:cubicBezTo>
                  <a:cubicBezTo>
                    <a:pt x="46" y="87"/>
                    <a:pt x="45" y="87"/>
                    <a:pt x="45" y="86"/>
                  </a:cubicBezTo>
                  <a:cubicBezTo>
                    <a:pt x="44" y="87"/>
                    <a:pt x="43" y="88"/>
                    <a:pt x="43" y="89"/>
                  </a:cubicBez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2" y="89"/>
                  </a:cubicBezTo>
                  <a:cubicBezTo>
                    <a:pt x="32" y="89"/>
                    <a:pt x="32" y="87"/>
                    <a:pt x="32" y="87"/>
                  </a:cubicBezTo>
                  <a:cubicBezTo>
                    <a:pt x="32" y="87"/>
                    <a:pt x="31" y="88"/>
                    <a:pt x="31" y="88"/>
                  </a:cubicBezTo>
                  <a:close/>
                  <a:moveTo>
                    <a:pt x="47" y="88"/>
                  </a:moveTo>
                  <a:cubicBezTo>
                    <a:pt x="48" y="89"/>
                    <a:pt x="48" y="89"/>
                    <a:pt x="48" y="90"/>
                  </a:cubicBezTo>
                  <a:cubicBezTo>
                    <a:pt x="49" y="90"/>
                    <a:pt x="49" y="89"/>
                    <a:pt x="50" y="89"/>
                  </a:cubicBezTo>
                  <a:cubicBezTo>
                    <a:pt x="49" y="88"/>
                    <a:pt x="49" y="87"/>
                    <a:pt x="48" y="87"/>
                  </a:cubicBezTo>
                  <a:cubicBezTo>
                    <a:pt x="48" y="87"/>
                    <a:pt x="47" y="87"/>
                    <a:pt x="47" y="88"/>
                  </a:cubicBezTo>
                  <a:close/>
                  <a:moveTo>
                    <a:pt x="59" y="90"/>
                  </a:moveTo>
                  <a:cubicBezTo>
                    <a:pt x="59" y="89"/>
                    <a:pt x="60" y="89"/>
                    <a:pt x="60" y="88"/>
                  </a:cubicBezTo>
                  <a:cubicBezTo>
                    <a:pt x="59" y="85"/>
                    <a:pt x="58" y="89"/>
                    <a:pt x="59" y="90"/>
                  </a:cubicBezTo>
                  <a:close/>
                  <a:moveTo>
                    <a:pt x="34" y="88"/>
                  </a:moveTo>
                  <a:cubicBezTo>
                    <a:pt x="35" y="88"/>
                    <a:pt x="35" y="89"/>
                    <a:pt x="35" y="89"/>
                  </a:cubicBezTo>
                  <a:cubicBezTo>
                    <a:pt x="36" y="88"/>
                    <a:pt x="35" y="88"/>
                    <a:pt x="34" y="87"/>
                  </a:cubicBezTo>
                  <a:cubicBezTo>
                    <a:pt x="35" y="88"/>
                    <a:pt x="34" y="88"/>
                    <a:pt x="34" y="88"/>
                  </a:cubicBezTo>
                  <a:close/>
                  <a:moveTo>
                    <a:pt x="64" y="88"/>
                  </a:moveTo>
                  <a:cubicBezTo>
                    <a:pt x="63" y="88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lose/>
                  <a:moveTo>
                    <a:pt x="37" y="89"/>
                  </a:moveTo>
                  <a:cubicBezTo>
                    <a:pt x="37" y="88"/>
                    <a:pt x="38" y="88"/>
                    <a:pt x="38" y="88"/>
                  </a:cubicBezTo>
                  <a:cubicBezTo>
                    <a:pt x="38" y="88"/>
                    <a:pt x="38" y="87"/>
                    <a:pt x="37" y="87"/>
                  </a:cubicBezTo>
                  <a:cubicBezTo>
                    <a:pt x="37" y="88"/>
                    <a:pt x="37" y="88"/>
                    <a:pt x="37" y="89"/>
                  </a:cubicBezTo>
                  <a:close/>
                  <a:moveTo>
                    <a:pt x="66" y="90"/>
                  </a:moveTo>
                  <a:cubicBezTo>
                    <a:pt x="67" y="89"/>
                    <a:pt x="66" y="88"/>
                    <a:pt x="66" y="87"/>
                  </a:cubicBezTo>
                  <a:cubicBezTo>
                    <a:pt x="65" y="88"/>
                    <a:pt x="66" y="89"/>
                    <a:pt x="66" y="90"/>
                  </a:cubicBezTo>
                  <a:close/>
                  <a:moveTo>
                    <a:pt x="53" y="90"/>
                  </a:moveTo>
                  <a:cubicBezTo>
                    <a:pt x="53" y="90"/>
                    <a:pt x="53" y="88"/>
                    <a:pt x="52" y="88"/>
                  </a:cubicBezTo>
                  <a:cubicBezTo>
                    <a:pt x="52" y="89"/>
                    <a:pt x="52" y="89"/>
                    <a:pt x="53" y="90"/>
                  </a:cubicBezTo>
                  <a:close/>
                  <a:moveTo>
                    <a:pt x="55" y="89"/>
                  </a:moveTo>
                  <a:cubicBezTo>
                    <a:pt x="55" y="89"/>
                    <a:pt x="55" y="90"/>
                    <a:pt x="55" y="90"/>
                  </a:cubicBezTo>
                  <a:cubicBezTo>
                    <a:pt x="55" y="89"/>
                    <a:pt x="55" y="89"/>
                    <a:pt x="55" y="88"/>
                  </a:cubicBezTo>
                  <a:cubicBezTo>
                    <a:pt x="55" y="89"/>
                    <a:pt x="55" y="88"/>
                    <a:pt x="55" y="89"/>
                  </a:cubicBezTo>
                  <a:close/>
                  <a:moveTo>
                    <a:pt x="56" y="89"/>
                  </a:moveTo>
                  <a:cubicBezTo>
                    <a:pt x="57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lose/>
                  <a:moveTo>
                    <a:pt x="51" y="90"/>
                  </a:moveTo>
                  <a:cubicBezTo>
                    <a:pt x="51" y="89"/>
                    <a:pt x="52" y="89"/>
                    <a:pt x="51" y="88"/>
                  </a:cubicBezTo>
                  <a:cubicBezTo>
                    <a:pt x="51" y="89"/>
                    <a:pt x="51" y="89"/>
                    <a:pt x="51" y="90"/>
                  </a:cubicBezTo>
                  <a:close/>
                  <a:moveTo>
                    <a:pt x="33" y="91"/>
                  </a:moveTo>
                  <a:cubicBezTo>
                    <a:pt x="34" y="91"/>
                    <a:pt x="35" y="89"/>
                    <a:pt x="34" y="88"/>
                  </a:cubicBezTo>
                  <a:cubicBezTo>
                    <a:pt x="33" y="89"/>
                    <a:pt x="33" y="90"/>
                    <a:pt x="33" y="91"/>
                  </a:cubicBezTo>
                  <a:close/>
                  <a:moveTo>
                    <a:pt x="37" y="89"/>
                  </a:moveTo>
                  <a:cubicBezTo>
                    <a:pt x="37" y="89"/>
                    <a:pt x="37" y="88"/>
                    <a:pt x="36" y="88"/>
                  </a:cubicBezTo>
                  <a:cubicBezTo>
                    <a:pt x="37" y="89"/>
                    <a:pt x="37" y="89"/>
                    <a:pt x="37" y="89"/>
                  </a:cubicBezTo>
                  <a:close/>
                  <a:moveTo>
                    <a:pt x="59" y="91"/>
                  </a:moveTo>
                  <a:cubicBezTo>
                    <a:pt x="60" y="91"/>
                    <a:pt x="60" y="92"/>
                    <a:pt x="61" y="93"/>
                  </a:cubicBezTo>
                  <a:cubicBezTo>
                    <a:pt x="61" y="92"/>
                    <a:pt x="61" y="90"/>
                    <a:pt x="61" y="89"/>
                  </a:cubicBezTo>
                  <a:cubicBezTo>
                    <a:pt x="60" y="89"/>
                    <a:pt x="60" y="90"/>
                    <a:pt x="59" y="91"/>
                  </a:cubicBezTo>
                  <a:close/>
                  <a:moveTo>
                    <a:pt x="38" y="90"/>
                  </a:moveTo>
                  <a:cubicBezTo>
                    <a:pt x="38" y="90"/>
                    <a:pt x="38" y="91"/>
                    <a:pt x="39" y="91"/>
                  </a:cubicBezTo>
                  <a:cubicBezTo>
                    <a:pt x="39" y="91"/>
                    <a:pt x="39" y="91"/>
                    <a:pt x="40" y="91"/>
                  </a:cubicBezTo>
                  <a:cubicBezTo>
                    <a:pt x="39" y="90"/>
                    <a:pt x="38" y="88"/>
                    <a:pt x="38" y="90"/>
                  </a:cubicBezTo>
                  <a:close/>
                  <a:moveTo>
                    <a:pt x="46" y="90"/>
                  </a:moveTo>
                  <a:cubicBezTo>
                    <a:pt x="46" y="91"/>
                    <a:pt x="45" y="93"/>
                    <a:pt x="46" y="94"/>
                  </a:cubicBezTo>
                  <a:cubicBezTo>
                    <a:pt x="47" y="93"/>
                    <a:pt x="47" y="92"/>
                    <a:pt x="48" y="91"/>
                  </a:cubicBezTo>
                  <a:cubicBezTo>
                    <a:pt x="47" y="90"/>
                    <a:pt x="47" y="89"/>
                    <a:pt x="46" y="89"/>
                  </a:cubicBezTo>
                  <a:cubicBezTo>
                    <a:pt x="46" y="89"/>
                    <a:pt x="46" y="90"/>
                    <a:pt x="46" y="90"/>
                  </a:cubicBezTo>
                  <a:close/>
                  <a:moveTo>
                    <a:pt x="36" y="90"/>
                  </a:moveTo>
                  <a:cubicBezTo>
                    <a:pt x="36" y="90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6" y="91"/>
                  </a:moveTo>
                  <a:cubicBezTo>
                    <a:pt x="56" y="91"/>
                    <a:pt x="56" y="92"/>
                    <a:pt x="57" y="92"/>
                  </a:cubicBezTo>
                  <a:cubicBezTo>
                    <a:pt x="57" y="92"/>
                    <a:pt x="58" y="90"/>
                    <a:pt x="57" y="90"/>
                  </a:cubicBezTo>
                  <a:cubicBezTo>
                    <a:pt x="57" y="90"/>
                    <a:pt x="56" y="91"/>
                    <a:pt x="56" y="91"/>
                  </a:cubicBezTo>
                  <a:close/>
                  <a:moveTo>
                    <a:pt x="41" y="91"/>
                  </a:moveTo>
                  <a:cubicBezTo>
                    <a:pt x="41" y="92"/>
                    <a:pt x="42" y="92"/>
                    <a:pt x="42" y="92"/>
                  </a:cubicBezTo>
                  <a:cubicBezTo>
                    <a:pt x="42" y="91"/>
                    <a:pt x="42" y="92"/>
                    <a:pt x="42" y="91"/>
                  </a:cubicBezTo>
                  <a:cubicBezTo>
                    <a:pt x="42" y="91"/>
                    <a:pt x="42" y="92"/>
                    <a:pt x="43" y="92"/>
                  </a:cubicBezTo>
                  <a:cubicBezTo>
                    <a:pt x="44" y="91"/>
                    <a:pt x="43" y="90"/>
                    <a:pt x="42" y="90"/>
                  </a:cubicBezTo>
                  <a:cubicBezTo>
                    <a:pt x="42" y="90"/>
                    <a:pt x="42" y="91"/>
                    <a:pt x="41" y="91"/>
                  </a:cubicBezTo>
                  <a:close/>
                  <a:moveTo>
                    <a:pt x="50" y="93"/>
                  </a:moveTo>
                  <a:cubicBezTo>
                    <a:pt x="50" y="91"/>
                    <a:pt x="51" y="90"/>
                    <a:pt x="50" y="90"/>
                  </a:cubicBezTo>
                  <a:cubicBezTo>
                    <a:pt x="49" y="91"/>
                    <a:pt x="49" y="92"/>
                    <a:pt x="50" y="93"/>
                  </a:cubicBezTo>
                  <a:close/>
                  <a:moveTo>
                    <a:pt x="66" y="93"/>
                  </a:moveTo>
                  <a:cubicBezTo>
                    <a:pt x="66" y="91"/>
                    <a:pt x="66" y="90"/>
                    <a:pt x="65" y="90"/>
                  </a:cubicBezTo>
                  <a:cubicBezTo>
                    <a:pt x="65" y="91"/>
                    <a:pt x="66" y="92"/>
                    <a:pt x="66" y="93"/>
                  </a:cubicBezTo>
                  <a:close/>
                  <a:moveTo>
                    <a:pt x="36" y="91"/>
                  </a:moveTo>
                  <a:cubicBezTo>
                    <a:pt x="37" y="92"/>
                    <a:pt x="37" y="93"/>
                    <a:pt x="37" y="93"/>
                  </a:cubicBezTo>
                  <a:cubicBezTo>
                    <a:pt x="38" y="93"/>
                    <a:pt x="37" y="91"/>
                    <a:pt x="37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45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4" y="91"/>
                    <a:pt x="45" y="91"/>
                    <a:pt x="45" y="91"/>
                  </a:cubicBezTo>
                  <a:close/>
                  <a:moveTo>
                    <a:pt x="63" y="93"/>
                  </a:moveTo>
                  <a:cubicBezTo>
                    <a:pt x="63" y="93"/>
                    <a:pt x="63" y="92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2" y="93"/>
                    <a:pt x="63" y="93"/>
                  </a:cubicBezTo>
                  <a:close/>
                  <a:moveTo>
                    <a:pt x="34" y="93"/>
                  </a:moveTo>
                  <a:cubicBezTo>
                    <a:pt x="34" y="92"/>
                    <a:pt x="35" y="92"/>
                    <a:pt x="34" y="92"/>
                  </a:cubicBezTo>
                  <a:cubicBezTo>
                    <a:pt x="34" y="92"/>
                    <a:pt x="34" y="92"/>
                    <a:pt x="34" y="93"/>
                  </a:cubicBezTo>
                  <a:close/>
                  <a:moveTo>
                    <a:pt x="43" y="93"/>
                  </a:moveTo>
                  <a:cubicBezTo>
                    <a:pt x="43" y="93"/>
                    <a:pt x="43" y="94"/>
                    <a:pt x="43" y="94"/>
                  </a:cubicBezTo>
                  <a:cubicBezTo>
                    <a:pt x="43" y="93"/>
                    <a:pt x="44" y="93"/>
                    <a:pt x="44" y="92"/>
                  </a:cubicBezTo>
                  <a:cubicBezTo>
                    <a:pt x="43" y="92"/>
                    <a:pt x="43" y="93"/>
                    <a:pt x="43" y="93"/>
                  </a:cubicBezTo>
                  <a:close/>
                  <a:moveTo>
                    <a:pt x="40" y="94"/>
                  </a:move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2"/>
                    <a:pt x="40" y="92"/>
                  </a:cubicBezTo>
                  <a:cubicBezTo>
                    <a:pt x="40" y="92"/>
                    <a:pt x="39" y="93"/>
                    <a:pt x="40" y="93"/>
                  </a:cubicBezTo>
                  <a:cubicBezTo>
                    <a:pt x="40" y="93"/>
                    <a:pt x="39" y="93"/>
                    <a:pt x="39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lose/>
                  <a:moveTo>
                    <a:pt x="47" y="94"/>
                  </a:moveTo>
                  <a:cubicBezTo>
                    <a:pt x="47" y="95"/>
                    <a:pt x="47" y="95"/>
                    <a:pt x="48" y="96"/>
                  </a:cubicBezTo>
                  <a:cubicBezTo>
                    <a:pt x="48" y="95"/>
                    <a:pt x="48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ubicBezTo>
                    <a:pt x="48" y="93"/>
                    <a:pt x="49" y="92"/>
                    <a:pt x="48" y="92"/>
                  </a:cubicBezTo>
                  <a:cubicBezTo>
                    <a:pt x="48" y="93"/>
                    <a:pt x="47" y="93"/>
                    <a:pt x="47" y="94"/>
                  </a:cubicBezTo>
                  <a:close/>
                  <a:moveTo>
                    <a:pt x="31" y="94"/>
                  </a:moveTo>
                  <a:cubicBezTo>
                    <a:pt x="32" y="94"/>
                    <a:pt x="32" y="93"/>
                    <a:pt x="32" y="93"/>
                  </a:cubicBezTo>
                  <a:cubicBezTo>
                    <a:pt x="32" y="93"/>
                    <a:pt x="32" y="92"/>
                    <a:pt x="31" y="92"/>
                  </a:cubicBezTo>
                  <a:cubicBezTo>
                    <a:pt x="31" y="93"/>
                    <a:pt x="31" y="93"/>
                    <a:pt x="31" y="94"/>
                  </a:cubicBezTo>
                  <a:close/>
                  <a:moveTo>
                    <a:pt x="34" y="94"/>
                  </a:moveTo>
                  <a:cubicBezTo>
                    <a:pt x="34" y="94"/>
                    <a:pt x="35" y="95"/>
                    <a:pt x="36" y="95"/>
                  </a:cubicBezTo>
                  <a:cubicBezTo>
                    <a:pt x="36" y="95"/>
                    <a:pt x="36" y="94"/>
                    <a:pt x="37" y="94"/>
                  </a:cubicBezTo>
                  <a:cubicBezTo>
                    <a:pt x="36" y="93"/>
                    <a:pt x="36" y="92"/>
                    <a:pt x="36" y="92"/>
                  </a:cubicBezTo>
                  <a:cubicBezTo>
                    <a:pt x="35" y="93"/>
                    <a:pt x="35" y="93"/>
                    <a:pt x="34" y="94"/>
                  </a:cubicBezTo>
                  <a:close/>
                  <a:moveTo>
                    <a:pt x="54" y="93"/>
                  </a:moveTo>
                  <a:cubicBezTo>
                    <a:pt x="54" y="94"/>
                    <a:pt x="54" y="94"/>
                    <a:pt x="55" y="95"/>
                  </a:cubicBezTo>
                  <a:cubicBezTo>
                    <a:pt x="55" y="94"/>
                    <a:pt x="55" y="93"/>
                    <a:pt x="55" y="92"/>
                  </a:cubicBezTo>
                  <a:cubicBezTo>
                    <a:pt x="55" y="93"/>
                    <a:pt x="55" y="93"/>
                    <a:pt x="54" y="93"/>
                  </a:cubicBezTo>
                  <a:close/>
                  <a:moveTo>
                    <a:pt x="59" y="94"/>
                  </a:moveTo>
                  <a:cubicBezTo>
                    <a:pt x="60" y="94"/>
                    <a:pt x="60" y="94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4"/>
                    <a:pt x="59" y="94"/>
                  </a:cubicBezTo>
                  <a:close/>
                  <a:moveTo>
                    <a:pt x="52" y="94"/>
                  </a:moveTo>
                  <a:cubicBezTo>
                    <a:pt x="52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2" y="94"/>
                  </a:cubicBezTo>
                  <a:close/>
                  <a:moveTo>
                    <a:pt x="44" y="94"/>
                  </a:moveTo>
                  <a:cubicBezTo>
                    <a:pt x="44" y="94"/>
                    <a:pt x="44" y="95"/>
                    <a:pt x="45" y="95"/>
                  </a:cubicBezTo>
                  <a:cubicBezTo>
                    <a:pt x="45" y="94"/>
                    <a:pt x="44" y="92"/>
                    <a:pt x="44" y="94"/>
                  </a:cubicBezTo>
                  <a:close/>
                  <a:moveTo>
                    <a:pt x="38" y="94"/>
                  </a:move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5"/>
                    <a:pt x="66" y="95"/>
                  </a:cubicBezTo>
                  <a:cubicBezTo>
                    <a:pt x="65" y="95"/>
                    <a:pt x="66" y="94"/>
                    <a:pt x="65" y="94"/>
                  </a:cubicBezTo>
                  <a:cubicBezTo>
                    <a:pt x="65" y="94"/>
                    <a:pt x="65" y="94"/>
                    <a:pt x="65" y="96"/>
                  </a:cubicBezTo>
                  <a:close/>
                  <a:moveTo>
                    <a:pt x="57" y="97"/>
                  </a:moveTo>
                  <a:cubicBezTo>
                    <a:pt x="57" y="96"/>
                    <a:pt x="58" y="94"/>
                    <a:pt x="56" y="94"/>
                  </a:cubicBezTo>
                  <a:cubicBezTo>
                    <a:pt x="55" y="95"/>
                    <a:pt x="56" y="97"/>
                    <a:pt x="57" y="97"/>
                  </a:cubicBezTo>
                  <a:close/>
                  <a:moveTo>
                    <a:pt x="68" y="99"/>
                  </a:moveTo>
                  <a:cubicBezTo>
                    <a:pt x="68" y="97"/>
                    <a:pt x="68" y="96"/>
                    <a:pt x="68" y="94"/>
                  </a:cubicBezTo>
                  <a:cubicBezTo>
                    <a:pt x="68" y="94"/>
                    <a:pt x="67" y="94"/>
                    <a:pt x="67" y="94"/>
                  </a:cubicBezTo>
                  <a:cubicBezTo>
                    <a:pt x="67" y="95"/>
                    <a:pt x="67" y="98"/>
                    <a:pt x="68" y="99"/>
                  </a:cubicBezTo>
                  <a:close/>
                  <a:moveTo>
                    <a:pt x="38" y="95"/>
                  </a:moveTo>
                  <a:cubicBezTo>
                    <a:pt x="39" y="95"/>
                    <a:pt x="39" y="96"/>
                    <a:pt x="39" y="96"/>
                  </a:cubicBezTo>
                  <a:cubicBezTo>
                    <a:pt x="40" y="95"/>
                    <a:pt x="39" y="94"/>
                    <a:pt x="39" y="94"/>
                  </a:cubicBezTo>
                  <a:cubicBezTo>
                    <a:pt x="39" y="94"/>
                    <a:pt x="38" y="95"/>
                    <a:pt x="38" y="95"/>
                  </a:cubicBezTo>
                  <a:close/>
                  <a:moveTo>
                    <a:pt x="41" y="96"/>
                  </a:moveTo>
                  <a:cubicBezTo>
                    <a:pt x="42" y="95"/>
                    <a:pt x="43" y="95"/>
                    <a:pt x="42" y="94"/>
                  </a:cubicBezTo>
                  <a:cubicBezTo>
                    <a:pt x="41" y="94"/>
                    <a:pt x="41" y="95"/>
                    <a:pt x="41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1" y="96"/>
                    <a:pt x="41" y="96"/>
                  </a:cubicBezTo>
                  <a:close/>
                  <a:moveTo>
                    <a:pt x="44" y="95"/>
                  </a:moveTo>
                  <a:cubicBezTo>
                    <a:pt x="44" y="94"/>
                    <a:pt x="44" y="94"/>
                    <a:pt x="43" y="94"/>
                  </a:cubicBezTo>
                  <a:cubicBezTo>
                    <a:pt x="43" y="94"/>
                    <a:pt x="43" y="95"/>
                    <a:pt x="44" y="95"/>
                  </a:cubicBezTo>
                  <a:close/>
                  <a:moveTo>
                    <a:pt x="59" y="96"/>
                  </a:moveTo>
                  <a:cubicBezTo>
                    <a:pt x="60" y="96"/>
                    <a:pt x="60" y="97"/>
                    <a:pt x="60" y="98"/>
                  </a:cubicBezTo>
                  <a:cubicBezTo>
                    <a:pt x="61" y="97"/>
                    <a:pt x="61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61" y="95"/>
                    <a:pt x="61" y="95"/>
                  </a:cubicBezTo>
                  <a:cubicBezTo>
                    <a:pt x="60" y="95"/>
                    <a:pt x="61" y="94"/>
                    <a:pt x="60" y="94"/>
                  </a:cubicBezTo>
                  <a:cubicBezTo>
                    <a:pt x="60" y="95"/>
                    <a:pt x="59" y="95"/>
                    <a:pt x="59" y="96"/>
                  </a:cubicBezTo>
                  <a:close/>
                  <a:moveTo>
                    <a:pt x="15" y="99"/>
                  </a:moveTo>
                  <a:cubicBezTo>
                    <a:pt x="16" y="97"/>
                    <a:pt x="17" y="96"/>
                    <a:pt x="17" y="94"/>
                  </a:cubicBezTo>
                  <a:cubicBezTo>
                    <a:pt x="16" y="96"/>
                    <a:pt x="15" y="97"/>
                    <a:pt x="15" y="99"/>
                  </a:cubicBezTo>
                  <a:close/>
                  <a:moveTo>
                    <a:pt x="36" y="96"/>
                  </a:moveTo>
                  <a:cubicBezTo>
                    <a:pt x="36" y="96"/>
                    <a:pt x="37" y="96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6" y="96"/>
                    <a:pt x="36" y="96"/>
                  </a:cubicBezTo>
                  <a:close/>
                  <a:moveTo>
                    <a:pt x="41" y="96"/>
                  </a:moveTo>
                  <a:cubicBezTo>
                    <a:pt x="42" y="97"/>
                    <a:pt x="42" y="97"/>
                    <a:pt x="43" y="98"/>
                  </a:cubicBezTo>
                  <a:cubicBezTo>
                    <a:pt x="43" y="97"/>
                    <a:pt x="43" y="97"/>
                    <a:pt x="44" y="96"/>
                  </a:cubicBezTo>
                  <a:cubicBezTo>
                    <a:pt x="43" y="96"/>
                    <a:pt x="43" y="95"/>
                    <a:pt x="42" y="95"/>
                  </a:cubicBezTo>
                  <a:cubicBezTo>
                    <a:pt x="42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lose/>
                  <a:moveTo>
                    <a:pt x="52" y="95"/>
                  </a:move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2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close/>
                  <a:moveTo>
                    <a:pt x="37" y="98"/>
                  </a:moveTo>
                  <a:cubicBezTo>
                    <a:pt x="38" y="98"/>
                    <a:pt x="38" y="97"/>
                    <a:pt x="38" y="97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7"/>
                    <a:pt x="37" y="98"/>
                  </a:cubicBezTo>
                  <a:close/>
                  <a:moveTo>
                    <a:pt x="47" y="97"/>
                  </a:moveTo>
                  <a:cubicBezTo>
                    <a:pt x="47" y="96"/>
                    <a:pt x="47" y="96"/>
                    <a:pt x="46" y="96"/>
                  </a:cubicBezTo>
                  <a:cubicBezTo>
                    <a:pt x="47" y="96"/>
                    <a:pt x="47" y="97"/>
                    <a:pt x="47" y="97"/>
                  </a:cubicBezTo>
                  <a:close/>
                  <a:moveTo>
                    <a:pt x="39" y="97"/>
                  </a:moveTo>
                  <a:cubicBezTo>
                    <a:pt x="39" y="97"/>
                    <a:pt x="40" y="97"/>
                    <a:pt x="40" y="98"/>
                  </a:cubicBezTo>
                  <a:cubicBezTo>
                    <a:pt x="40" y="97"/>
                    <a:pt x="41" y="97"/>
                    <a:pt x="41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7"/>
                    <a:pt x="39" y="97"/>
                  </a:cubicBezTo>
                  <a:close/>
                  <a:moveTo>
                    <a:pt x="31" y="96"/>
                  </a:moveTo>
                  <a:cubicBezTo>
                    <a:pt x="31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8"/>
                  </a:cubicBezTo>
                  <a:cubicBezTo>
                    <a:pt x="32" y="98"/>
                    <a:pt x="32" y="99"/>
                    <a:pt x="32" y="100"/>
                  </a:cubicBezTo>
                  <a:cubicBezTo>
                    <a:pt x="33" y="99"/>
                    <a:pt x="32" y="98"/>
                    <a:pt x="33" y="96"/>
                  </a:cubicBezTo>
                  <a:cubicBezTo>
                    <a:pt x="32" y="96"/>
                    <a:pt x="32" y="97"/>
                    <a:pt x="31" y="96"/>
                  </a:cubicBezTo>
                  <a:close/>
                  <a:moveTo>
                    <a:pt x="54" y="98"/>
                  </a:moveTo>
                  <a:cubicBezTo>
                    <a:pt x="55" y="99"/>
                    <a:pt x="54" y="100"/>
                    <a:pt x="55" y="100"/>
                  </a:cubicBezTo>
                  <a:cubicBezTo>
                    <a:pt x="55" y="99"/>
                    <a:pt x="55" y="97"/>
                    <a:pt x="55" y="96"/>
                  </a:cubicBezTo>
                  <a:cubicBezTo>
                    <a:pt x="54" y="97"/>
                    <a:pt x="54" y="98"/>
                    <a:pt x="54" y="98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8"/>
                    <a:pt x="47" y="97"/>
                  </a:cubicBezTo>
                  <a:cubicBezTo>
                    <a:pt x="46" y="97"/>
                    <a:pt x="46" y="96"/>
                    <a:pt x="46" y="96"/>
                  </a:cubicBezTo>
                  <a:cubicBezTo>
                    <a:pt x="46" y="97"/>
                    <a:pt x="46" y="97"/>
                    <a:pt x="46" y="98"/>
                  </a:cubicBezTo>
                  <a:close/>
                  <a:moveTo>
                    <a:pt x="58" y="100"/>
                  </a:moveTo>
                  <a:cubicBezTo>
                    <a:pt x="58" y="99"/>
                    <a:pt x="58" y="98"/>
                    <a:pt x="58" y="97"/>
                  </a:cubicBezTo>
                  <a:cubicBezTo>
                    <a:pt x="58" y="98"/>
                    <a:pt x="58" y="99"/>
                    <a:pt x="58" y="100"/>
                  </a:cubicBezTo>
                  <a:close/>
                  <a:moveTo>
                    <a:pt x="65" y="102"/>
                  </a:moveTo>
                  <a:cubicBezTo>
                    <a:pt x="65" y="100"/>
                    <a:pt x="66" y="98"/>
                    <a:pt x="65" y="97"/>
                  </a:cubicBezTo>
                  <a:cubicBezTo>
                    <a:pt x="64" y="98"/>
                    <a:pt x="65" y="100"/>
                    <a:pt x="65" y="102"/>
                  </a:cubicBezTo>
                  <a:close/>
                  <a:moveTo>
                    <a:pt x="40" y="98"/>
                  </a:moveTo>
                  <a:cubicBezTo>
                    <a:pt x="41" y="99"/>
                    <a:pt x="41" y="99"/>
                    <a:pt x="41" y="100"/>
                  </a:cubicBezTo>
                  <a:cubicBezTo>
                    <a:pt x="42" y="100"/>
                    <a:pt x="42" y="99"/>
                    <a:pt x="42" y="99"/>
                  </a:cubicBezTo>
                  <a:cubicBezTo>
                    <a:pt x="41" y="98"/>
                    <a:pt x="41" y="96"/>
                    <a:pt x="40" y="98"/>
                  </a:cubicBezTo>
                  <a:close/>
                  <a:moveTo>
                    <a:pt x="43" y="99"/>
                  </a:moveTo>
                  <a:cubicBezTo>
                    <a:pt x="44" y="99"/>
                    <a:pt x="44" y="100"/>
                    <a:pt x="44" y="100"/>
                  </a:cubicBezTo>
                  <a:cubicBezTo>
                    <a:pt x="45" y="100"/>
                    <a:pt x="45" y="98"/>
                    <a:pt x="44" y="97"/>
                  </a:cubicBezTo>
                  <a:cubicBezTo>
                    <a:pt x="44" y="98"/>
                    <a:pt x="43" y="98"/>
                    <a:pt x="43" y="99"/>
                  </a:cubicBezTo>
                  <a:close/>
                  <a:moveTo>
                    <a:pt x="47" y="98"/>
                  </a:moveTo>
                  <a:cubicBezTo>
                    <a:pt x="48" y="98"/>
                    <a:pt x="48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lose/>
                  <a:moveTo>
                    <a:pt x="38" y="99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9" y="99"/>
                    <a:pt x="40" y="98"/>
                    <a:pt x="39" y="98"/>
                  </a:cubicBezTo>
                  <a:cubicBezTo>
                    <a:pt x="38" y="98"/>
                    <a:pt x="38" y="98"/>
                    <a:pt x="38" y="99"/>
                  </a:cubicBezTo>
                  <a:close/>
                  <a:moveTo>
                    <a:pt x="48" y="100"/>
                  </a:moveTo>
                  <a:cubicBezTo>
                    <a:pt x="48" y="99"/>
                    <a:pt x="47" y="98"/>
                    <a:pt x="47" y="98"/>
                  </a:cubicBezTo>
                  <a:cubicBezTo>
                    <a:pt x="46" y="98"/>
                    <a:pt x="47" y="100"/>
                    <a:pt x="48" y="100"/>
                  </a:cubicBezTo>
                  <a:close/>
                  <a:moveTo>
                    <a:pt x="36" y="100"/>
                  </a:moveTo>
                  <a:cubicBezTo>
                    <a:pt x="36" y="99"/>
                    <a:pt x="36" y="99"/>
                    <a:pt x="35" y="99"/>
                  </a:cubicBezTo>
                  <a:cubicBezTo>
                    <a:pt x="35" y="99"/>
                    <a:pt x="35" y="100"/>
                    <a:pt x="36" y="100"/>
                  </a:cubicBezTo>
                  <a:close/>
                  <a:moveTo>
                    <a:pt x="39" y="100"/>
                  </a:moveTo>
                  <a:cubicBezTo>
                    <a:pt x="39" y="100"/>
                    <a:pt x="39" y="101"/>
                    <a:pt x="40" y="101"/>
                  </a:cubicBezTo>
                  <a:cubicBezTo>
                    <a:pt x="40" y="101"/>
                    <a:pt x="40" y="101"/>
                    <a:pt x="41" y="100"/>
                  </a:cubicBezTo>
                  <a:cubicBezTo>
                    <a:pt x="40" y="100"/>
                    <a:pt x="40" y="99"/>
                    <a:pt x="40" y="99"/>
                  </a:cubicBezTo>
                  <a:cubicBezTo>
                    <a:pt x="39" y="99"/>
                    <a:pt x="39" y="100"/>
                    <a:pt x="39" y="100"/>
                  </a:cubicBezTo>
                  <a:close/>
                  <a:moveTo>
                    <a:pt x="52" y="103"/>
                  </a:moveTo>
                  <a:cubicBezTo>
                    <a:pt x="53" y="102"/>
                    <a:pt x="53" y="100"/>
                    <a:pt x="52" y="99"/>
                  </a:cubicBezTo>
                  <a:cubicBezTo>
                    <a:pt x="52" y="100"/>
                    <a:pt x="52" y="102"/>
                    <a:pt x="52" y="103"/>
                  </a:cubicBezTo>
                  <a:close/>
                  <a:moveTo>
                    <a:pt x="56" y="103"/>
                  </a:moveTo>
                  <a:cubicBezTo>
                    <a:pt x="57" y="102"/>
                    <a:pt x="57" y="100"/>
                    <a:pt x="57" y="99"/>
                  </a:cubicBezTo>
                  <a:cubicBezTo>
                    <a:pt x="56" y="100"/>
                    <a:pt x="55" y="102"/>
                    <a:pt x="56" y="103"/>
                  </a:cubicBezTo>
                  <a:close/>
                  <a:moveTo>
                    <a:pt x="59" y="100"/>
                  </a:moveTo>
                  <a:cubicBezTo>
                    <a:pt x="59" y="100"/>
                    <a:pt x="60" y="100"/>
                    <a:pt x="59" y="100"/>
                  </a:cubicBezTo>
                  <a:cubicBezTo>
                    <a:pt x="59" y="101"/>
                    <a:pt x="59" y="101"/>
                    <a:pt x="60" y="101"/>
                  </a:cubicBezTo>
                  <a:cubicBezTo>
                    <a:pt x="59" y="101"/>
                    <a:pt x="60" y="102"/>
                    <a:pt x="60" y="102"/>
                  </a:cubicBezTo>
                  <a:cubicBezTo>
                    <a:pt x="61" y="102"/>
                    <a:pt x="60" y="101"/>
                    <a:pt x="60" y="100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1" y="100"/>
                    <a:pt x="60" y="99"/>
                  </a:cubicBezTo>
                  <a:cubicBezTo>
                    <a:pt x="60" y="100"/>
                    <a:pt x="60" y="99"/>
                    <a:pt x="59" y="100"/>
                  </a:cubicBezTo>
                  <a:close/>
                  <a:moveTo>
                    <a:pt x="13" y="101"/>
                  </a:moveTo>
                  <a:cubicBezTo>
                    <a:pt x="13" y="100"/>
                    <a:pt x="14" y="100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lose/>
                  <a:moveTo>
                    <a:pt x="42" y="101"/>
                  </a:moveTo>
                  <a:cubicBezTo>
                    <a:pt x="42" y="101"/>
                    <a:pt x="42" y="102"/>
                    <a:pt x="43" y="102"/>
                  </a:cubicBezTo>
                  <a:cubicBezTo>
                    <a:pt x="43" y="102"/>
                    <a:pt x="43" y="102"/>
                    <a:pt x="43" y="101"/>
                  </a:cubicBezTo>
                  <a:cubicBezTo>
                    <a:pt x="43" y="101"/>
                    <a:pt x="43" y="100"/>
                    <a:pt x="42" y="100"/>
                  </a:cubicBezTo>
                  <a:cubicBezTo>
                    <a:pt x="42" y="100"/>
                    <a:pt x="42" y="100"/>
                    <a:pt x="42" y="101"/>
                  </a:cubicBezTo>
                  <a:close/>
                  <a:moveTo>
                    <a:pt x="34" y="102"/>
                  </a:moveTo>
                  <a:cubicBezTo>
                    <a:pt x="34" y="102"/>
                    <a:pt x="35" y="101"/>
                    <a:pt x="35" y="101"/>
                  </a:cubicBezTo>
                  <a:cubicBezTo>
                    <a:pt x="35" y="99"/>
                    <a:pt x="33" y="101"/>
                    <a:pt x="34" y="102"/>
                  </a:cubicBezTo>
                  <a:close/>
                  <a:moveTo>
                    <a:pt x="46" y="102"/>
                  </a:moveTo>
                  <a:cubicBezTo>
                    <a:pt x="46" y="101"/>
                    <a:pt x="47" y="101"/>
                    <a:pt x="47" y="101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6" y="102"/>
                  </a:cubicBezTo>
                  <a:close/>
                  <a:moveTo>
                    <a:pt x="37" y="102"/>
                  </a:moveTo>
                  <a:cubicBezTo>
                    <a:pt x="37" y="101"/>
                    <a:pt x="37" y="100"/>
                    <a:pt x="36" y="100"/>
                  </a:cubicBezTo>
                  <a:cubicBezTo>
                    <a:pt x="36" y="100"/>
                    <a:pt x="36" y="101"/>
                    <a:pt x="37" y="102"/>
                  </a:cubicBezTo>
                  <a:close/>
                  <a:moveTo>
                    <a:pt x="39" y="103"/>
                  </a:moveTo>
                  <a:cubicBezTo>
                    <a:pt x="39" y="102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2"/>
                    <a:pt x="39" y="103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1"/>
                    <a:pt x="45" y="101"/>
                  </a:cubicBezTo>
                  <a:cubicBezTo>
                    <a:pt x="45" y="101"/>
                    <a:pt x="44" y="101"/>
                    <a:pt x="45" y="101"/>
                  </a:cubicBezTo>
                  <a:close/>
                  <a:moveTo>
                    <a:pt x="62" y="104"/>
                  </a:moveTo>
                  <a:cubicBezTo>
                    <a:pt x="62" y="103"/>
                    <a:pt x="63" y="102"/>
                    <a:pt x="62" y="101"/>
                  </a:cubicBezTo>
                  <a:cubicBezTo>
                    <a:pt x="62" y="102"/>
                    <a:pt x="62" y="103"/>
                    <a:pt x="62" y="104"/>
                  </a:cubicBezTo>
                  <a:close/>
                  <a:moveTo>
                    <a:pt x="66" y="108"/>
                  </a:moveTo>
                  <a:cubicBezTo>
                    <a:pt x="66" y="106"/>
                    <a:pt x="68" y="103"/>
                    <a:pt x="66" y="101"/>
                  </a:cubicBezTo>
                  <a:cubicBezTo>
                    <a:pt x="67" y="104"/>
                    <a:pt x="66" y="106"/>
                    <a:pt x="66" y="108"/>
                  </a:cubicBezTo>
                  <a:close/>
                  <a:moveTo>
                    <a:pt x="40" y="103"/>
                  </a:moveTo>
                  <a:cubicBezTo>
                    <a:pt x="41" y="103"/>
                    <a:pt x="41" y="104"/>
                    <a:pt x="41" y="104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2"/>
                    <a:pt x="41" y="101"/>
                  </a:cubicBezTo>
                  <a:cubicBezTo>
                    <a:pt x="41" y="102"/>
                    <a:pt x="40" y="102"/>
                    <a:pt x="40" y="103"/>
                  </a:cubicBezTo>
                  <a:close/>
                  <a:moveTo>
                    <a:pt x="35" y="104"/>
                  </a:moveTo>
                  <a:cubicBezTo>
                    <a:pt x="35" y="103"/>
                    <a:pt x="36" y="103"/>
                    <a:pt x="36" y="102"/>
                  </a:cubicBezTo>
                  <a:cubicBezTo>
                    <a:pt x="36" y="102"/>
                    <a:pt x="36" y="102"/>
                    <a:pt x="35" y="101"/>
                  </a:cubicBezTo>
                  <a:cubicBezTo>
                    <a:pt x="35" y="102"/>
                    <a:pt x="34" y="103"/>
                    <a:pt x="35" y="104"/>
                  </a:cubicBezTo>
                  <a:close/>
                  <a:moveTo>
                    <a:pt x="32" y="104"/>
                  </a:moveTo>
                  <a:cubicBezTo>
                    <a:pt x="33" y="103"/>
                    <a:pt x="32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2" y="103"/>
                    <a:pt x="32" y="104"/>
                  </a:cubicBezTo>
                  <a:close/>
                  <a:moveTo>
                    <a:pt x="47" y="105"/>
                  </a:moveTo>
                  <a:cubicBezTo>
                    <a:pt x="48" y="104"/>
                    <a:pt x="48" y="102"/>
                    <a:pt x="47" y="102"/>
                  </a:cubicBezTo>
                  <a:cubicBezTo>
                    <a:pt x="46" y="102"/>
                    <a:pt x="45" y="104"/>
                    <a:pt x="47" y="105"/>
                  </a:cubicBezTo>
                  <a:close/>
                  <a:moveTo>
                    <a:pt x="38" y="104"/>
                  </a:moveTo>
                  <a:cubicBezTo>
                    <a:pt x="39" y="103"/>
                    <a:pt x="38" y="102"/>
                    <a:pt x="37" y="102"/>
                  </a:cubicBezTo>
                  <a:cubicBezTo>
                    <a:pt x="37" y="102"/>
                    <a:pt x="38" y="103"/>
                    <a:pt x="38" y="104"/>
                  </a:cubicBezTo>
                  <a:close/>
                  <a:moveTo>
                    <a:pt x="58" y="103"/>
                  </a:moveTo>
                  <a:cubicBezTo>
                    <a:pt x="58" y="102"/>
                    <a:pt x="59" y="102"/>
                    <a:pt x="58" y="102"/>
                  </a:cubicBezTo>
                  <a:cubicBezTo>
                    <a:pt x="58" y="102"/>
                    <a:pt x="58" y="102"/>
                    <a:pt x="58" y="103"/>
                  </a:cubicBezTo>
                  <a:close/>
                  <a:moveTo>
                    <a:pt x="51" y="103"/>
                  </a:moveTo>
                  <a:cubicBezTo>
                    <a:pt x="51" y="102"/>
                    <a:pt x="51" y="102"/>
                    <a:pt x="50" y="102"/>
                  </a:cubicBezTo>
                  <a:cubicBezTo>
                    <a:pt x="50" y="102"/>
                    <a:pt x="50" y="103"/>
                    <a:pt x="51" y="103"/>
                  </a:cubicBezTo>
                  <a:close/>
                  <a:moveTo>
                    <a:pt x="43" y="103"/>
                  </a:moveTo>
                  <a:cubicBezTo>
                    <a:pt x="44" y="103"/>
                    <a:pt x="44" y="104"/>
                    <a:pt x="44" y="104"/>
                  </a:cubicBezTo>
                  <a:cubicBezTo>
                    <a:pt x="44" y="104"/>
                    <a:pt x="45" y="104"/>
                    <a:pt x="45" y="103"/>
                  </a:cubicBezTo>
                  <a:cubicBezTo>
                    <a:pt x="44" y="102"/>
                    <a:pt x="44" y="103"/>
                    <a:pt x="44" y="102"/>
                  </a:cubicBezTo>
                  <a:cubicBezTo>
                    <a:pt x="44" y="103"/>
                    <a:pt x="43" y="103"/>
                    <a:pt x="43" y="103"/>
                  </a:cubicBezTo>
                  <a:close/>
                  <a:moveTo>
                    <a:pt x="54" y="106"/>
                  </a:moveTo>
                  <a:cubicBezTo>
                    <a:pt x="55" y="105"/>
                    <a:pt x="56" y="103"/>
                    <a:pt x="54" y="102"/>
                  </a:cubicBezTo>
                  <a:cubicBezTo>
                    <a:pt x="54" y="103"/>
                    <a:pt x="53" y="105"/>
                    <a:pt x="54" y="106"/>
                  </a:cubicBezTo>
                  <a:close/>
                  <a:moveTo>
                    <a:pt x="58" y="103"/>
                  </a:moveTo>
                  <a:cubicBezTo>
                    <a:pt x="58" y="104"/>
                    <a:pt x="58" y="104"/>
                    <a:pt x="58" y="105"/>
                  </a:cubicBezTo>
                  <a:cubicBezTo>
                    <a:pt x="59" y="105"/>
                    <a:pt x="59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lose/>
                  <a:moveTo>
                    <a:pt x="10" y="114"/>
                  </a:moveTo>
                  <a:cubicBezTo>
                    <a:pt x="10" y="112"/>
                    <a:pt x="10" y="110"/>
                    <a:pt x="11" y="108"/>
                  </a:cubicBezTo>
                  <a:cubicBezTo>
                    <a:pt x="11" y="106"/>
                    <a:pt x="12" y="104"/>
                    <a:pt x="12" y="103"/>
                  </a:cubicBezTo>
                  <a:cubicBezTo>
                    <a:pt x="11" y="106"/>
                    <a:pt x="9" y="111"/>
                    <a:pt x="10" y="114"/>
                  </a:cubicBezTo>
                  <a:close/>
                  <a:moveTo>
                    <a:pt x="35" y="104"/>
                  </a:moveTo>
                  <a:cubicBezTo>
                    <a:pt x="35" y="105"/>
                    <a:pt x="36" y="106"/>
                    <a:pt x="36" y="106"/>
                  </a:cubicBezTo>
                  <a:cubicBezTo>
                    <a:pt x="37" y="106"/>
                    <a:pt x="37" y="105"/>
                    <a:pt x="37" y="104"/>
                  </a:cubicBezTo>
                  <a:cubicBezTo>
                    <a:pt x="37" y="104"/>
                    <a:pt x="37" y="103"/>
                    <a:pt x="36" y="103"/>
                  </a:cubicBezTo>
                  <a:cubicBezTo>
                    <a:pt x="36" y="103"/>
                    <a:pt x="35" y="104"/>
                    <a:pt x="35" y="104"/>
                  </a:cubicBezTo>
                  <a:close/>
                  <a:moveTo>
                    <a:pt x="39" y="104"/>
                  </a:moveTo>
                  <a:cubicBezTo>
                    <a:pt x="40" y="104"/>
                    <a:pt x="40" y="105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0" y="103"/>
                  </a:cubicBezTo>
                  <a:cubicBezTo>
                    <a:pt x="40" y="103"/>
                    <a:pt x="40" y="104"/>
                    <a:pt x="39" y="104"/>
                  </a:cubicBezTo>
                  <a:close/>
                  <a:moveTo>
                    <a:pt x="34" y="105"/>
                  </a:moveTo>
                  <a:cubicBezTo>
                    <a:pt x="34" y="105"/>
                    <a:pt x="34" y="105"/>
                    <a:pt x="34" y="105"/>
                  </a:cubicBezTo>
                  <a:cubicBezTo>
                    <a:pt x="34" y="104"/>
                    <a:pt x="34" y="103"/>
                    <a:pt x="34" y="104"/>
                  </a:cubicBezTo>
                  <a:cubicBezTo>
                    <a:pt x="34" y="104"/>
                    <a:pt x="33" y="105"/>
                    <a:pt x="34" y="105"/>
                  </a:cubicBezTo>
                  <a:close/>
                  <a:moveTo>
                    <a:pt x="51" y="105"/>
                  </a:moveTo>
                  <a:cubicBezTo>
                    <a:pt x="51" y="104"/>
                    <a:pt x="51" y="104"/>
                    <a:pt x="50" y="103"/>
                  </a:cubicBezTo>
                  <a:cubicBezTo>
                    <a:pt x="50" y="104"/>
                    <a:pt x="50" y="105"/>
                    <a:pt x="51" y="105"/>
                  </a:cubicBezTo>
                  <a:close/>
                  <a:moveTo>
                    <a:pt x="43" y="104"/>
                  </a:move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3" y="105"/>
                    <a:pt x="43" y="106"/>
                  </a:cubicBezTo>
                  <a:cubicBezTo>
                    <a:pt x="43" y="106"/>
                    <a:pt x="43" y="105"/>
                    <a:pt x="43" y="105"/>
                  </a:cubicBezTo>
                  <a:cubicBezTo>
                    <a:pt x="43" y="105"/>
                    <a:pt x="43" y="105"/>
                    <a:pt x="43" y="104"/>
                  </a:cubicBezTo>
                  <a:cubicBezTo>
                    <a:pt x="43" y="104"/>
                    <a:pt x="43" y="105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lose/>
                  <a:moveTo>
                    <a:pt x="49" y="107"/>
                  </a:moveTo>
                  <a:cubicBezTo>
                    <a:pt x="49" y="107"/>
                    <a:pt x="50" y="104"/>
                    <a:pt x="49" y="104"/>
                  </a:cubicBezTo>
                  <a:cubicBezTo>
                    <a:pt x="48" y="105"/>
                    <a:pt x="49" y="106"/>
                    <a:pt x="49" y="107"/>
                  </a:cubicBezTo>
                  <a:close/>
                  <a:moveTo>
                    <a:pt x="45" y="105"/>
                  </a:moveTo>
                  <a:cubicBezTo>
                    <a:pt x="45" y="105"/>
                    <a:pt x="45" y="106"/>
                    <a:pt x="45" y="106"/>
                  </a:cubicBezTo>
                  <a:cubicBezTo>
                    <a:pt x="45" y="105"/>
                    <a:pt x="46" y="105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lose/>
                  <a:moveTo>
                    <a:pt x="31" y="105"/>
                  </a:moveTo>
                  <a:cubicBezTo>
                    <a:pt x="31" y="106"/>
                    <a:pt x="32" y="105"/>
                    <a:pt x="31" y="104"/>
                  </a:cubicBezTo>
                  <a:cubicBezTo>
                    <a:pt x="31" y="105"/>
                    <a:pt x="31" y="105"/>
                    <a:pt x="31" y="105"/>
                  </a:cubicBezTo>
                  <a:close/>
                  <a:moveTo>
                    <a:pt x="38" y="105"/>
                  </a:moveTo>
                  <a:cubicBezTo>
                    <a:pt x="39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40" y="106"/>
                  </a:cubicBezTo>
                  <a:cubicBezTo>
                    <a:pt x="39" y="105"/>
                    <a:pt x="39" y="105"/>
                    <a:pt x="39" y="104"/>
                  </a:cubicBezTo>
                  <a:cubicBezTo>
                    <a:pt x="39" y="105"/>
                    <a:pt x="38" y="105"/>
                    <a:pt x="38" y="105"/>
                  </a:cubicBezTo>
                  <a:close/>
                  <a:moveTo>
                    <a:pt x="56" y="107"/>
                  </a:moveTo>
                  <a:cubicBezTo>
                    <a:pt x="57" y="107"/>
                    <a:pt x="57" y="105"/>
                    <a:pt x="56" y="105"/>
                  </a:cubicBezTo>
                  <a:cubicBezTo>
                    <a:pt x="56" y="105"/>
                    <a:pt x="56" y="107"/>
                    <a:pt x="56" y="107"/>
                  </a:cubicBezTo>
                  <a:close/>
                  <a:moveTo>
                    <a:pt x="53" y="106"/>
                  </a:moveTo>
                  <a:cubicBezTo>
                    <a:pt x="52" y="106"/>
                    <a:pt x="52" y="105"/>
                    <a:pt x="52" y="105"/>
                  </a:cubicBezTo>
                  <a:cubicBezTo>
                    <a:pt x="52" y="105"/>
                    <a:pt x="52" y="106"/>
                    <a:pt x="53" y="106"/>
                  </a:cubicBezTo>
                  <a:close/>
                  <a:moveTo>
                    <a:pt x="63" y="106"/>
                  </a:moveTo>
                  <a:cubicBezTo>
                    <a:pt x="63" y="106"/>
                    <a:pt x="63" y="106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5"/>
                    <a:pt x="63" y="108"/>
                    <a:pt x="63" y="106"/>
                  </a:cubicBezTo>
                  <a:close/>
                  <a:moveTo>
                    <a:pt x="34" y="106"/>
                  </a:moveTo>
                  <a:cubicBezTo>
                    <a:pt x="34" y="108"/>
                    <a:pt x="35" y="109"/>
                    <a:pt x="36" y="111"/>
                  </a:cubicBezTo>
                  <a:cubicBezTo>
                    <a:pt x="36" y="110"/>
                    <a:pt x="36" y="110"/>
                    <a:pt x="36" y="109"/>
                  </a:cubicBezTo>
                  <a:cubicBezTo>
                    <a:pt x="36" y="109"/>
                    <a:pt x="36" y="110"/>
                    <a:pt x="36" y="110"/>
                  </a:cubicBezTo>
                  <a:cubicBezTo>
                    <a:pt x="37" y="110"/>
                    <a:pt x="36" y="109"/>
                    <a:pt x="37" y="109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7"/>
                    <a:pt x="39" y="107"/>
                  </a:cubicBezTo>
                  <a:cubicBezTo>
                    <a:pt x="38" y="107"/>
                    <a:pt x="38" y="106"/>
                    <a:pt x="38" y="106"/>
                  </a:cubicBezTo>
                  <a:cubicBezTo>
                    <a:pt x="37" y="107"/>
                    <a:pt x="37" y="108"/>
                    <a:pt x="35" y="108"/>
                  </a:cubicBezTo>
                  <a:cubicBezTo>
                    <a:pt x="35" y="107"/>
                    <a:pt x="35" y="106"/>
                    <a:pt x="35" y="105"/>
                  </a:cubicBezTo>
                  <a:cubicBezTo>
                    <a:pt x="34" y="105"/>
                    <a:pt x="34" y="105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lose/>
                  <a:moveTo>
                    <a:pt x="41" y="106"/>
                  </a:moveTo>
                  <a:cubicBezTo>
                    <a:pt x="41" y="106"/>
                    <a:pt x="41" y="107"/>
                    <a:pt x="42" y="107"/>
                  </a:cubicBezTo>
                  <a:cubicBezTo>
                    <a:pt x="42" y="106"/>
                    <a:pt x="42" y="106"/>
                    <a:pt x="41" y="105"/>
                  </a:cubicBezTo>
                  <a:cubicBezTo>
                    <a:pt x="41" y="106"/>
                    <a:pt x="41" y="106"/>
                    <a:pt x="41" y="106"/>
                  </a:cubicBezTo>
                  <a:close/>
                  <a:moveTo>
                    <a:pt x="43" y="107"/>
                  </a:moveTo>
                  <a:cubicBezTo>
                    <a:pt x="44" y="107"/>
                    <a:pt x="44" y="106"/>
                    <a:pt x="44" y="107"/>
                  </a:cubicBezTo>
                  <a:cubicBezTo>
                    <a:pt x="44" y="107"/>
                    <a:pt x="44" y="107"/>
                    <a:pt x="43" y="107"/>
                  </a:cubicBezTo>
                  <a:cubicBezTo>
                    <a:pt x="44" y="107"/>
                    <a:pt x="44" y="108"/>
                    <a:pt x="45" y="108"/>
                  </a:cubicBezTo>
                  <a:cubicBezTo>
                    <a:pt x="44" y="107"/>
                    <a:pt x="44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lose/>
                  <a:moveTo>
                    <a:pt x="54" y="106"/>
                  </a:move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6"/>
                    <a:pt x="55" y="106"/>
                  </a:cubicBezTo>
                  <a:cubicBezTo>
                    <a:pt x="55" y="106"/>
                    <a:pt x="55" y="106"/>
                    <a:pt x="54" y="106"/>
                  </a:cubicBezTo>
                  <a:close/>
                  <a:moveTo>
                    <a:pt x="47" y="107"/>
                  </a:moveTo>
                  <a:cubicBezTo>
                    <a:pt x="46" y="107"/>
                    <a:pt x="46" y="107"/>
                    <a:pt x="46" y="108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48" y="108"/>
                    <a:pt x="47" y="107"/>
                    <a:pt x="47" y="107"/>
                  </a:cubicBezTo>
                  <a:close/>
                  <a:moveTo>
                    <a:pt x="52" y="108"/>
                  </a:moveTo>
                  <a:cubicBezTo>
                    <a:pt x="52" y="107"/>
                    <a:pt x="53" y="106"/>
                    <a:pt x="52" y="107"/>
                  </a:cubicBezTo>
                  <a:cubicBezTo>
                    <a:pt x="52" y="107"/>
                    <a:pt x="52" y="108"/>
                    <a:pt x="52" y="108"/>
                  </a:cubicBezTo>
                  <a:close/>
                  <a:moveTo>
                    <a:pt x="58" y="109"/>
                  </a:move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7"/>
                    <a:pt x="57" y="107"/>
                  </a:cubicBezTo>
                  <a:cubicBezTo>
                    <a:pt x="58" y="108"/>
                    <a:pt x="57" y="108"/>
                    <a:pt x="58" y="109"/>
                  </a:cubicBezTo>
                  <a:close/>
                  <a:moveTo>
                    <a:pt x="40" y="108"/>
                  </a:moveTo>
                  <a:cubicBezTo>
                    <a:pt x="40" y="108"/>
                    <a:pt x="40" y="108"/>
                    <a:pt x="41" y="108"/>
                  </a:cubicBezTo>
                  <a:cubicBezTo>
                    <a:pt x="41" y="108"/>
                    <a:pt x="41" y="107"/>
                    <a:pt x="40" y="107"/>
                  </a:cubicBezTo>
                  <a:cubicBezTo>
                    <a:pt x="40" y="107"/>
                    <a:pt x="40" y="108"/>
                    <a:pt x="40" y="108"/>
                  </a:cubicBezTo>
                  <a:close/>
                  <a:moveTo>
                    <a:pt x="51" y="110"/>
                  </a:moveTo>
                  <a:cubicBezTo>
                    <a:pt x="51" y="109"/>
                    <a:pt x="51" y="107"/>
                    <a:pt x="50" y="107"/>
                  </a:cubicBezTo>
                  <a:cubicBezTo>
                    <a:pt x="50" y="108"/>
                    <a:pt x="50" y="109"/>
                    <a:pt x="51" y="110"/>
                  </a:cubicBezTo>
                  <a:close/>
                  <a:moveTo>
                    <a:pt x="42" y="108"/>
                  </a:moveTo>
                  <a:cubicBezTo>
                    <a:pt x="42" y="108"/>
                    <a:pt x="43" y="108"/>
                    <a:pt x="43" y="107"/>
                  </a:cubicBezTo>
                  <a:cubicBezTo>
                    <a:pt x="43" y="107"/>
                    <a:pt x="43" y="107"/>
                    <a:pt x="42" y="107"/>
                  </a:cubicBezTo>
                  <a:cubicBezTo>
                    <a:pt x="42" y="108"/>
                    <a:pt x="42" y="108"/>
                    <a:pt x="42" y="108"/>
                  </a:cubicBezTo>
                  <a:close/>
                  <a:moveTo>
                    <a:pt x="60" y="109"/>
                  </a:moveTo>
                  <a:cubicBezTo>
                    <a:pt x="60" y="108"/>
                    <a:pt x="60" y="108"/>
                    <a:pt x="60" y="107"/>
                  </a:cubicBezTo>
                  <a:cubicBezTo>
                    <a:pt x="59" y="108"/>
                    <a:pt x="60" y="109"/>
                    <a:pt x="60" y="109"/>
                  </a:cubicBezTo>
                  <a:close/>
                  <a:moveTo>
                    <a:pt x="55" y="109"/>
                  </a:moveTo>
                  <a:cubicBezTo>
                    <a:pt x="55" y="109"/>
                    <a:pt x="54" y="108"/>
                    <a:pt x="54" y="108"/>
                  </a:cubicBezTo>
                  <a:cubicBezTo>
                    <a:pt x="54" y="108"/>
                    <a:pt x="54" y="109"/>
                    <a:pt x="55" y="109"/>
                  </a:cubicBezTo>
                  <a:close/>
                  <a:moveTo>
                    <a:pt x="57" y="110"/>
                  </a:moveTo>
                  <a:cubicBezTo>
                    <a:pt x="56" y="109"/>
                    <a:pt x="57" y="108"/>
                    <a:pt x="57" y="108"/>
                  </a:cubicBezTo>
                  <a:cubicBezTo>
                    <a:pt x="56" y="108"/>
                    <a:pt x="56" y="110"/>
                    <a:pt x="57" y="110"/>
                  </a:cubicBezTo>
                  <a:close/>
                  <a:moveTo>
                    <a:pt x="42" y="108"/>
                  </a:moveTo>
                  <a:cubicBezTo>
                    <a:pt x="42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4" y="10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2" y="108"/>
                  </a:cubicBezTo>
                  <a:close/>
                  <a:moveTo>
                    <a:pt x="32" y="110"/>
                  </a:moveTo>
                  <a:cubicBezTo>
                    <a:pt x="32" y="109"/>
                    <a:pt x="32" y="108"/>
                    <a:pt x="31" y="108"/>
                  </a:cubicBezTo>
                  <a:cubicBezTo>
                    <a:pt x="32" y="109"/>
                    <a:pt x="31" y="110"/>
                    <a:pt x="32" y="110"/>
                  </a:cubicBezTo>
                  <a:close/>
                  <a:moveTo>
                    <a:pt x="40" y="109"/>
                  </a:moveTo>
                  <a:cubicBezTo>
                    <a:pt x="40" y="109"/>
                    <a:pt x="40" y="108"/>
                    <a:pt x="39" y="108"/>
                  </a:cubicBezTo>
                  <a:cubicBezTo>
                    <a:pt x="39" y="109"/>
                    <a:pt x="40" y="109"/>
                    <a:pt x="40" y="109"/>
                  </a:cubicBezTo>
                  <a:close/>
                  <a:moveTo>
                    <a:pt x="34" y="113"/>
                  </a:moveTo>
                  <a:cubicBezTo>
                    <a:pt x="36" y="112"/>
                    <a:pt x="35" y="110"/>
                    <a:pt x="33" y="108"/>
                  </a:cubicBezTo>
                  <a:cubicBezTo>
                    <a:pt x="34" y="110"/>
                    <a:pt x="33" y="112"/>
                    <a:pt x="34" y="113"/>
                  </a:cubicBezTo>
                  <a:close/>
                  <a:moveTo>
                    <a:pt x="41" y="109"/>
                  </a:moveTo>
                  <a:cubicBezTo>
                    <a:pt x="41" y="110"/>
                    <a:pt x="42" y="109"/>
                    <a:pt x="41" y="108"/>
                  </a:cubicBezTo>
                  <a:cubicBezTo>
                    <a:pt x="41" y="109"/>
                    <a:pt x="41" y="109"/>
                    <a:pt x="41" y="109"/>
                  </a:cubicBezTo>
                  <a:close/>
                  <a:moveTo>
                    <a:pt x="45" y="110"/>
                  </a:moveTo>
                  <a:cubicBezTo>
                    <a:pt x="46" y="109"/>
                    <a:pt x="45" y="109"/>
                    <a:pt x="45" y="109"/>
                  </a:cubicBezTo>
                  <a:cubicBezTo>
                    <a:pt x="45" y="109"/>
                    <a:pt x="45" y="110"/>
                    <a:pt x="45" y="110"/>
                  </a:cubicBezTo>
                  <a:close/>
                  <a:moveTo>
                    <a:pt x="58" y="112"/>
                  </a:moveTo>
                  <a:cubicBezTo>
                    <a:pt x="58" y="111"/>
                    <a:pt x="59" y="110"/>
                    <a:pt x="58" y="109"/>
                  </a:cubicBezTo>
                  <a:cubicBezTo>
                    <a:pt x="58" y="110"/>
                    <a:pt x="57" y="111"/>
                    <a:pt x="58" y="112"/>
                  </a:cubicBezTo>
                  <a:close/>
                  <a:moveTo>
                    <a:pt x="38" y="110"/>
                  </a:moveTo>
                  <a:cubicBezTo>
                    <a:pt x="39" y="110"/>
                    <a:pt x="39" y="110"/>
                    <a:pt x="39" y="109"/>
                  </a:cubicBezTo>
                  <a:cubicBezTo>
                    <a:pt x="39" y="109"/>
                    <a:pt x="38" y="110"/>
                    <a:pt x="38" y="110"/>
                  </a:cubicBezTo>
                  <a:close/>
                  <a:moveTo>
                    <a:pt x="41" y="109"/>
                  </a:moveTo>
                  <a:cubicBezTo>
                    <a:pt x="42" y="110"/>
                    <a:pt x="42" y="111"/>
                    <a:pt x="42" y="111"/>
                  </a:cubicBezTo>
                  <a:cubicBezTo>
                    <a:pt x="43" y="110"/>
                    <a:pt x="42" y="109"/>
                    <a:pt x="42" y="109"/>
                  </a:cubicBezTo>
                  <a:cubicBezTo>
                    <a:pt x="42" y="109"/>
                    <a:pt x="42" y="109"/>
                    <a:pt x="41" y="109"/>
                  </a:cubicBezTo>
                  <a:close/>
                  <a:moveTo>
                    <a:pt x="47" y="110"/>
                  </a:moveTo>
                  <a:cubicBezTo>
                    <a:pt x="47" y="110"/>
                    <a:pt x="47" y="110"/>
                    <a:pt x="46" y="109"/>
                  </a:cubicBezTo>
                  <a:cubicBezTo>
                    <a:pt x="46" y="110"/>
                    <a:pt x="46" y="110"/>
                    <a:pt x="47" y="110"/>
                  </a:cubicBezTo>
                  <a:close/>
                  <a:moveTo>
                    <a:pt x="52" y="111"/>
                  </a:moveTo>
                  <a:cubicBezTo>
                    <a:pt x="52" y="111"/>
                    <a:pt x="52" y="110"/>
                    <a:pt x="52" y="110"/>
                  </a:cubicBezTo>
                  <a:cubicBezTo>
                    <a:pt x="52" y="110"/>
                    <a:pt x="52" y="111"/>
                    <a:pt x="52" y="111"/>
                  </a:cubicBezTo>
                  <a:close/>
                  <a:moveTo>
                    <a:pt x="44" y="110"/>
                  </a:moveTo>
                  <a:cubicBezTo>
                    <a:pt x="45" y="111"/>
                    <a:pt x="44" y="112"/>
                    <a:pt x="45" y="112"/>
                  </a:cubicBezTo>
                  <a:cubicBezTo>
                    <a:pt x="46" y="111"/>
                    <a:pt x="45" y="110"/>
                    <a:pt x="44" y="110"/>
                  </a:cubicBezTo>
                  <a:cubicBezTo>
                    <a:pt x="44" y="110"/>
                    <a:pt x="44" y="110"/>
                    <a:pt x="44" y="110"/>
                  </a:cubicBezTo>
                  <a:close/>
                  <a:moveTo>
                    <a:pt x="66" y="110"/>
                  </a:moveTo>
                  <a:cubicBezTo>
                    <a:pt x="66" y="112"/>
                    <a:pt x="66" y="110"/>
                    <a:pt x="66" y="110"/>
                  </a:cubicBezTo>
                  <a:close/>
                  <a:moveTo>
                    <a:pt x="39" y="112"/>
                  </a:moveTo>
                  <a:cubicBezTo>
                    <a:pt x="40" y="112"/>
                    <a:pt x="40" y="111"/>
                    <a:pt x="40" y="110"/>
                  </a:cubicBezTo>
                  <a:cubicBezTo>
                    <a:pt x="39" y="111"/>
                    <a:pt x="39" y="111"/>
                    <a:pt x="39" y="112"/>
                  </a:cubicBezTo>
                  <a:close/>
                  <a:moveTo>
                    <a:pt x="55" y="111"/>
                  </a:moveTo>
                  <a:cubicBezTo>
                    <a:pt x="55" y="111"/>
                    <a:pt x="55" y="111"/>
                    <a:pt x="55" y="110"/>
                  </a:cubicBezTo>
                  <a:cubicBezTo>
                    <a:pt x="54" y="111"/>
                    <a:pt x="55" y="111"/>
                    <a:pt x="55" y="111"/>
                  </a:cubicBezTo>
                  <a:close/>
                  <a:moveTo>
                    <a:pt x="63" y="111"/>
                  </a:move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1"/>
                    <a:pt x="63" y="111"/>
                  </a:cubicBezTo>
                  <a:close/>
                  <a:moveTo>
                    <a:pt x="40" y="112"/>
                  </a:moveTo>
                  <a:cubicBezTo>
                    <a:pt x="41" y="112"/>
                    <a:pt x="41" y="112"/>
                    <a:pt x="41" y="112"/>
                  </a:cubicBezTo>
                  <a:cubicBezTo>
                    <a:pt x="40" y="112"/>
                    <a:pt x="41" y="111"/>
                    <a:pt x="40" y="112"/>
                  </a:cubicBezTo>
                  <a:cubicBezTo>
                    <a:pt x="40" y="112"/>
                    <a:pt x="40" y="112"/>
                    <a:pt x="39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1" y="113"/>
                    <a:pt x="41" y="112"/>
                    <a:pt x="41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0" y="111"/>
                    <a:pt x="40" y="112"/>
                  </a:cubicBezTo>
                  <a:close/>
                  <a:moveTo>
                    <a:pt x="7" y="127"/>
                  </a:moveTo>
                  <a:cubicBezTo>
                    <a:pt x="7" y="127"/>
                    <a:pt x="7" y="127"/>
                    <a:pt x="8" y="127"/>
                  </a:cubicBezTo>
                  <a:cubicBezTo>
                    <a:pt x="8" y="125"/>
                    <a:pt x="9" y="124"/>
                    <a:pt x="9" y="122"/>
                  </a:cubicBezTo>
                  <a:cubicBezTo>
                    <a:pt x="9" y="120"/>
                    <a:pt x="10" y="118"/>
                    <a:pt x="10" y="116"/>
                  </a:cubicBezTo>
                  <a:cubicBezTo>
                    <a:pt x="11" y="114"/>
                    <a:pt x="12" y="112"/>
                    <a:pt x="11" y="111"/>
                  </a:cubicBezTo>
                  <a:cubicBezTo>
                    <a:pt x="10" y="116"/>
                    <a:pt x="8" y="122"/>
                    <a:pt x="7" y="127"/>
                  </a:cubicBezTo>
                  <a:close/>
                  <a:moveTo>
                    <a:pt x="37" y="112"/>
                  </a:moveTo>
                  <a:cubicBezTo>
                    <a:pt x="37" y="111"/>
                    <a:pt x="37" y="111"/>
                    <a:pt x="38" y="111"/>
                  </a:cubicBezTo>
                  <a:cubicBezTo>
                    <a:pt x="38" y="111"/>
                    <a:pt x="38" y="111"/>
                    <a:pt x="37" y="111"/>
                  </a:cubicBezTo>
                  <a:cubicBezTo>
                    <a:pt x="38" y="111"/>
                    <a:pt x="37" y="111"/>
                    <a:pt x="37" y="112"/>
                  </a:cubicBezTo>
                  <a:close/>
                  <a:moveTo>
                    <a:pt x="48" y="112"/>
                  </a:moveTo>
                  <a:cubicBezTo>
                    <a:pt x="48" y="111"/>
                    <a:pt x="48" y="111"/>
                    <a:pt x="47" y="111"/>
                  </a:cubicBezTo>
                  <a:cubicBezTo>
                    <a:pt x="47" y="111"/>
                    <a:pt x="47" y="112"/>
                    <a:pt x="48" y="112"/>
                  </a:cubicBezTo>
                  <a:close/>
                  <a:moveTo>
                    <a:pt x="44" y="113"/>
                  </a:moveTo>
                  <a:cubicBezTo>
                    <a:pt x="44" y="113"/>
                    <a:pt x="44" y="113"/>
                    <a:pt x="44" y="113"/>
                  </a:cubicBezTo>
                  <a:cubicBezTo>
                    <a:pt x="44" y="112"/>
                    <a:pt x="44" y="111"/>
                    <a:pt x="43" y="111"/>
                  </a:cubicBezTo>
                  <a:cubicBezTo>
                    <a:pt x="42" y="112"/>
                    <a:pt x="43" y="113"/>
                    <a:pt x="44" y="113"/>
                  </a:cubicBezTo>
                  <a:close/>
                  <a:moveTo>
                    <a:pt x="58" y="112"/>
                  </a:moveTo>
                  <a:cubicBezTo>
                    <a:pt x="58" y="112"/>
                    <a:pt x="58" y="112"/>
                    <a:pt x="58" y="113"/>
                  </a:cubicBezTo>
                  <a:cubicBezTo>
                    <a:pt x="59" y="113"/>
                    <a:pt x="59" y="112"/>
                    <a:pt x="59" y="111"/>
                  </a:cubicBezTo>
                  <a:cubicBezTo>
                    <a:pt x="58" y="111"/>
                    <a:pt x="58" y="112"/>
                    <a:pt x="58" y="112"/>
                  </a:cubicBezTo>
                  <a:close/>
                  <a:moveTo>
                    <a:pt x="60" y="113"/>
                  </a:moveTo>
                  <a:cubicBezTo>
                    <a:pt x="60" y="113"/>
                    <a:pt x="60" y="112"/>
                    <a:pt x="60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0" y="112"/>
                    <a:pt x="59" y="113"/>
                    <a:pt x="60" y="113"/>
                  </a:cubicBezTo>
                  <a:close/>
                  <a:moveTo>
                    <a:pt x="36" y="112"/>
                  </a:moveTo>
                  <a:cubicBezTo>
                    <a:pt x="36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6" y="112"/>
                  </a:cubicBezTo>
                  <a:close/>
                  <a:moveTo>
                    <a:pt x="38" y="113"/>
                  </a:moveTo>
                  <a:cubicBezTo>
                    <a:pt x="38" y="112"/>
                    <a:pt x="38" y="113"/>
                    <a:pt x="38" y="113"/>
                  </a:cubicBezTo>
                  <a:cubicBezTo>
                    <a:pt x="38" y="113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3"/>
                  </a:cubicBezTo>
                  <a:close/>
                  <a:moveTo>
                    <a:pt x="50" y="113"/>
                  </a:moveTo>
                  <a:cubicBezTo>
                    <a:pt x="50" y="113"/>
                    <a:pt x="50" y="114"/>
                    <a:pt x="51" y="114"/>
                  </a:cubicBezTo>
                  <a:cubicBezTo>
                    <a:pt x="51" y="114"/>
                    <a:pt x="51" y="113"/>
                    <a:pt x="51" y="113"/>
                  </a:cubicBezTo>
                  <a:cubicBezTo>
                    <a:pt x="50" y="113"/>
                    <a:pt x="50" y="113"/>
                    <a:pt x="50" y="112"/>
                  </a:cubicBezTo>
                  <a:cubicBezTo>
                    <a:pt x="49" y="112"/>
                    <a:pt x="50" y="113"/>
                    <a:pt x="50" y="113"/>
                  </a:cubicBezTo>
                  <a:close/>
                  <a:moveTo>
                    <a:pt x="53" y="113"/>
                  </a:moveTo>
                  <a:cubicBezTo>
                    <a:pt x="53" y="113"/>
                    <a:pt x="54" y="112"/>
                    <a:pt x="53" y="112"/>
                  </a:cubicBezTo>
                  <a:cubicBezTo>
                    <a:pt x="53" y="113"/>
                    <a:pt x="53" y="113"/>
                    <a:pt x="53" y="113"/>
                  </a:cubicBezTo>
                  <a:close/>
                  <a:moveTo>
                    <a:pt x="43" y="114"/>
                  </a:moveTo>
                  <a:cubicBezTo>
                    <a:pt x="42" y="114"/>
                    <a:pt x="42" y="113"/>
                    <a:pt x="42" y="113"/>
                  </a:cubicBezTo>
                  <a:cubicBezTo>
                    <a:pt x="41" y="113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5"/>
                    <a:pt x="41" y="116"/>
                    <a:pt x="42" y="116"/>
                  </a:cubicBezTo>
                  <a:cubicBezTo>
                    <a:pt x="42" y="115"/>
                    <a:pt x="43" y="115"/>
                    <a:pt x="43" y="114"/>
                  </a:cubicBezTo>
                  <a:cubicBezTo>
                    <a:pt x="43" y="114"/>
                    <a:pt x="43" y="112"/>
                    <a:pt x="42" y="113"/>
                  </a:cubicBezTo>
                  <a:cubicBezTo>
                    <a:pt x="42" y="113"/>
                    <a:pt x="43" y="114"/>
                    <a:pt x="43" y="114"/>
                  </a:cubicBezTo>
                  <a:close/>
                  <a:moveTo>
                    <a:pt x="56" y="113"/>
                  </a:moveTo>
                  <a:cubicBezTo>
                    <a:pt x="56" y="113"/>
                    <a:pt x="56" y="112"/>
                    <a:pt x="56" y="112"/>
                  </a:cubicBezTo>
                  <a:cubicBezTo>
                    <a:pt x="56" y="113"/>
                    <a:pt x="56" y="113"/>
                    <a:pt x="56" y="113"/>
                  </a:cubicBezTo>
                  <a:close/>
                  <a:moveTo>
                    <a:pt x="46" y="114"/>
                  </a:moveTo>
                  <a:cubicBezTo>
                    <a:pt x="46" y="114"/>
                    <a:pt x="46" y="114"/>
                    <a:pt x="46" y="115"/>
                  </a:cubicBezTo>
                  <a:cubicBezTo>
                    <a:pt x="47" y="115"/>
                    <a:pt x="47" y="114"/>
                    <a:pt x="47" y="114"/>
                  </a:cubicBezTo>
                  <a:cubicBezTo>
                    <a:pt x="47" y="114"/>
                    <a:pt x="47" y="113"/>
                    <a:pt x="46" y="113"/>
                  </a:cubicBezTo>
                  <a:cubicBezTo>
                    <a:pt x="46" y="113"/>
                    <a:pt x="47" y="114"/>
                    <a:pt x="46" y="114"/>
                  </a:cubicBezTo>
                  <a:close/>
                  <a:moveTo>
                    <a:pt x="63" y="114"/>
                  </a:moveTo>
                  <a:cubicBezTo>
                    <a:pt x="63" y="114"/>
                    <a:pt x="63" y="113"/>
                    <a:pt x="63" y="113"/>
                  </a:cubicBezTo>
                  <a:cubicBezTo>
                    <a:pt x="63" y="113"/>
                    <a:pt x="63" y="114"/>
                    <a:pt x="63" y="114"/>
                  </a:cubicBezTo>
                  <a:close/>
                  <a:moveTo>
                    <a:pt x="37" y="114"/>
                  </a:move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8" y="114"/>
                    <a:pt x="38" y="113"/>
                  </a:cubicBezTo>
                  <a:cubicBezTo>
                    <a:pt x="38" y="113"/>
                    <a:pt x="37" y="113"/>
                    <a:pt x="37" y="114"/>
                  </a:cubicBezTo>
                  <a:close/>
                  <a:moveTo>
                    <a:pt x="39" y="114"/>
                  </a:moveTo>
                  <a:cubicBezTo>
                    <a:pt x="39" y="114"/>
                    <a:pt x="39" y="113"/>
                    <a:pt x="39" y="113"/>
                  </a:cubicBezTo>
                  <a:cubicBezTo>
                    <a:pt x="39" y="114"/>
                    <a:pt x="39" y="114"/>
                    <a:pt x="39" y="114"/>
                  </a:cubicBezTo>
                  <a:close/>
                  <a:moveTo>
                    <a:pt x="60" y="115"/>
                  </a:moveTo>
                  <a:cubicBezTo>
                    <a:pt x="60" y="115"/>
                    <a:pt x="60" y="114"/>
                    <a:pt x="60" y="113"/>
                  </a:cubicBezTo>
                  <a:cubicBezTo>
                    <a:pt x="60" y="114"/>
                    <a:pt x="59" y="114"/>
                    <a:pt x="60" y="115"/>
                  </a:cubicBezTo>
                  <a:close/>
                  <a:moveTo>
                    <a:pt x="35" y="114"/>
                  </a:moveTo>
                  <a:cubicBezTo>
                    <a:pt x="35" y="115"/>
                    <a:pt x="34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5"/>
                    <a:pt x="36" y="114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56" y="114"/>
                  </a:moveTo>
                  <a:cubicBezTo>
                    <a:pt x="57" y="114"/>
                    <a:pt x="57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lose/>
                  <a:moveTo>
                    <a:pt x="45" y="114"/>
                  </a:moveTo>
                  <a:cubicBezTo>
                    <a:pt x="45" y="114"/>
                    <a:pt x="44" y="114"/>
                    <a:pt x="44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6" y="116"/>
                    <a:pt x="46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lose/>
                  <a:moveTo>
                    <a:pt x="54" y="115"/>
                  </a:moveTo>
                  <a:cubicBezTo>
                    <a:pt x="55" y="115"/>
                    <a:pt x="56" y="114"/>
                    <a:pt x="55" y="114"/>
                  </a:cubicBezTo>
                  <a:cubicBezTo>
                    <a:pt x="55" y="114"/>
                    <a:pt x="54" y="115"/>
                    <a:pt x="54" y="115"/>
                  </a:cubicBezTo>
                  <a:close/>
                  <a:moveTo>
                    <a:pt x="38" y="115"/>
                  </a:move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9" y="115"/>
                    <a:pt x="38" y="115"/>
                    <a:pt x="38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5"/>
                    <a:pt x="38" y="115"/>
                  </a:cubicBezTo>
                  <a:close/>
                  <a:moveTo>
                    <a:pt x="32" y="115"/>
                  </a:moveTo>
                  <a:cubicBezTo>
                    <a:pt x="32" y="115"/>
                    <a:pt x="32" y="115"/>
                    <a:pt x="31" y="114"/>
                  </a:cubicBezTo>
                  <a:cubicBezTo>
                    <a:pt x="31" y="115"/>
                    <a:pt x="32" y="115"/>
                    <a:pt x="32" y="115"/>
                  </a:cubicBezTo>
                  <a:close/>
                  <a:moveTo>
                    <a:pt x="63" y="117"/>
                  </a:moveTo>
                  <a:cubicBezTo>
                    <a:pt x="63" y="116"/>
                    <a:pt x="63" y="116"/>
                    <a:pt x="63" y="116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6"/>
                    <a:pt x="63" y="117"/>
                  </a:cubicBezTo>
                  <a:close/>
                  <a:moveTo>
                    <a:pt x="36" y="115"/>
                  </a:moveTo>
                  <a:cubicBezTo>
                    <a:pt x="35" y="116"/>
                    <a:pt x="34" y="117"/>
                    <a:pt x="34" y="118"/>
                  </a:cubicBezTo>
                  <a:cubicBezTo>
                    <a:pt x="34" y="117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lose/>
                  <a:moveTo>
                    <a:pt x="47" y="116"/>
                  </a:moveTo>
                  <a:cubicBezTo>
                    <a:pt x="48" y="116"/>
                    <a:pt x="47" y="115"/>
                    <a:pt x="48" y="115"/>
                  </a:cubicBezTo>
                  <a:cubicBezTo>
                    <a:pt x="48" y="115"/>
                    <a:pt x="47" y="115"/>
                    <a:pt x="47" y="116"/>
                  </a:cubicBezTo>
                  <a:close/>
                  <a:moveTo>
                    <a:pt x="54" y="116"/>
                  </a:moveTo>
                  <a:cubicBezTo>
                    <a:pt x="55" y="116"/>
                    <a:pt x="55" y="117"/>
                    <a:pt x="55" y="117"/>
                  </a:cubicBezTo>
                  <a:cubicBezTo>
                    <a:pt x="55" y="116"/>
                    <a:pt x="55" y="116"/>
                    <a:pt x="55" y="115"/>
                  </a:cubicBezTo>
                  <a:cubicBezTo>
                    <a:pt x="55" y="115"/>
                    <a:pt x="55" y="115"/>
                    <a:pt x="54" y="116"/>
                  </a:cubicBezTo>
                  <a:close/>
                  <a:moveTo>
                    <a:pt x="39" y="116"/>
                  </a:moveTo>
                  <a:cubicBezTo>
                    <a:pt x="40" y="116"/>
                    <a:pt x="40" y="117"/>
                    <a:pt x="41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0" y="115"/>
                    <a:pt x="39" y="115"/>
                    <a:pt x="39" y="116"/>
                  </a:cubicBezTo>
                  <a:close/>
                  <a:moveTo>
                    <a:pt x="43" y="116"/>
                  </a:moveTo>
                  <a:cubicBezTo>
                    <a:pt x="43" y="117"/>
                    <a:pt x="43" y="118"/>
                    <a:pt x="44" y="118"/>
                  </a:cubicBezTo>
                  <a:cubicBezTo>
                    <a:pt x="44" y="117"/>
                    <a:pt x="44" y="117"/>
                    <a:pt x="43" y="116"/>
                  </a:cubicBezTo>
                  <a:cubicBezTo>
                    <a:pt x="44" y="116"/>
                    <a:pt x="44" y="117"/>
                    <a:pt x="45" y="117"/>
                  </a:cubicBezTo>
                  <a:cubicBezTo>
                    <a:pt x="45" y="116"/>
                    <a:pt x="44" y="116"/>
                    <a:pt x="44" y="115"/>
                  </a:cubicBezTo>
                  <a:cubicBezTo>
                    <a:pt x="43" y="115"/>
                    <a:pt x="43" y="116"/>
                    <a:pt x="43" y="116"/>
                  </a:cubicBezTo>
                  <a:close/>
                  <a:moveTo>
                    <a:pt x="51" y="117"/>
                  </a:moveTo>
                  <a:cubicBezTo>
                    <a:pt x="51" y="116"/>
                    <a:pt x="51" y="116"/>
                    <a:pt x="50" y="116"/>
                  </a:cubicBezTo>
                  <a:cubicBezTo>
                    <a:pt x="50" y="116"/>
                    <a:pt x="50" y="117"/>
                    <a:pt x="51" y="117"/>
                  </a:cubicBezTo>
                  <a:close/>
                  <a:moveTo>
                    <a:pt x="58" y="116"/>
                  </a:moveTo>
                  <a:cubicBezTo>
                    <a:pt x="58" y="116"/>
                    <a:pt x="58" y="117"/>
                    <a:pt x="58" y="117"/>
                  </a:cubicBezTo>
                  <a:cubicBezTo>
                    <a:pt x="59" y="117"/>
                    <a:pt x="58" y="116"/>
                    <a:pt x="58" y="116"/>
                  </a:cubicBezTo>
                  <a:cubicBezTo>
                    <a:pt x="58" y="116"/>
                    <a:pt x="58" y="116"/>
                    <a:pt x="58" y="116"/>
                  </a:cubicBezTo>
                  <a:close/>
                  <a:moveTo>
                    <a:pt x="36" y="117"/>
                  </a:moveTo>
                  <a:cubicBezTo>
                    <a:pt x="36" y="117"/>
                    <a:pt x="36" y="117"/>
                    <a:pt x="35" y="117"/>
                  </a:cubicBezTo>
                  <a:cubicBezTo>
                    <a:pt x="35" y="117"/>
                    <a:pt x="36" y="117"/>
                    <a:pt x="36" y="117"/>
                  </a:cubicBezTo>
                  <a:cubicBezTo>
                    <a:pt x="37" y="118"/>
                    <a:pt x="37" y="117"/>
                    <a:pt x="37" y="116"/>
                  </a:cubicBezTo>
                  <a:cubicBezTo>
                    <a:pt x="36" y="116"/>
                    <a:pt x="36" y="117"/>
                    <a:pt x="36" y="117"/>
                  </a:cubicBezTo>
                  <a:close/>
                  <a:moveTo>
                    <a:pt x="39" y="117"/>
                  </a:moveTo>
                  <a:cubicBezTo>
                    <a:pt x="39" y="117"/>
                    <a:pt x="39" y="118"/>
                    <a:pt x="40" y="118"/>
                  </a:cubicBezTo>
                  <a:cubicBezTo>
                    <a:pt x="40" y="118"/>
                    <a:pt x="40" y="117"/>
                    <a:pt x="40" y="117"/>
                  </a:cubicBezTo>
                  <a:cubicBezTo>
                    <a:pt x="41" y="117"/>
                    <a:pt x="40" y="116"/>
                    <a:pt x="39" y="116"/>
                  </a:cubicBezTo>
                  <a:cubicBezTo>
                    <a:pt x="39" y="116"/>
                    <a:pt x="39" y="117"/>
                    <a:pt x="39" y="117"/>
                  </a:cubicBezTo>
                  <a:close/>
                  <a:moveTo>
                    <a:pt x="42" y="117"/>
                  </a:moveTo>
                  <a:cubicBezTo>
                    <a:pt x="42" y="118"/>
                    <a:pt x="43" y="118"/>
                    <a:pt x="43" y="119"/>
                  </a:cubicBezTo>
                  <a:cubicBezTo>
                    <a:pt x="44" y="118"/>
                    <a:pt x="43" y="117"/>
                    <a:pt x="43" y="116"/>
                  </a:cubicBezTo>
                  <a:cubicBezTo>
                    <a:pt x="43" y="116"/>
                    <a:pt x="42" y="117"/>
                    <a:pt x="42" y="117"/>
                  </a:cubicBezTo>
                  <a:close/>
                  <a:moveTo>
                    <a:pt x="32" y="118"/>
                  </a:moveTo>
                  <a:cubicBezTo>
                    <a:pt x="32" y="118"/>
                    <a:pt x="32" y="116"/>
                    <a:pt x="32" y="117"/>
                  </a:cubicBezTo>
                  <a:cubicBezTo>
                    <a:pt x="32" y="117"/>
                    <a:pt x="32" y="117"/>
                    <a:pt x="32" y="118"/>
                  </a:cubicBezTo>
                  <a:close/>
                  <a:moveTo>
                    <a:pt x="65" y="120"/>
                  </a:moveTo>
                  <a:cubicBezTo>
                    <a:pt x="65" y="119"/>
                    <a:pt x="65" y="118"/>
                    <a:pt x="65" y="117"/>
                  </a:cubicBezTo>
                  <a:cubicBezTo>
                    <a:pt x="64" y="118"/>
                    <a:pt x="64" y="119"/>
                    <a:pt x="65" y="120"/>
                  </a:cubicBezTo>
                  <a:close/>
                  <a:moveTo>
                    <a:pt x="47" y="119"/>
                  </a:moveTo>
                  <a:cubicBezTo>
                    <a:pt x="47" y="118"/>
                    <a:pt x="47" y="118"/>
                    <a:pt x="47" y="118"/>
                  </a:cubicBezTo>
                  <a:cubicBezTo>
                    <a:pt x="47" y="118"/>
                    <a:pt x="47" y="117"/>
                    <a:pt x="47" y="117"/>
                  </a:cubicBezTo>
                  <a:cubicBezTo>
                    <a:pt x="46" y="116"/>
                    <a:pt x="46" y="118"/>
                    <a:pt x="47" y="119"/>
                  </a:cubicBezTo>
                  <a:close/>
                  <a:moveTo>
                    <a:pt x="53" y="118"/>
                  </a:moveTo>
                  <a:cubicBezTo>
                    <a:pt x="53" y="118"/>
                    <a:pt x="53" y="118"/>
                    <a:pt x="53" y="119"/>
                  </a:cubicBezTo>
                  <a:cubicBezTo>
                    <a:pt x="53" y="118"/>
                    <a:pt x="53" y="117"/>
                    <a:pt x="53" y="117"/>
                  </a:cubicBezTo>
                  <a:cubicBezTo>
                    <a:pt x="53" y="117"/>
                    <a:pt x="53" y="118"/>
                    <a:pt x="53" y="118"/>
                  </a:cubicBezTo>
                  <a:close/>
                  <a:moveTo>
                    <a:pt x="7" y="130"/>
                  </a:moveTo>
                  <a:cubicBezTo>
                    <a:pt x="8" y="131"/>
                    <a:pt x="7" y="133"/>
                    <a:pt x="7" y="134"/>
                  </a:cubicBezTo>
                  <a:cubicBezTo>
                    <a:pt x="7" y="134"/>
                    <a:pt x="7" y="134"/>
                    <a:pt x="8" y="133"/>
                  </a:cubicBezTo>
                  <a:cubicBezTo>
                    <a:pt x="9" y="128"/>
                    <a:pt x="10" y="123"/>
                    <a:pt x="11" y="118"/>
                  </a:cubicBezTo>
                  <a:cubicBezTo>
                    <a:pt x="10" y="122"/>
                    <a:pt x="9" y="126"/>
                    <a:pt x="7" y="130"/>
                  </a:cubicBezTo>
                  <a:close/>
                  <a:moveTo>
                    <a:pt x="34" y="119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6" y="119"/>
                    <a:pt x="35" y="118"/>
                  </a:cubicBezTo>
                  <a:cubicBezTo>
                    <a:pt x="34" y="118"/>
                    <a:pt x="35" y="119"/>
                    <a:pt x="34" y="119"/>
                  </a:cubicBezTo>
                  <a:close/>
                  <a:moveTo>
                    <a:pt x="65" y="120"/>
                  </a:moveTo>
                  <a:cubicBezTo>
                    <a:pt x="66" y="120"/>
                    <a:pt x="66" y="118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18"/>
                    <a:pt x="66" y="119"/>
                    <a:pt x="65" y="120"/>
                  </a:cubicBezTo>
                  <a:close/>
                  <a:moveTo>
                    <a:pt x="33" y="126"/>
                  </a:moveTo>
                  <a:cubicBezTo>
                    <a:pt x="33" y="123"/>
                    <a:pt x="33" y="121"/>
                    <a:pt x="32" y="118"/>
                  </a:cubicBezTo>
                  <a:cubicBezTo>
                    <a:pt x="32" y="121"/>
                    <a:pt x="32" y="123"/>
                    <a:pt x="33" y="126"/>
                  </a:cubicBezTo>
                  <a:close/>
                  <a:moveTo>
                    <a:pt x="62" y="122"/>
                  </a:moveTo>
                  <a:cubicBezTo>
                    <a:pt x="63" y="122"/>
                    <a:pt x="63" y="119"/>
                    <a:pt x="63" y="118"/>
                  </a:cubicBezTo>
                  <a:cubicBezTo>
                    <a:pt x="62" y="119"/>
                    <a:pt x="63" y="121"/>
                    <a:pt x="62" y="122"/>
                  </a:cubicBezTo>
                  <a:close/>
                  <a:moveTo>
                    <a:pt x="41" y="119"/>
                  </a:moveTo>
                  <a:cubicBezTo>
                    <a:pt x="41" y="120"/>
                    <a:pt x="41" y="120"/>
                    <a:pt x="41" y="121"/>
                  </a:cubicBezTo>
                  <a:cubicBezTo>
                    <a:pt x="41" y="121"/>
                    <a:pt x="42" y="121"/>
                    <a:pt x="42" y="121"/>
                  </a:cubicBezTo>
                  <a:cubicBezTo>
                    <a:pt x="42" y="120"/>
                    <a:pt x="41" y="120"/>
                    <a:pt x="41" y="120"/>
                  </a:cubicBezTo>
                  <a:cubicBezTo>
                    <a:pt x="42" y="120"/>
                    <a:pt x="41" y="119"/>
                    <a:pt x="41" y="119"/>
                  </a:cubicBezTo>
                  <a:cubicBezTo>
                    <a:pt x="42" y="119"/>
                    <a:pt x="42" y="120"/>
                    <a:pt x="42" y="120"/>
                  </a:cubicBezTo>
                  <a:cubicBezTo>
                    <a:pt x="43" y="119"/>
                    <a:pt x="42" y="118"/>
                    <a:pt x="42" y="118"/>
                  </a:cubicBezTo>
                  <a:cubicBezTo>
                    <a:pt x="41" y="118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lose/>
                  <a:moveTo>
                    <a:pt x="50" y="119"/>
                  </a:moveTo>
                  <a:cubicBezTo>
                    <a:pt x="51" y="119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lose/>
                  <a:moveTo>
                    <a:pt x="38" y="120"/>
                  </a:moveTo>
                  <a:cubicBezTo>
                    <a:pt x="38" y="120"/>
                    <a:pt x="39" y="120"/>
                    <a:pt x="39" y="119"/>
                  </a:cubicBezTo>
                  <a:cubicBezTo>
                    <a:pt x="38" y="119"/>
                    <a:pt x="38" y="118"/>
                    <a:pt x="38" y="118"/>
                  </a:cubicBezTo>
                  <a:cubicBezTo>
                    <a:pt x="37" y="119"/>
                    <a:pt x="37" y="120"/>
                    <a:pt x="38" y="120"/>
                  </a:cubicBezTo>
                  <a:close/>
                  <a:moveTo>
                    <a:pt x="56" y="119"/>
                  </a:move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9"/>
                    <a:pt x="56" y="119"/>
                  </a:cubicBezTo>
                  <a:close/>
                  <a:moveTo>
                    <a:pt x="60" y="120"/>
                  </a:moveTo>
                  <a:cubicBezTo>
                    <a:pt x="60" y="119"/>
                    <a:pt x="60" y="118"/>
                    <a:pt x="60" y="118"/>
                  </a:cubicBezTo>
                  <a:cubicBezTo>
                    <a:pt x="59" y="119"/>
                    <a:pt x="59" y="119"/>
                    <a:pt x="60" y="120"/>
                  </a:cubicBezTo>
                  <a:close/>
                  <a:moveTo>
                    <a:pt x="57" y="120"/>
                  </a:moveTo>
                  <a:cubicBezTo>
                    <a:pt x="58" y="121"/>
                    <a:pt x="58" y="122"/>
                    <a:pt x="59" y="122"/>
                  </a:cubicBezTo>
                  <a:cubicBezTo>
                    <a:pt x="59" y="121"/>
                    <a:pt x="59" y="120"/>
                    <a:pt x="58" y="119"/>
                  </a:cubicBezTo>
                  <a:cubicBezTo>
                    <a:pt x="58" y="119"/>
                    <a:pt x="57" y="120"/>
                    <a:pt x="57" y="120"/>
                  </a:cubicBezTo>
                  <a:close/>
                  <a:moveTo>
                    <a:pt x="44" y="120"/>
                  </a:moveTo>
                  <a:cubicBezTo>
                    <a:pt x="45" y="121"/>
                    <a:pt x="44" y="121"/>
                    <a:pt x="45" y="121"/>
                  </a:cubicBezTo>
                  <a:cubicBezTo>
                    <a:pt x="45" y="121"/>
                    <a:pt x="45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0"/>
                    <a:pt x="46" y="119"/>
                    <a:pt x="45" y="119"/>
                  </a:cubicBezTo>
                  <a:cubicBezTo>
                    <a:pt x="45" y="119"/>
                    <a:pt x="44" y="120"/>
                    <a:pt x="44" y="120"/>
                  </a:cubicBezTo>
                  <a:close/>
                  <a:moveTo>
                    <a:pt x="54" y="119"/>
                  </a:moveTo>
                  <a:cubicBezTo>
                    <a:pt x="54" y="120"/>
                    <a:pt x="54" y="121"/>
                    <a:pt x="55" y="121"/>
                  </a:cubicBezTo>
                  <a:cubicBezTo>
                    <a:pt x="55" y="120"/>
                    <a:pt x="55" y="120"/>
                    <a:pt x="55" y="119"/>
                  </a:cubicBezTo>
                  <a:cubicBezTo>
                    <a:pt x="55" y="119"/>
                    <a:pt x="54" y="119"/>
                    <a:pt x="54" y="119"/>
                  </a:cubicBezTo>
                  <a:close/>
                  <a:moveTo>
                    <a:pt x="33" y="136"/>
                  </a:moveTo>
                  <a:cubicBezTo>
                    <a:pt x="33" y="135"/>
                    <a:pt x="32" y="133"/>
                    <a:pt x="33" y="133"/>
                  </a:cubicBezTo>
                  <a:cubicBezTo>
                    <a:pt x="32" y="129"/>
                    <a:pt x="32" y="124"/>
                    <a:pt x="31" y="120"/>
                  </a:cubicBezTo>
                  <a:cubicBezTo>
                    <a:pt x="31" y="126"/>
                    <a:pt x="32" y="132"/>
                    <a:pt x="33" y="137"/>
                  </a:cubicBezTo>
                  <a:cubicBezTo>
                    <a:pt x="33" y="137"/>
                    <a:pt x="32" y="136"/>
                    <a:pt x="33" y="136"/>
                  </a:cubicBezTo>
                  <a:close/>
                  <a:moveTo>
                    <a:pt x="34" y="122"/>
                  </a:moveTo>
                  <a:cubicBezTo>
                    <a:pt x="34" y="122"/>
                    <a:pt x="34" y="124"/>
                    <a:pt x="34" y="124"/>
                  </a:cubicBezTo>
                  <a:cubicBezTo>
                    <a:pt x="35" y="124"/>
                    <a:pt x="36" y="122"/>
                    <a:pt x="37" y="121"/>
                  </a:cubicBezTo>
                  <a:cubicBezTo>
                    <a:pt x="37" y="121"/>
                    <a:pt x="37" y="120"/>
                    <a:pt x="36" y="120"/>
                  </a:cubicBezTo>
                  <a:cubicBezTo>
                    <a:pt x="36" y="121"/>
                    <a:pt x="35" y="122"/>
                    <a:pt x="34" y="122"/>
                  </a:cubicBezTo>
                  <a:close/>
                  <a:moveTo>
                    <a:pt x="51" y="121"/>
                  </a:moveTo>
                  <a:cubicBezTo>
                    <a:pt x="51" y="121"/>
                    <a:pt x="51" y="120"/>
                    <a:pt x="51" y="120"/>
                  </a:cubicBezTo>
                  <a:cubicBezTo>
                    <a:pt x="51" y="121"/>
                    <a:pt x="50" y="121"/>
                    <a:pt x="51" y="121"/>
                  </a:cubicBezTo>
                  <a:close/>
                  <a:moveTo>
                    <a:pt x="43" y="121"/>
                  </a:moveTo>
                  <a:cubicBezTo>
                    <a:pt x="43" y="121"/>
                    <a:pt x="43" y="121"/>
                    <a:pt x="43" y="120"/>
                  </a:cubicBezTo>
                  <a:cubicBezTo>
                    <a:pt x="43" y="121"/>
                    <a:pt x="43" y="121"/>
                    <a:pt x="43" y="121"/>
                  </a:cubicBezTo>
                  <a:close/>
                  <a:moveTo>
                    <a:pt x="47" y="122"/>
                  </a:moveTo>
                  <a:cubicBezTo>
                    <a:pt x="47" y="121"/>
                    <a:pt x="47" y="121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6" y="121"/>
                    <a:pt x="47" y="121"/>
                    <a:pt x="47" y="122"/>
                  </a:cubicBezTo>
                  <a:close/>
                  <a:moveTo>
                    <a:pt x="65" y="130"/>
                  </a:moveTo>
                  <a:cubicBezTo>
                    <a:pt x="65" y="132"/>
                    <a:pt x="65" y="136"/>
                    <a:pt x="65" y="139"/>
                  </a:cubicBezTo>
                  <a:cubicBezTo>
                    <a:pt x="65" y="139"/>
                    <a:pt x="64" y="139"/>
                    <a:pt x="64" y="140"/>
                  </a:cubicBezTo>
                  <a:cubicBezTo>
                    <a:pt x="66" y="142"/>
                    <a:pt x="64" y="146"/>
                    <a:pt x="65" y="150"/>
                  </a:cubicBezTo>
                  <a:cubicBezTo>
                    <a:pt x="65" y="141"/>
                    <a:pt x="65" y="130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5" y="123"/>
                    <a:pt x="65" y="127"/>
                    <a:pt x="65" y="130"/>
                  </a:cubicBezTo>
                  <a:close/>
                  <a:moveTo>
                    <a:pt x="39" y="121"/>
                  </a:moveTo>
                  <a:cubicBezTo>
                    <a:pt x="39" y="122"/>
                    <a:pt x="39" y="123"/>
                    <a:pt x="40" y="123"/>
                  </a:cubicBezTo>
                  <a:cubicBezTo>
                    <a:pt x="40" y="123"/>
                    <a:pt x="40" y="123"/>
                    <a:pt x="40" y="122"/>
                  </a:cubicBezTo>
                  <a:cubicBezTo>
                    <a:pt x="40" y="122"/>
                    <a:pt x="40" y="121"/>
                    <a:pt x="39" y="121"/>
                  </a:cubicBezTo>
                  <a:cubicBezTo>
                    <a:pt x="39" y="121"/>
                    <a:pt x="39" y="121"/>
                    <a:pt x="39" y="121"/>
                  </a:cubicBezTo>
                  <a:close/>
                  <a:moveTo>
                    <a:pt x="44" y="123"/>
                  </a:move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1"/>
                    <a:pt x="43" y="121"/>
                  </a:cubicBezTo>
                  <a:cubicBezTo>
                    <a:pt x="43" y="122"/>
                    <a:pt x="43" y="122"/>
                    <a:pt x="44" y="123"/>
                  </a:cubicBezTo>
                  <a:close/>
                  <a:moveTo>
                    <a:pt x="47" y="123"/>
                  </a:moveTo>
                  <a:cubicBezTo>
                    <a:pt x="47" y="123"/>
                    <a:pt x="47" y="122"/>
                    <a:pt x="46" y="121"/>
                  </a:cubicBezTo>
                  <a:cubicBezTo>
                    <a:pt x="46" y="122"/>
                    <a:pt x="47" y="123"/>
                    <a:pt x="47" y="123"/>
                  </a:cubicBezTo>
                  <a:close/>
                  <a:moveTo>
                    <a:pt x="50" y="124"/>
                  </a:moveTo>
                  <a:cubicBezTo>
                    <a:pt x="50" y="123"/>
                    <a:pt x="51" y="123"/>
                    <a:pt x="51" y="123"/>
                  </a:cubicBezTo>
                  <a:cubicBezTo>
                    <a:pt x="50" y="122"/>
                    <a:pt x="50" y="122"/>
                    <a:pt x="50" y="121"/>
                  </a:cubicBezTo>
                  <a:cubicBezTo>
                    <a:pt x="50" y="122"/>
                    <a:pt x="49" y="123"/>
                    <a:pt x="50" y="124"/>
                  </a:cubicBezTo>
                  <a:close/>
                  <a:moveTo>
                    <a:pt x="59" y="123"/>
                  </a:moveTo>
                  <a:cubicBezTo>
                    <a:pt x="60" y="123"/>
                    <a:pt x="60" y="122"/>
                    <a:pt x="60" y="122"/>
                  </a:cubicBezTo>
                  <a:cubicBezTo>
                    <a:pt x="60" y="123"/>
                    <a:pt x="60" y="123"/>
                    <a:pt x="59" y="123"/>
                  </a:cubicBezTo>
                  <a:close/>
                  <a:moveTo>
                    <a:pt x="52" y="124"/>
                  </a:moveTo>
                  <a:cubicBezTo>
                    <a:pt x="53" y="124"/>
                    <a:pt x="53" y="124"/>
                    <a:pt x="53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52" y="123"/>
                    <a:pt x="53" y="123"/>
                    <a:pt x="52" y="124"/>
                  </a:cubicBezTo>
                  <a:close/>
                  <a:moveTo>
                    <a:pt x="42" y="123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2"/>
                    <a:pt x="42" y="123"/>
                  </a:cubicBezTo>
                  <a:close/>
                  <a:moveTo>
                    <a:pt x="55" y="124"/>
                  </a:moveTo>
                  <a:cubicBezTo>
                    <a:pt x="55" y="124"/>
                    <a:pt x="55" y="123"/>
                    <a:pt x="55" y="123"/>
                  </a:cubicBezTo>
                  <a:cubicBezTo>
                    <a:pt x="54" y="123"/>
                    <a:pt x="55" y="124"/>
                    <a:pt x="55" y="124"/>
                  </a:cubicBezTo>
                  <a:close/>
                  <a:moveTo>
                    <a:pt x="48" y="124"/>
                  </a:moveTo>
                  <a:cubicBezTo>
                    <a:pt x="48" y="124"/>
                    <a:pt x="48" y="124"/>
                    <a:pt x="49" y="124"/>
                  </a:cubicBezTo>
                  <a:cubicBezTo>
                    <a:pt x="49" y="124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4"/>
                  </a:cubicBezTo>
                  <a:close/>
                  <a:moveTo>
                    <a:pt x="57" y="124"/>
                  </a:moveTo>
                  <a:cubicBezTo>
                    <a:pt x="57" y="124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4"/>
                    <a:pt x="57" y="124"/>
                  </a:cubicBezTo>
                  <a:close/>
                  <a:moveTo>
                    <a:pt x="37" y="124"/>
                  </a:moveTo>
                  <a:cubicBezTo>
                    <a:pt x="37" y="124"/>
                    <a:pt x="38" y="125"/>
                    <a:pt x="38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4"/>
                    <a:pt x="38" y="124"/>
                    <a:pt x="38" y="123"/>
                  </a:cubicBezTo>
                  <a:cubicBezTo>
                    <a:pt x="37" y="123"/>
                    <a:pt x="37" y="123"/>
                    <a:pt x="37" y="124"/>
                  </a:cubicBezTo>
                  <a:close/>
                  <a:moveTo>
                    <a:pt x="40" y="124"/>
                  </a:moveTo>
                  <a:cubicBezTo>
                    <a:pt x="41" y="124"/>
                    <a:pt x="41" y="124"/>
                    <a:pt x="41" y="123"/>
                  </a:cubicBezTo>
                  <a:cubicBezTo>
                    <a:pt x="41" y="124"/>
                    <a:pt x="40" y="124"/>
                    <a:pt x="40" y="124"/>
                  </a:cubicBezTo>
                  <a:close/>
                  <a:moveTo>
                    <a:pt x="45" y="124"/>
                  </a:moveTo>
                  <a:cubicBezTo>
                    <a:pt x="45" y="124"/>
                    <a:pt x="45" y="125"/>
                    <a:pt x="45" y="125"/>
                  </a:cubicBezTo>
                  <a:cubicBezTo>
                    <a:pt x="46" y="124"/>
                    <a:pt x="45" y="123"/>
                    <a:pt x="45" y="124"/>
                  </a:cubicBezTo>
                  <a:close/>
                  <a:moveTo>
                    <a:pt x="59" y="124"/>
                  </a:moveTo>
                  <a:cubicBezTo>
                    <a:pt x="60" y="124"/>
                    <a:pt x="60" y="125"/>
                    <a:pt x="60" y="125"/>
                  </a:cubicBezTo>
                  <a:cubicBezTo>
                    <a:pt x="60" y="125"/>
                    <a:pt x="60" y="124"/>
                    <a:pt x="60" y="124"/>
                  </a:cubicBezTo>
                  <a:cubicBezTo>
                    <a:pt x="60" y="124"/>
                    <a:pt x="59" y="124"/>
                    <a:pt x="59" y="124"/>
                  </a:cubicBezTo>
                  <a:close/>
                  <a:moveTo>
                    <a:pt x="41" y="126"/>
                  </a:moveTo>
                  <a:cubicBezTo>
                    <a:pt x="41" y="126"/>
                    <a:pt x="42" y="125"/>
                    <a:pt x="42" y="125"/>
                  </a:cubicBezTo>
                  <a:cubicBezTo>
                    <a:pt x="42" y="125"/>
                    <a:pt x="42" y="124"/>
                    <a:pt x="41" y="124"/>
                  </a:cubicBezTo>
                  <a:cubicBezTo>
                    <a:pt x="40" y="125"/>
                    <a:pt x="41" y="125"/>
                    <a:pt x="41" y="126"/>
                  </a:cubicBezTo>
                  <a:close/>
                  <a:moveTo>
                    <a:pt x="48" y="125"/>
                  </a:moveTo>
                  <a:cubicBezTo>
                    <a:pt x="48" y="125"/>
                    <a:pt x="48" y="126"/>
                    <a:pt x="49" y="125"/>
                  </a:cubicBezTo>
                  <a:cubicBezTo>
                    <a:pt x="48" y="125"/>
                    <a:pt x="49" y="124"/>
                    <a:pt x="48" y="124"/>
                  </a:cubicBezTo>
                  <a:cubicBezTo>
                    <a:pt x="48" y="124"/>
                    <a:pt x="48" y="125"/>
                    <a:pt x="48" y="125"/>
                  </a:cubicBezTo>
                  <a:close/>
                  <a:moveTo>
                    <a:pt x="54" y="126"/>
                  </a:moveTo>
                  <a:cubicBezTo>
                    <a:pt x="54" y="125"/>
                    <a:pt x="54" y="125"/>
                    <a:pt x="54" y="124"/>
                  </a:cubicBezTo>
                  <a:cubicBezTo>
                    <a:pt x="53" y="124"/>
                    <a:pt x="53" y="125"/>
                    <a:pt x="54" y="126"/>
                  </a:cubicBezTo>
                  <a:close/>
                  <a:moveTo>
                    <a:pt x="57" y="125"/>
                  </a:moveTo>
                  <a:cubicBezTo>
                    <a:pt x="58" y="125"/>
                    <a:pt x="58" y="125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5"/>
                    <a:pt x="57" y="125"/>
                    <a:pt x="57" y="125"/>
                  </a:cubicBezTo>
                  <a:close/>
                  <a:moveTo>
                    <a:pt x="52" y="125"/>
                  </a:moveTo>
                  <a:cubicBezTo>
                    <a:pt x="52" y="125"/>
                    <a:pt x="52" y="124"/>
                    <a:pt x="51" y="124"/>
                  </a:cubicBezTo>
                  <a:cubicBezTo>
                    <a:pt x="51" y="124"/>
                    <a:pt x="51" y="125"/>
                    <a:pt x="52" y="125"/>
                  </a:cubicBezTo>
                  <a:close/>
                  <a:moveTo>
                    <a:pt x="37" y="126"/>
                  </a:moveTo>
                  <a:cubicBezTo>
                    <a:pt x="38" y="126"/>
                    <a:pt x="37" y="125"/>
                    <a:pt x="36" y="125"/>
                  </a:cubicBezTo>
                  <a:cubicBezTo>
                    <a:pt x="37" y="125"/>
                    <a:pt x="37" y="126"/>
                    <a:pt x="37" y="126"/>
                  </a:cubicBezTo>
                  <a:close/>
                  <a:moveTo>
                    <a:pt x="61" y="126"/>
                  </a:moveTo>
                  <a:cubicBezTo>
                    <a:pt x="61" y="126"/>
                    <a:pt x="62" y="125"/>
                    <a:pt x="61" y="125"/>
                  </a:cubicBezTo>
                  <a:cubicBezTo>
                    <a:pt x="61" y="125"/>
                    <a:pt x="61" y="126"/>
                    <a:pt x="61" y="126"/>
                  </a:cubicBezTo>
                  <a:close/>
                  <a:moveTo>
                    <a:pt x="35" y="127"/>
                  </a:moveTo>
                  <a:cubicBezTo>
                    <a:pt x="35" y="127"/>
                    <a:pt x="35" y="128"/>
                    <a:pt x="36" y="128"/>
                  </a:cubicBezTo>
                  <a:cubicBezTo>
                    <a:pt x="36" y="128"/>
                    <a:pt x="36" y="127"/>
                    <a:pt x="36" y="127"/>
                  </a:cubicBezTo>
                  <a:cubicBezTo>
                    <a:pt x="36" y="127"/>
                    <a:pt x="36" y="126"/>
                    <a:pt x="36" y="125"/>
                  </a:cubicBezTo>
                  <a:cubicBezTo>
                    <a:pt x="35" y="126"/>
                    <a:pt x="35" y="126"/>
                    <a:pt x="35" y="127"/>
                  </a:cubicBezTo>
                  <a:close/>
                  <a:moveTo>
                    <a:pt x="38" y="126"/>
                  </a:move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39" y="126"/>
                    <a:pt x="38" y="126"/>
                  </a:cubicBezTo>
                  <a:close/>
                  <a:moveTo>
                    <a:pt x="41" y="127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lose/>
                  <a:moveTo>
                    <a:pt x="47" y="127"/>
                  </a:moveTo>
                  <a:cubicBezTo>
                    <a:pt x="47" y="127"/>
                    <a:pt x="47" y="126"/>
                    <a:pt x="46" y="126"/>
                  </a:cubicBezTo>
                  <a:cubicBezTo>
                    <a:pt x="46" y="126"/>
                    <a:pt x="46" y="127"/>
                    <a:pt x="47" y="127"/>
                  </a:cubicBezTo>
                  <a:close/>
                  <a:moveTo>
                    <a:pt x="54" y="127"/>
                  </a:moveTo>
                  <a:cubicBezTo>
                    <a:pt x="55" y="127"/>
                    <a:pt x="55" y="126"/>
                    <a:pt x="54" y="126"/>
                  </a:cubicBezTo>
                  <a:cubicBezTo>
                    <a:pt x="54" y="126"/>
                    <a:pt x="54" y="126"/>
                    <a:pt x="54" y="127"/>
                  </a:cubicBezTo>
                  <a:close/>
                  <a:moveTo>
                    <a:pt x="50" y="127"/>
                  </a:moveTo>
                  <a:cubicBezTo>
                    <a:pt x="51" y="127"/>
                    <a:pt x="51" y="126"/>
                    <a:pt x="50" y="126"/>
                  </a:cubicBezTo>
                  <a:cubicBezTo>
                    <a:pt x="50" y="126"/>
                    <a:pt x="50" y="127"/>
                    <a:pt x="50" y="127"/>
                  </a:cubicBezTo>
                  <a:close/>
                  <a:moveTo>
                    <a:pt x="59" y="126"/>
                  </a:moveTo>
                  <a:cubicBezTo>
                    <a:pt x="58" y="126"/>
                    <a:pt x="59" y="126"/>
                    <a:pt x="59" y="126"/>
                  </a:cubicBezTo>
                  <a:cubicBezTo>
                    <a:pt x="58" y="126"/>
                    <a:pt x="58" y="127"/>
                    <a:pt x="59" y="126"/>
                  </a:cubicBezTo>
                  <a:close/>
                  <a:moveTo>
                    <a:pt x="53" y="129"/>
                  </a:moveTo>
                  <a:cubicBezTo>
                    <a:pt x="54" y="128"/>
                    <a:pt x="53" y="127"/>
                    <a:pt x="53" y="126"/>
                  </a:cubicBezTo>
                  <a:cubicBezTo>
                    <a:pt x="52" y="127"/>
                    <a:pt x="53" y="128"/>
                    <a:pt x="53" y="129"/>
                  </a:cubicBezTo>
                  <a:close/>
                  <a:moveTo>
                    <a:pt x="40" y="128"/>
                  </a:moveTo>
                  <a:cubicBezTo>
                    <a:pt x="40" y="127"/>
                    <a:pt x="40" y="127"/>
                    <a:pt x="39" y="126"/>
                  </a:cubicBezTo>
                  <a:cubicBezTo>
                    <a:pt x="39" y="127"/>
                    <a:pt x="39" y="128"/>
                    <a:pt x="40" y="128"/>
                  </a:cubicBezTo>
                  <a:close/>
                  <a:moveTo>
                    <a:pt x="49" y="127"/>
                  </a:moveTo>
                  <a:cubicBezTo>
                    <a:pt x="50" y="127"/>
                    <a:pt x="49" y="128"/>
                    <a:pt x="50" y="128"/>
                  </a:cubicBezTo>
                  <a:cubicBezTo>
                    <a:pt x="50" y="127"/>
                    <a:pt x="50" y="128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9" y="127"/>
                    <a:pt x="49" y="127"/>
                    <a:pt x="49" y="127"/>
                  </a:cubicBezTo>
                  <a:close/>
                  <a:moveTo>
                    <a:pt x="42" y="127"/>
                  </a:moveTo>
                  <a:cubicBezTo>
                    <a:pt x="42" y="127"/>
                    <a:pt x="42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lose/>
                  <a:moveTo>
                    <a:pt x="60" y="128"/>
                  </a:moveTo>
                  <a:cubicBezTo>
                    <a:pt x="60" y="128"/>
                    <a:pt x="60" y="127"/>
                    <a:pt x="60" y="127"/>
                  </a:cubicBezTo>
                  <a:cubicBezTo>
                    <a:pt x="60" y="127"/>
                    <a:pt x="59" y="128"/>
                    <a:pt x="60" y="128"/>
                  </a:cubicBezTo>
                  <a:close/>
                  <a:moveTo>
                    <a:pt x="57" y="128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8" y="127"/>
                    <a:pt x="58" y="127"/>
                    <a:pt x="57" y="127"/>
                  </a:cubicBezTo>
                  <a:cubicBezTo>
                    <a:pt x="57" y="127"/>
                    <a:pt x="57" y="127"/>
                    <a:pt x="57" y="128"/>
                  </a:cubicBezTo>
                  <a:close/>
                  <a:moveTo>
                    <a:pt x="62" y="131"/>
                  </a:moveTo>
                  <a:cubicBezTo>
                    <a:pt x="62" y="130"/>
                    <a:pt x="63" y="128"/>
                    <a:pt x="62" y="127"/>
                  </a:cubicBezTo>
                  <a:cubicBezTo>
                    <a:pt x="62" y="129"/>
                    <a:pt x="62" y="130"/>
                    <a:pt x="62" y="131"/>
                  </a:cubicBezTo>
                  <a:close/>
                  <a:moveTo>
                    <a:pt x="33" y="129"/>
                  </a:move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1"/>
                    <a:pt x="33" y="130"/>
                  </a:cubicBezTo>
                  <a:cubicBezTo>
                    <a:pt x="33" y="129"/>
                    <a:pt x="33" y="129"/>
                    <a:pt x="33" y="128"/>
                  </a:cubicBezTo>
                  <a:cubicBezTo>
                    <a:pt x="33" y="128"/>
                    <a:pt x="33" y="127"/>
                    <a:pt x="33" y="128"/>
                  </a:cubicBezTo>
                  <a:cubicBezTo>
                    <a:pt x="33" y="128"/>
                    <a:pt x="33" y="129"/>
                    <a:pt x="33" y="129"/>
                  </a:cubicBezTo>
                  <a:close/>
                  <a:moveTo>
                    <a:pt x="55" y="128"/>
                  </a:moveTo>
                  <a:cubicBezTo>
                    <a:pt x="55" y="128"/>
                    <a:pt x="56" y="128"/>
                    <a:pt x="55" y="127"/>
                  </a:cubicBezTo>
                  <a:cubicBezTo>
                    <a:pt x="55" y="128"/>
                    <a:pt x="55" y="128"/>
                    <a:pt x="55" y="128"/>
                  </a:cubicBezTo>
                  <a:close/>
                  <a:moveTo>
                    <a:pt x="38" y="130"/>
                  </a:moveTo>
                  <a:cubicBezTo>
                    <a:pt x="39" y="129"/>
                    <a:pt x="39" y="128"/>
                    <a:pt x="38" y="128"/>
                  </a:cubicBezTo>
                  <a:cubicBezTo>
                    <a:pt x="38" y="128"/>
                    <a:pt x="38" y="129"/>
                    <a:pt x="38" y="130"/>
                  </a:cubicBezTo>
                  <a:close/>
                  <a:moveTo>
                    <a:pt x="45" y="129"/>
                  </a:moveTo>
                  <a:cubicBezTo>
                    <a:pt x="45" y="129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9"/>
                    <a:pt x="45" y="129"/>
                  </a:cubicBezTo>
                  <a:close/>
                  <a:moveTo>
                    <a:pt x="42" y="129"/>
                  </a:moveTo>
                  <a:cubicBezTo>
                    <a:pt x="42" y="129"/>
                    <a:pt x="42" y="129"/>
                    <a:pt x="41" y="128"/>
                  </a:cubicBezTo>
                  <a:cubicBezTo>
                    <a:pt x="41" y="129"/>
                    <a:pt x="42" y="129"/>
                    <a:pt x="42" y="129"/>
                  </a:cubicBezTo>
                  <a:close/>
                  <a:moveTo>
                    <a:pt x="47" y="129"/>
                  </a:moveTo>
                  <a:cubicBezTo>
                    <a:pt x="48" y="129"/>
                    <a:pt x="47" y="129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30"/>
                    <a:pt x="49" y="129"/>
                    <a:pt x="48" y="128"/>
                  </a:cubicBezTo>
                  <a:cubicBezTo>
                    <a:pt x="48" y="129"/>
                    <a:pt x="48" y="128"/>
                    <a:pt x="47" y="129"/>
                  </a:cubicBezTo>
                  <a:close/>
                  <a:moveTo>
                    <a:pt x="50" y="129"/>
                  </a:moveTo>
                  <a:cubicBezTo>
                    <a:pt x="50" y="129"/>
                    <a:pt x="50" y="129"/>
                    <a:pt x="50" y="130"/>
                  </a:cubicBezTo>
                  <a:cubicBezTo>
                    <a:pt x="50" y="130"/>
                    <a:pt x="51" y="130"/>
                    <a:pt x="51" y="129"/>
                  </a:cubicBezTo>
                  <a:cubicBezTo>
                    <a:pt x="50" y="129"/>
                    <a:pt x="51" y="129"/>
                    <a:pt x="51" y="129"/>
                  </a:cubicBezTo>
                  <a:cubicBezTo>
                    <a:pt x="51" y="129"/>
                    <a:pt x="51" y="128"/>
                    <a:pt x="50" y="128"/>
                  </a:cubicBezTo>
                  <a:cubicBezTo>
                    <a:pt x="50" y="129"/>
                    <a:pt x="50" y="129"/>
                    <a:pt x="50" y="129"/>
                  </a:cubicBezTo>
                  <a:close/>
                  <a:moveTo>
                    <a:pt x="52" y="129"/>
                  </a:moveTo>
                  <a:cubicBezTo>
                    <a:pt x="52" y="129"/>
                    <a:pt x="52" y="128"/>
                    <a:pt x="52" y="128"/>
                  </a:cubicBezTo>
                  <a:cubicBezTo>
                    <a:pt x="51" y="128"/>
                    <a:pt x="51" y="129"/>
                    <a:pt x="52" y="129"/>
                  </a:cubicBezTo>
                  <a:close/>
                  <a:moveTo>
                    <a:pt x="41" y="128"/>
                  </a:moveTo>
                  <a:cubicBezTo>
                    <a:pt x="41" y="128"/>
                    <a:pt x="40" y="128"/>
                    <a:pt x="40" y="128"/>
                  </a:cubicBezTo>
                  <a:cubicBezTo>
                    <a:pt x="40" y="129"/>
                    <a:pt x="41" y="129"/>
                    <a:pt x="41" y="128"/>
                  </a:cubicBezTo>
                  <a:close/>
                  <a:moveTo>
                    <a:pt x="58" y="129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8" y="129"/>
                    <a:pt x="58" y="128"/>
                    <a:pt x="58" y="128"/>
                  </a:cubicBezTo>
                  <a:cubicBezTo>
                    <a:pt x="58" y="129"/>
                    <a:pt x="58" y="129"/>
                    <a:pt x="58" y="129"/>
                  </a:cubicBezTo>
                  <a:close/>
                  <a:moveTo>
                    <a:pt x="45" y="131"/>
                  </a:moveTo>
                  <a:cubicBezTo>
                    <a:pt x="45" y="130"/>
                    <a:pt x="44" y="129"/>
                    <a:pt x="44" y="129"/>
                  </a:cubicBezTo>
                  <a:cubicBezTo>
                    <a:pt x="43" y="130"/>
                    <a:pt x="44" y="131"/>
                    <a:pt x="45" y="131"/>
                  </a:cubicBezTo>
                  <a:close/>
                  <a:moveTo>
                    <a:pt x="37" y="131"/>
                  </a:moveTo>
                  <a:cubicBezTo>
                    <a:pt x="38" y="131"/>
                    <a:pt x="38" y="129"/>
                    <a:pt x="37" y="129"/>
                  </a:cubicBezTo>
                  <a:cubicBezTo>
                    <a:pt x="36" y="130"/>
                    <a:pt x="37" y="130"/>
                    <a:pt x="37" y="131"/>
                  </a:cubicBezTo>
                  <a:close/>
                  <a:moveTo>
                    <a:pt x="41" y="130"/>
                  </a:moveTo>
                  <a:cubicBezTo>
                    <a:pt x="41" y="130"/>
                    <a:pt x="41" y="129"/>
                    <a:pt x="41" y="129"/>
                  </a:cubicBezTo>
                  <a:cubicBezTo>
                    <a:pt x="41" y="130"/>
                    <a:pt x="41" y="130"/>
                    <a:pt x="41" y="130"/>
                  </a:cubicBezTo>
                  <a:close/>
                  <a:moveTo>
                    <a:pt x="39" y="131"/>
                  </a:moveTo>
                  <a:cubicBezTo>
                    <a:pt x="39" y="130"/>
                    <a:pt x="40" y="130"/>
                    <a:pt x="40" y="129"/>
                  </a:cubicBezTo>
                  <a:cubicBezTo>
                    <a:pt x="39" y="130"/>
                    <a:pt x="38" y="131"/>
                    <a:pt x="39" y="131"/>
                  </a:cubicBezTo>
                  <a:close/>
                  <a:moveTo>
                    <a:pt x="55" y="131"/>
                  </a:moveTo>
                  <a:cubicBezTo>
                    <a:pt x="55" y="131"/>
                    <a:pt x="55" y="131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4" y="130"/>
                    <a:pt x="54" y="131"/>
                    <a:pt x="55" y="131"/>
                  </a:cubicBezTo>
                  <a:close/>
                  <a:moveTo>
                    <a:pt x="56" y="131"/>
                  </a:moveTo>
                  <a:cubicBezTo>
                    <a:pt x="56" y="131"/>
                    <a:pt x="56" y="131"/>
                    <a:pt x="57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6" y="130"/>
                    <a:pt x="56" y="131"/>
                  </a:cubicBezTo>
                  <a:close/>
                  <a:moveTo>
                    <a:pt x="50" y="133"/>
                  </a:moveTo>
                  <a:cubicBezTo>
                    <a:pt x="51" y="132"/>
                    <a:pt x="50" y="130"/>
                    <a:pt x="49" y="130"/>
                  </a:cubicBezTo>
                  <a:cubicBezTo>
                    <a:pt x="49" y="131"/>
                    <a:pt x="49" y="131"/>
                    <a:pt x="49" y="132"/>
                  </a:cubicBezTo>
                  <a:cubicBezTo>
                    <a:pt x="49" y="132"/>
                    <a:pt x="49" y="131"/>
                    <a:pt x="49" y="132"/>
                  </a:cubicBezTo>
                  <a:cubicBezTo>
                    <a:pt x="49" y="132"/>
                    <a:pt x="49" y="132"/>
                    <a:pt x="50" y="133"/>
                  </a:cubicBezTo>
                  <a:close/>
                  <a:moveTo>
                    <a:pt x="40" y="133"/>
                  </a:moveTo>
                  <a:cubicBezTo>
                    <a:pt x="40" y="132"/>
                    <a:pt x="40" y="132"/>
                    <a:pt x="41" y="131"/>
                  </a:cubicBezTo>
                  <a:cubicBezTo>
                    <a:pt x="40" y="131"/>
                    <a:pt x="40" y="130"/>
                    <a:pt x="40" y="130"/>
                  </a:cubicBezTo>
                  <a:cubicBezTo>
                    <a:pt x="39" y="131"/>
                    <a:pt x="39" y="132"/>
                    <a:pt x="40" y="133"/>
                  </a:cubicBezTo>
                  <a:close/>
                  <a:moveTo>
                    <a:pt x="43" y="132"/>
                  </a:moveTo>
                  <a:cubicBezTo>
                    <a:pt x="44" y="132"/>
                    <a:pt x="43" y="131"/>
                    <a:pt x="43" y="131"/>
                  </a:cubicBezTo>
                  <a:cubicBezTo>
                    <a:pt x="43" y="131"/>
                    <a:pt x="43" y="132"/>
                    <a:pt x="43" y="132"/>
                  </a:cubicBezTo>
                  <a:close/>
                  <a:moveTo>
                    <a:pt x="60" y="131"/>
                  </a:moveTo>
                  <a:cubicBezTo>
                    <a:pt x="60" y="131"/>
                    <a:pt x="60" y="131"/>
                    <a:pt x="59" y="131"/>
                  </a:cubicBezTo>
                  <a:cubicBezTo>
                    <a:pt x="59" y="131"/>
                    <a:pt x="60" y="131"/>
                    <a:pt x="60" y="131"/>
                  </a:cubicBezTo>
                  <a:close/>
                  <a:moveTo>
                    <a:pt x="36" y="133"/>
                  </a:moveTo>
                  <a:cubicBezTo>
                    <a:pt x="37" y="133"/>
                    <a:pt x="36" y="131"/>
                    <a:pt x="36" y="131"/>
                  </a:cubicBezTo>
                  <a:cubicBezTo>
                    <a:pt x="35" y="132"/>
                    <a:pt x="35" y="132"/>
                    <a:pt x="36" y="133"/>
                  </a:cubicBezTo>
                  <a:close/>
                  <a:moveTo>
                    <a:pt x="38" y="132"/>
                  </a:move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9" y="131"/>
                    <a:pt x="38" y="131"/>
                  </a:cubicBezTo>
                  <a:cubicBezTo>
                    <a:pt x="38" y="132"/>
                    <a:pt x="38" y="132"/>
                    <a:pt x="38" y="132"/>
                  </a:cubicBezTo>
                  <a:close/>
                  <a:moveTo>
                    <a:pt x="55" y="132"/>
                  </a:moveTo>
                  <a:cubicBezTo>
                    <a:pt x="55" y="132"/>
                    <a:pt x="56" y="132"/>
                    <a:pt x="55" y="132"/>
                  </a:cubicBezTo>
                  <a:cubicBezTo>
                    <a:pt x="55" y="132"/>
                    <a:pt x="55" y="131"/>
                    <a:pt x="55" y="131"/>
                  </a:cubicBezTo>
                  <a:cubicBezTo>
                    <a:pt x="55" y="132"/>
                    <a:pt x="55" y="132"/>
                    <a:pt x="55" y="132"/>
                  </a:cubicBezTo>
                  <a:close/>
                  <a:moveTo>
                    <a:pt x="59" y="134"/>
                  </a:moveTo>
                  <a:cubicBezTo>
                    <a:pt x="58" y="134"/>
                    <a:pt x="59" y="132"/>
                    <a:pt x="58" y="131"/>
                  </a:cubicBezTo>
                  <a:cubicBezTo>
                    <a:pt x="58" y="133"/>
                    <a:pt x="58" y="134"/>
                    <a:pt x="59" y="134"/>
                  </a:cubicBezTo>
                  <a:close/>
                  <a:moveTo>
                    <a:pt x="48" y="133"/>
                  </a:moveTo>
                  <a:cubicBezTo>
                    <a:pt x="48" y="133"/>
                    <a:pt x="48" y="132"/>
                    <a:pt x="48" y="132"/>
                  </a:cubicBezTo>
                  <a:cubicBezTo>
                    <a:pt x="47" y="132"/>
                    <a:pt x="48" y="133"/>
                    <a:pt x="48" y="133"/>
                  </a:cubicBezTo>
                  <a:close/>
                  <a:moveTo>
                    <a:pt x="53" y="133"/>
                  </a:moveTo>
                  <a:cubicBezTo>
                    <a:pt x="53" y="133"/>
                    <a:pt x="53" y="132"/>
                    <a:pt x="53" y="132"/>
                  </a:cubicBezTo>
                  <a:cubicBezTo>
                    <a:pt x="53" y="132"/>
                    <a:pt x="53" y="133"/>
                    <a:pt x="53" y="133"/>
                  </a:cubicBezTo>
                  <a:close/>
                  <a:moveTo>
                    <a:pt x="39" y="134"/>
                  </a:moveTo>
                  <a:cubicBezTo>
                    <a:pt x="39" y="133"/>
                    <a:pt x="39" y="133"/>
                    <a:pt x="38" y="132"/>
                  </a:cubicBezTo>
                  <a:cubicBezTo>
                    <a:pt x="38" y="133"/>
                    <a:pt x="38" y="133"/>
                    <a:pt x="39" y="134"/>
                  </a:cubicBezTo>
                  <a:close/>
                  <a:moveTo>
                    <a:pt x="62" y="133"/>
                  </a:moveTo>
                  <a:cubicBezTo>
                    <a:pt x="62" y="133"/>
                    <a:pt x="63" y="133"/>
                    <a:pt x="62" y="132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40" y="134"/>
                  </a:moveTo>
                  <a:cubicBezTo>
                    <a:pt x="40" y="134"/>
                    <a:pt x="40" y="135"/>
                    <a:pt x="41" y="135"/>
                  </a:cubicBezTo>
                  <a:cubicBezTo>
                    <a:pt x="41" y="135"/>
                    <a:pt x="42" y="134"/>
                    <a:pt x="42" y="134"/>
                  </a:cubicBezTo>
                  <a:cubicBezTo>
                    <a:pt x="42" y="132"/>
                    <a:pt x="40" y="133"/>
                    <a:pt x="40" y="134"/>
                  </a:cubicBezTo>
                  <a:close/>
                  <a:moveTo>
                    <a:pt x="36" y="134"/>
                  </a:move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3"/>
                    <a:pt x="36" y="134"/>
                  </a:cubicBezTo>
                  <a:close/>
                  <a:moveTo>
                    <a:pt x="57" y="136"/>
                  </a:moveTo>
                  <a:cubicBezTo>
                    <a:pt x="57" y="135"/>
                    <a:pt x="57" y="135"/>
                    <a:pt x="58" y="135"/>
                  </a:cubicBezTo>
                  <a:cubicBezTo>
                    <a:pt x="57" y="134"/>
                    <a:pt x="57" y="134"/>
                    <a:pt x="56" y="133"/>
                  </a:cubicBezTo>
                  <a:cubicBezTo>
                    <a:pt x="56" y="134"/>
                    <a:pt x="56" y="135"/>
                    <a:pt x="57" y="136"/>
                  </a:cubicBezTo>
                  <a:close/>
                  <a:moveTo>
                    <a:pt x="45" y="134"/>
                  </a:moveTo>
                  <a:cubicBezTo>
                    <a:pt x="45" y="134"/>
                    <a:pt x="45" y="133"/>
                    <a:pt x="45" y="133"/>
                  </a:cubicBezTo>
                  <a:cubicBezTo>
                    <a:pt x="44" y="133"/>
                    <a:pt x="44" y="134"/>
                    <a:pt x="45" y="134"/>
                  </a:cubicBezTo>
                  <a:close/>
                  <a:moveTo>
                    <a:pt x="51" y="135"/>
                  </a:moveTo>
                  <a:cubicBezTo>
                    <a:pt x="51" y="135"/>
                    <a:pt x="52" y="134"/>
                    <a:pt x="52" y="134"/>
                  </a:cubicBezTo>
                  <a:cubicBezTo>
                    <a:pt x="52" y="134"/>
                    <a:pt x="52" y="133"/>
                    <a:pt x="51" y="133"/>
                  </a:cubicBezTo>
                  <a:cubicBezTo>
                    <a:pt x="51" y="134"/>
                    <a:pt x="51" y="135"/>
                    <a:pt x="51" y="135"/>
                  </a:cubicBezTo>
                  <a:close/>
                  <a:moveTo>
                    <a:pt x="48" y="135"/>
                  </a:move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8" y="135"/>
                  </a:cubicBezTo>
                  <a:close/>
                  <a:moveTo>
                    <a:pt x="37" y="134"/>
                  </a:moveTo>
                  <a:cubicBezTo>
                    <a:pt x="37" y="134"/>
                    <a:pt x="37" y="135"/>
                    <a:pt x="37" y="135"/>
                  </a:cubicBezTo>
                  <a:cubicBezTo>
                    <a:pt x="38" y="135"/>
                    <a:pt x="38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lose/>
                  <a:moveTo>
                    <a:pt x="40" y="136"/>
                  </a:moveTo>
                  <a:cubicBezTo>
                    <a:pt x="40" y="135"/>
                    <a:pt x="40" y="135"/>
                    <a:pt x="39" y="135"/>
                  </a:cubicBezTo>
                  <a:cubicBezTo>
                    <a:pt x="39" y="135"/>
                    <a:pt x="40" y="136"/>
                    <a:pt x="40" y="136"/>
                  </a:cubicBezTo>
                  <a:close/>
                  <a:moveTo>
                    <a:pt x="54" y="136"/>
                  </a:moveTo>
                  <a:cubicBezTo>
                    <a:pt x="54" y="136"/>
                    <a:pt x="55" y="137"/>
                    <a:pt x="55" y="137"/>
                  </a:cubicBezTo>
                  <a:cubicBezTo>
                    <a:pt x="55" y="137"/>
                    <a:pt x="55" y="136"/>
                    <a:pt x="54" y="136"/>
                  </a:cubicBezTo>
                  <a:close/>
                  <a:moveTo>
                    <a:pt x="55" y="137"/>
                  </a:moveTo>
                  <a:cubicBezTo>
                    <a:pt x="56" y="136"/>
                    <a:pt x="55" y="134"/>
                    <a:pt x="54" y="136"/>
                  </a:cubicBezTo>
                  <a:cubicBezTo>
                    <a:pt x="55" y="136"/>
                    <a:pt x="55" y="137"/>
                    <a:pt x="55" y="137"/>
                  </a:cubicBezTo>
                  <a:close/>
                  <a:moveTo>
                    <a:pt x="42" y="137"/>
                  </a:moveTo>
                  <a:cubicBezTo>
                    <a:pt x="43" y="137"/>
                    <a:pt x="43" y="136"/>
                    <a:pt x="43" y="135"/>
                  </a:cubicBezTo>
                  <a:cubicBezTo>
                    <a:pt x="43" y="136"/>
                    <a:pt x="42" y="136"/>
                    <a:pt x="42" y="137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5"/>
                  </a:cubicBezTo>
                  <a:cubicBezTo>
                    <a:pt x="50" y="135"/>
                    <a:pt x="50" y="135"/>
                    <a:pt x="49" y="135"/>
                  </a:cubicBezTo>
                  <a:cubicBezTo>
                    <a:pt x="49" y="136"/>
                    <a:pt x="50" y="136"/>
                    <a:pt x="50" y="136"/>
                  </a:cubicBezTo>
                  <a:close/>
                  <a:moveTo>
                    <a:pt x="39" y="138"/>
                  </a:moveTo>
                  <a:cubicBezTo>
                    <a:pt x="39" y="137"/>
                    <a:pt x="39" y="136"/>
                    <a:pt x="38" y="136"/>
                  </a:cubicBezTo>
                  <a:cubicBezTo>
                    <a:pt x="38" y="136"/>
                    <a:pt x="39" y="137"/>
                    <a:pt x="39" y="138"/>
                  </a:cubicBezTo>
                  <a:close/>
                  <a:moveTo>
                    <a:pt x="35" y="137"/>
                  </a:moveTo>
                  <a:cubicBezTo>
                    <a:pt x="35" y="138"/>
                    <a:pt x="36" y="137"/>
                    <a:pt x="36" y="137"/>
                  </a:cubicBezTo>
                  <a:cubicBezTo>
                    <a:pt x="36" y="137"/>
                    <a:pt x="36" y="136"/>
                    <a:pt x="35" y="136"/>
                  </a:cubicBezTo>
                  <a:cubicBezTo>
                    <a:pt x="35" y="136"/>
                    <a:pt x="35" y="137"/>
                    <a:pt x="35" y="137"/>
                  </a:cubicBezTo>
                  <a:close/>
                  <a:moveTo>
                    <a:pt x="62" y="138"/>
                  </a:moveTo>
                  <a:cubicBezTo>
                    <a:pt x="62" y="137"/>
                    <a:pt x="63" y="136"/>
                    <a:pt x="62" y="136"/>
                  </a:cubicBezTo>
                  <a:cubicBezTo>
                    <a:pt x="62" y="137"/>
                    <a:pt x="62" y="137"/>
                    <a:pt x="62" y="138"/>
                  </a:cubicBezTo>
                  <a:close/>
                  <a:moveTo>
                    <a:pt x="54" y="138"/>
                  </a:moveTo>
                  <a:cubicBezTo>
                    <a:pt x="54" y="138"/>
                    <a:pt x="54" y="137"/>
                    <a:pt x="53" y="137"/>
                  </a:cubicBezTo>
                  <a:cubicBezTo>
                    <a:pt x="53" y="137"/>
                    <a:pt x="53" y="138"/>
                    <a:pt x="54" y="138"/>
                  </a:cubicBezTo>
                  <a:close/>
                  <a:moveTo>
                    <a:pt x="42" y="140"/>
                  </a:moveTo>
                  <a:cubicBezTo>
                    <a:pt x="42" y="141"/>
                    <a:pt x="42" y="141"/>
                    <a:pt x="43" y="141"/>
                  </a:cubicBezTo>
                  <a:cubicBezTo>
                    <a:pt x="43" y="140"/>
                    <a:pt x="45" y="139"/>
                    <a:pt x="45" y="138"/>
                  </a:cubicBezTo>
                  <a:cubicBezTo>
                    <a:pt x="45" y="138"/>
                    <a:pt x="45" y="137"/>
                    <a:pt x="44" y="137"/>
                  </a:cubicBezTo>
                  <a:cubicBezTo>
                    <a:pt x="44" y="138"/>
                    <a:pt x="43" y="139"/>
                    <a:pt x="42" y="140"/>
                  </a:cubicBezTo>
                  <a:close/>
                  <a:moveTo>
                    <a:pt x="47" y="139"/>
                  </a:moveTo>
                  <a:cubicBezTo>
                    <a:pt x="48" y="139"/>
                    <a:pt x="48" y="138"/>
                    <a:pt x="48" y="138"/>
                  </a:cubicBezTo>
                  <a:cubicBezTo>
                    <a:pt x="47" y="138"/>
                    <a:pt x="47" y="139"/>
                    <a:pt x="47" y="139"/>
                  </a:cubicBezTo>
                  <a:close/>
                  <a:moveTo>
                    <a:pt x="35" y="142"/>
                  </a:moveTo>
                  <a:cubicBezTo>
                    <a:pt x="37" y="141"/>
                    <a:pt x="37" y="140"/>
                    <a:pt x="37" y="139"/>
                  </a:cubicBezTo>
                  <a:cubicBezTo>
                    <a:pt x="37" y="139"/>
                    <a:pt x="37" y="138"/>
                    <a:pt x="37" y="138"/>
                  </a:cubicBezTo>
                  <a:cubicBezTo>
                    <a:pt x="36" y="139"/>
                    <a:pt x="35" y="140"/>
                    <a:pt x="35" y="142"/>
                  </a:cubicBezTo>
                  <a:close/>
                  <a:moveTo>
                    <a:pt x="56" y="139"/>
                  </a:moveTo>
                  <a:cubicBezTo>
                    <a:pt x="57" y="139"/>
                    <a:pt x="57" y="139"/>
                    <a:pt x="57" y="138"/>
                  </a:cubicBezTo>
                  <a:cubicBezTo>
                    <a:pt x="57" y="138"/>
                    <a:pt x="56" y="139"/>
                    <a:pt x="56" y="139"/>
                  </a:cubicBezTo>
                  <a:close/>
                  <a:moveTo>
                    <a:pt x="52" y="140"/>
                  </a:moveTo>
                  <a:cubicBezTo>
                    <a:pt x="52" y="139"/>
                    <a:pt x="52" y="139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lose/>
                  <a:moveTo>
                    <a:pt x="54" y="139"/>
                  </a:moveTo>
                  <a:cubicBezTo>
                    <a:pt x="54" y="139"/>
                    <a:pt x="55" y="139"/>
                    <a:pt x="55" y="139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4" y="139"/>
                    <a:pt x="54" y="139"/>
                    <a:pt x="54" y="139"/>
                  </a:cubicBezTo>
                  <a:close/>
                  <a:moveTo>
                    <a:pt x="6" y="140"/>
                  </a:moveTo>
                  <a:cubicBezTo>
                    <a:pt x="6" y="140"/>
                    <a:pt x="6" y="139"/>
                    <a:pt x="5" y="140"/>
                  </a:cubicBezTo>
                  <a:cubicBezTo>
                    <a:pt x="5" y="140"/>
                    <a:pt x="6" y="141"/>
                    <a:pt x="5" y="142"/>
                  </a:cubicBezTo>
                  <a:cubicBezTo>
                    <a:pt x="5" y="142"/>
                    <a:pt x="6" y="142"/>
                    <a:pt x="6" y="142"/>
                  </a:cubicBezTo>
                  <a:cubicBezTo>
                    <a:pt x="6" y="141"/>
                    <a:pt x="7" y="140"/>
                    <a:pt x="6" y="139"/>
                  </a:cubicBezTo>
                  <a:cubicBezTo>
                    <a:pt x="6" y="139"/>
                    <a:pt x="6" y="140"/>
                    <a:pt x="6" y="140"/>
                  </a:cubicBezTo>
                  <a:close/>
                  <a:moveTo>
                    <a:pt x="57" y="140"/>
                  </a:moveTo>
                  <a:cubicBezTo>
                    <a:pt x="57" y="140"/>
                    <a:pt x="58" y="140"/>
                    <a:pt x="58" y="139"/>
                  </a:cubicBezTo>
                  <a:cubicBezTo>
                    <a:pt x="58" y="139"/>
                    <a:pt x="58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lose/>
                  <a:moveTo>
                    <a:pt x="5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0"/>
                    <a:pt x="54" y="140"/>
                    <a:pt x="54" y="140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40"/>
                    <a:pt x="53" y="140"/>
                    <a:pt x="52" y="141"/>
                  </a:cubicBezTo>
                  <a:close/>
                  <a:moveTo>
                    <a:pt x="46" y="142"/>
                  </a:moveTo>
                  <a:cubicBezTo>
                    <a:pt x="46" y="142"/>
                    <a:pt x="47" y="141"/>
                    <a:pt x="46" y="140"/>
                  </a:cubicBezTo>
                  <a:cubicBezTo>
                    <a:pt x="46" y="141"/>
                    <a:pt x="45" y="142"/>
                    <a:pt x="46" y="142"/>
                  </a:cubicBezTo>
                  <a:close/>
                  <a:moveTo>
                    <a:pt x="57" y="141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9" y="142"/>
                    <a:pt x="59" y="140"/>
                    <a:pt x="58" y="140"/>
                  </a:cubicBezTo>
                  <a:cubicBezTo>
                    <a:pt x="58" y="141"/>
                    <a:pt x="58" y="141"/>
                    <a:pt x="57" y="141"/>
                  </a:cubicBezTo>
                  <a:close/>
                  <a:moveTo>
                    <a:pt x="48" y="141"/>
                  </a:moveTo>
                  <a:cubicBezTo>
                    <a:pt x="48" y="141"/>
                    <a:pt x="49" y="141"/>
                    <a:pt x="49" y="14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1"/>
                    <a:pt x="48" y="141"/>
                    <a:pt x="48" y="141"/>
                  </a:cubicBezTo>
                  <a:close/>
                  <a:moveTo>
                    <a:pt x="49" y="142"/>
                  </a:moveTo>
                  <a:cubicBezTo>
                    <a:pt x="49" y="142"/>
                    <a:pt x="50" y="141"/>
                    <a:pt x="50" y="141"/>
                  </a:cubicBezTo>
                  <a:cubicBezTo>
                    <a:pt x="50" y="141"/>
                    <a:pt x="49" y="141"/>
                    <a:pt x="49" y="142"/>
                  </a:cubicBezTo>
                  <a:close/>
                  <a:moveTo>
                    <a:pt x="36" y="143"/>
                  </a:moveTo>
                  <a:cubicBezTo>
                    <a:pt x="36" y="144"/>
                    <a:pt x="36" y="144"/>
                    <a:pt x="37" y="144"/>
                  </a:cubicBezTo>
                  <a:cubicBezTo>
                    <a:pt x="37" y="144"/>
                    <a:pt x="38" y="143"/>
                    <a:pt x="39" y="142"/>
                  </a:cubicBezTo>
                  <a:cubicBezTo>
                    <a:pt x="38" y="142"/>
                    <a:pt x="39" y="141"/>
                    <a:pt x="38" y="141"/>
                  </a:cubicBezTo>
                  <a:cubicBezTo>
                    <a:pt x="38" y="142"/>
                    <a:pt x="37" y="143"/>
                    <a:pt x="36" y="143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1"/>
                  </a:cubicBezTo>
                  <a:cubicBezTo>
                    <a:pt x="54" y="141"/>
                    <a:pt x="53" y="142"/>
                    <a:pt x="54" y="142"/>
                  </a:cubicBezTo>
                  <a:close/>
                  <a:moveTo>
                    <a:pt x="43" y="143"/>
                  </a:moveTo>
                  <a:cubicBezTo>
                    <a:pt x="43" y="143"/>
                    <a:pt x="44" y="142"/>
                    <a:pt x="44" y="142"/>
                  </a:cubicBezTo>
                  <a:cubicBezTo>
                    <a:pt x="43" y="142"/>
                    <a:pt x="43" y="143"/>
                    <a:pt x="43" y="143"/>
                  </a:cubicBezTo>
                  <a:close/>
                  <a:moveTo>
                    <a:pt x="49" y="143"/>
                  </a:moveTo>
                  <a:cubicBezTo>
                    <a:pt x="50" y="145"/>
                    <a:pt x="50" y="146"/>
                    <a:pt x="51" y="148"/>
                  </a:cubicBezTo>
                  <a:cubicBezTo>
                    <a:pt x="52" y="147"/>
                    <a:pt x="51" y="146"/>
                    <a:pt x="51" y="145"/>
                  </a:cubicBezTo>
                  <a:cubicBezTo>
                    <a:pt x="51" y="145"/>
                    <a:pt x="51" y="145"/>
                    <a:pt x="50" y="145"/>
                  </a:cubicBezTo>
                  <a:cubicBezTo>
                    <a:pt x="50" y="144"/>
                    <a:pt x="51" y="144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1"/>
                    <a:pt x="49" y="143"/>
                    <a:pt x="49" y="143"/>
                  </a:cubicBezTo>
                  <a:close/>
                  <a:moveTo>
                    <a:pt x="40" y="142"/>
                  </a:moveTo>
                  <a:cubicBezTo>
                    <a:pt x="41" y="143"/>
                    <a:pt x="41" y="143"/>
                    <a:pt x="41" y="143"/>
                  </a:cubicBezTo>
                  <a:cubicBezTo>
                    <a:pt x="41" y="142"/>
                    <a:pt x="41" y="142"/>
                    <a:pt x="40" y="142"/>
                  </a:cubicBezTo>
                  <a:close/>
                  <a:moveTo>
                    <a:pt x="54" y="143"/>
                  </a:moveTo>
                  <a:cubicBezTo>
                    <a:pt x="55" y="143"/>
                    <a:pt x="55" y="142"/>
                    <a:pt x="55" y="142"/>
                  </a:cubicBezTo>
                  <a:cubicBezTo>
                    <a:pt x="54" y="142"/>
                    <a:pt x="55" y="143"/>
                    <a:pt x="54" y="143"/>
                  </a:cubicBezTo>
                  <a:cubicBezTo>
                    <a:pt x="54" y="143"/>
                    <a:pt x="54" y="142"/>
                    <a:pt x="54" y="142"/>
                  </a:cubicBezTo>
                  <a:cubicBezTo>
                    <a:pt x="54" y="142"/>
                    <a:pt x="54" y="143"/>
                    <a:pt x="54" y="143"/>
                  </a:cubicBezTo>
                  <a:close/>
                  <a:moveTo>
                    <a:pt x="57" y="144"/>
                  </a:move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6" y="143"/>
                    <a:pt x="57" y="143"/>
                    <a:pt x="57" y="144"/>
                  </a:cubicBezTo>
                  <a:close/>
                  <a:moveTo>
                    <a:pt x="62" y="144"/>
                  </a:moveTo>
                  <a:cubicBezTo>
                    <a:pt x="62" y="143"/>
                    <a:pt x="62" y="143"/>
                    <a:pt x="61" y="142"/>
                  </a:cubicBezTo>
                  <a:cubicBezTo>
                    <a:pt x="62" y="143"/>
                    <a:pt x="61" y="144"/>
                    <a:pt x="62" y="144"/>
                  </a:cubicBezTo>
                  <a:close/>
                  <a:moveTo>
                    <a:pt x="42" y="144"/>
                  </a:moveTo>
                  <a:cubicBezTo>
                    <a:pt x="42" y="145"/>
                    <a:pt x="43" y="143"/>
                    <a:pt x="42" y="143"/>
                  </a:cubicBezTo>
                  <a:cubicBezTo>
                    <a:pt x="42" y="144"/>
                    <a:pt x="42" y="144"/>
                    <a:pt x="42" y="144"/>
                  </a:cubicBezTo>
                  <a:close/>
                  <a:moveTo>
                    <a:pt x="60" y="144"/>
                  </a:moveTo>
                  <a:cubicBezTo>
                    <a:pt x="59" y="144"/>
                    <a:pt x="60" y="143"/>
                    <a:pt x="60" y="143"/>
                  </a:cubicBezTo>
                  <a:cubicBezTo>
                    <a:pt x="59" y="144"/>
                    <a:pt x="59" y="144"/>
                    <a:pt x="60" y="144"/>
                  </a:cubicBezTo>
                  <a:close/>
                  <a:moveTo>
                    <a:pt x="41" y="147"/>
                  </a:moveTo>
                  <a:cubicBezTo>
                    <a:pt x="41" y="148"/>
                    <a:pt x="40" y="148"/>
                    <a:pt x="40" y="149"/>
                  </a:cubicBezTo>
                  <a:cubicBezTo>
                    <a:pt x="42" y="147"/>
                    <a:pt x="43" y="145"/>
                    <a:pt x="44" y="143"/>
                  </a:cubicBezTo>
                  <a:cubicBezTo>
                    <a:pt x="42" y="144"/>
                    <a:pt x="42" y="146"/>
                    <a:pt x="41" y="147"/>
                  </a:cubicBezTo>
                  <a:close/>
                  <a:moveTo>
                    <a:pt x="37" y="146"/>
                  </a:moveTo>
                  <a:cubicBezTo>
                    <a:pt x="38" y="146"/>
                    <a:pt x="38" y="147"/>
                    <a:pt x="38" y="147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4"/>
                    <a:pt x="40" y="144"/>
                    <a:pt x="39" y="143"/>
                  </a:cubicBezTo>
                  <a:cubicBezTo>
                    <a:pt x="39" y="144"/>
                    <a:pt x="38" y="145"/>
                    <a:pt x="37" y="146"/>
                  </a:cubicBezTo>
                  <a:close/>
                  <a:moveTo>
                    <a:pt x="53" y="144"/>
                  </a:moveTo>
                  <a:cubicBezTo>
                    <a:pt x="54" y="144"/>
                    <a:pt x="53" y="144"/>
                    <a:pt x="53" y="144"/>
                  </a:cubicBezTo>
                  <a:cubicBezTo>
                    <a:pt x="53" y="144"/>
                    <a:pt x="53" y="144"/>
                    <a:pt x="53" y="144"/>
                  </a:cubicBezTo>
                  <a:close/>
                  <a:moveTo>
                    <a:pt x="63" y="146"/>
                  </a:moveTo>
                  <a:cubicBezTo>
                    <a:pt x="63" y="146"/>
                    <a:pt x="63" y="145"/>
                    <a:pt x="63" y="145"/>
                  </a:cubicBezTo>
                  <a:cubicBezTo>
                    <a:pt x="63" y="145"/>
                    <a:pt x="63" y="146"/>
                    <a:pt x="63" y="146"/>
                  </a:cubicBezTo>
                  <a:close/>
                  <a:moveTo>
                    <a:pt x="54" y="146"/>
                  </a:moveTo>
                  <a:cubicBezTo>
                    <a:pt x="55" y="146"/>
                    <a:pt x="54" y="146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lose/>
                  <a:moveTo>
                    <a:pt x="34" y="149"/>
                  </a:moveTo>
                  <a:cubicBezTo>
                    <a:pt x="34" y="149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1"/>
                    <a:pt x="34" y="150"/>
                  </a:cubicBezTo>
                  <a:cubicBezTo>
                    <a:pt x="35" y="149"/>
                    <a:pt x="34" y="147"/>
                    <a:pt x="34" y="146"/>
                  </a:cubicBezTo>
                  <a:cubicBezTo>
                    <a:pt x="34" y="146"/>
                    <a:pt x="34" y="146"/>
                    <a:pt x="33" y="146"/>
                  </a:cubicBezTo>
                  <a:cubicBezTo>
                    <a:pt x="33" y="147"/>
                    <a:pt x="34" y="148"/>
                    <a:pt x="34" y="149"/>
                  </a:cubicBezTo>
                  <a:close/>
                  <a:moveTo>
                    <a:pt x="61" y="146"/>
                  </a:moveTo>
                  <a:cubicBezTo>
                    <a:pt x="61" y="146"/>
                    <a:pt x="61" y="147"/>
                    <a:pt x="62" y="147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lose/>
                  <a:moveTo>
                    <a:pt x="59" y="147"/>
                  </a:moveTo>
                  <a:cubicBezTo>
                    <a:pt x="59" y="147"/>
                    <a:pt x="60" y="146"/>
                    <a:pt x="59" y="146"/>
                  </a:cubicBezTo>
                  <a:cubicBezTo>
                    <a:pt x="59" y="146"/>
                    <a:pt x="59" y="147"/>
                    <a:pt x="59" y="147"/>
                  </a:cubicBezTo>
                  <a:close/>
                  <a:moveTo>
                    <a:pt x="58" y="148"/>
                  </a:moveTo>
                  <a:cubicBezTo>
                    <a:pt x="58" y="147"/>
                    <a:pt x="58" y="147"/>
                    <a:pt x="57" y="146"/>
                  </a:cubicBezTo>
                  <a:cubicBezTo>
                    <a:pt x="58" y="147"/>
                    <a:pt x="58" y="148"/>
                    <a:pt x="58" y="148"/>
                  </a:cubicBezTo>
                  <a:close/>
                  <a:moveTo>
                    <a:pt x="36" y="148"/>
                  </a:moveTo>
                  <a:cubicBezTo>
                    <a:pt x="36" y="147"/>
                    <a:pt x="36" y="146"/>
                    <a:pt x="35" y="147"/>
                  </a:cubicBezTo>
                  <a:cubicBezTo>
                    <a:pt x="35" y="147"/>
                    <a:pt x="35" y="147"/>
                    <a:pt x="36" y="147"/>
                  </a:cubicBezTo>
                  <a:cubicBezTo>
                    <a:pt x="36" y="147"/>
                    <a:pt x="35" y="147"/>
                    <a:pt x="35" y="147"/>
                  </a:cubicBezTo>
                  <a:cubicBezTo>
                    <a:pt x="35" y="148"/>
                    <a:pt x="35" y="149"/>
                    <a:pt x="36" y="150"/>
                  </a:cubicBezTo>
                  <a:cubicBezTo>
                    <a:pt x="36" y="150"/>
                    <a:pt x="36" y="149"/>
                    <a:pt x="36" y="149"/>
                  </a:cubicBezTo>
                  <a:cubicBezTo>
                    <a:pt x="36" y="149"/>
                    <a:pt x="37" y="149"/>
                    <a:pt x="37" y="149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6" y="148"/>
                    <a:pt x="36" y="148"/>
                    <a:pt x="36" y="148"/>
                  </a:cubicBezTo>
                  <a:close/>
                  <a:moveTo>
                    <a:pt x="55" y="148"/>
                  </a:moveTo>
                  <a:cubicBezTo>
                    <a:pt x="55" y="147"/>
                    <a:pt x="55" y="147"/>
                    <a:pt x="55" y="147"/>
                  </a:cubicBezTo>
                  <a:cubicBezTo>
                    <a:pt x="54" y="147"/>
                    <a:pt x="54" y="147"/>
                    <a:pt x="55" y="148"/>
                  </a:cubicBezTo>
                  <a:close/>
                  <a:moveTo>
                    <a:pt x="6" y="149"/>
                  </a:moveTo>
                  <a:cubicBezTo>
                    <a:pt x="6" y="148"/>
                    <a:pt x="7" y="147"/>
                    <a:pt x="6" y="147"/>
                  </a:cubicBezTo>
                  <a:cubicBezTo>
                    <a:pt x="6" y="148"/>
                    <a:pt x="6" y="148"/>
                    <a:pt x="6" y="149"/>
                  </a:cubicBezTo>
                  <a:close/>
                  <a:moveTo>
                    <a:pt x="55" y="150"/>
                  </a:moveTo>
                  <a:cubicBezTo>
                    <a:pt x="56" y="150"/>
                    <a:pt x="56" y="150"/>
                    <a:pt x="56" y="149"/>
                  </a:cubicBezTo>
                  <a:cubicBezTo>
                    <a:pt x="55" y="149"/>
                    <a:pt x="56" y="148"/>
                    <a:pt x="55" y="148"/>
                  </a:cubicBezTo>
                  <a:cubicBezTo>
                    <a:pt x="55" y="149"/>
                    <a:pt x="54" y="150"/>
                    <a:pt x="55" y="150"/>
                  </a:cubicBezTo>
                  <a:close/>
                  <a:moveTo>
                    <a:pt x="59" y="150"/>
                  </a:moveTo>
                  <a:cubicBezTo>
                    <a:pt x="60" y="149"/>
                    <a:pt x="59" y="149"/>
                    <a:pt x="59" y="149"/>
                  </a:cubicBezTo>
                  <a:cubicBezTo>
                    <a:pt x="58" y="149"/>
                    <a:pt x="59" y="150"/>
                    <a:pt x="59" y="150"/>
                  </a:cubicBezTo>
                  <a:close/>
                  <a:moveTo>
                    <a:pt x="40" y="151"/>
                  </a:moveTo>
                  <a:cubicBezTo>
                    <a:pt x="40" y="155"/>
                    <a:pt x="39" y="158"/>
                    <a:pt x="40" y="162"/>
                  </a:cubicBezTo>
                  <a:cubicBezTo>
                    <a:pt x="40" y="162"/>
                    <a:pt x="39" y="163"/>
                    <a:pt x="39" y="163"/>
                  </a:cubicBezTo>
                  <a:cubicBezTo>
                    <a:pt x="39" y="163"/>
                    <a:pt x="40" y="163"/>
                    <a:pt x="40" y="163"/>
                  </a:cubicBezTo>
                  <a:cubicBezTo>
                    <a:pt x="40" y="158"/>
                    <a:pt x="41" y="154"/>
                    <a:pt x="42" y="149"/>
                  </a:cubicBezTo>
                  <a:cubicBezTo>
                    <a:pt x="42" y="149"/>
                    <a:pt x="42" y="149"/>
                    <a:pt x="41" y="149"/>
                  </a:cubicBezTo>
                  <a:cubicBezTo>
                    <a:pt x="41" y="150"/>
                    <a:pt x="41" y="151"/>
                    <a:pt x="40" y="151"/>
                  </a:cubicBezTo>
                  <a:close/>
                  <a:moveTo>
                    <a:pt x="39" y="150"/>
                  </a:moveTo>
                  <a:cubicBezTo>
                    <a:pt x="39" y="149"/>
                    <a:pt x="39" y="149"/>
                    <a:pt x="39" y="149"/>
                  </a:cubicBezTo>
                  <a:cubicBezTo>
                    <a:pt x="39" y="149"/>
                    <a:pt x="39" y="150"/>
                    <a:pt x="39" y="150"/>
                  </a:cubicBezTo>
                  <a:close/>
                  <a:moveTo>
                    <a:pt x="63" y="152"/>
                  </a:moveTo>
                  <a:cubicBezTo>
                    <a:pt x="63" y="151"/>
                    <a:pt x="63" y="150"/>
                    <a:pt x="63" y="150"/>
                  </a:cubicBezTo>
                  <a:cubicBezTo>
                    <a:pt x="63" y="150"/>
                    <a:pt x="62" y="151"/>
                    <a:pt x="63" y="152"/>
                  </a:cubicBezTo>
                  <a:close/>
                  <a:moveTo>
                    <a:pt x="37" y="151"/>
                  </a:moveTo>
                  <a:cubicBezTo>
                    <a:pt x="37" y="150"/>
                    <a:pt x="38" y="150"/>
                    <a:pt x="38" y="150"/>
                  </a:cubicBezTo>
                  <a:cubicBezTo>
                    <a:pt x="38" y="150"/>
                    <a:pt x="37" y="150"/>
                    <a:pt x="37" y="151"/>
                  </a:cubicBezTo>
                  <a:close/>
                  <a:moveTo>
                    <a:pt x="38" y="152"/>
                  </a:moveTo>
                  <a:cubicBezTo>
                    <a:pt x="39" y="152"/>
                    <a:pt x="38" y="151"/>
                    <a:pt x="38" y="150"/>
                  </a:cubicBezTo>
                  <a:cubicBezTo>
                    <a:pt x="38" y="151"/>
                    <a:pt x="37" y="152"/>
                    <a:pt x="38" y="152"/>
                  </a:cubicBezTo>
                  <a:close/>
                  <a:moveTo>
                    <a:pt x="37" y="152"/>
                  </a:moveTo>
                  <a:cubicBezTo>
                    <a:pt x="37" y="152"/>
                    <a:pt x="37" y="151"/>
                    <a:pt x="37" y="151"/>
                  </a:cubicBezTo>
                  <a:cubicBezTo>
                    <a:pt x="36" y="151"/>
                    <a:pt x="36" y="152"/>
                    <a:pt x="37" y="152"/>
                  </a:cubicBezTo>
                  <a:close/>
                  <a:moveTo>
                    <a:pt x="33" y="154"/>
                  </a:moveTo>
                  <a:cubicBezTo>
                    <a:pt x="34" y="154"/>
                    <a:pt x="34" y="152"/>
                    <a:pt x="33" y="151"/>
                  </a:cubicBezTo>
                  <a:cubicBezTo>
                    <a:pt x="33" y="152"/>
                    <a:pt x="33" y="153"/>
                    <a:pt x="33" y="154"/>
                  </a:cubicBezTo>
                  <a:close/>
                  <a:moveTo>
                    <a:pt x="58" y="152"/>
                  </a:moveTo>
                  <a:cubicBezTo>
                    <a:pt x="58" y="152"/>
                    <a:pt x="58" y="152"/>
                    <a:pt x="58" y="152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2"/>
                  </a:cubicBezTo>
                  <a:close/>
                  <a:moveTo>
                    <a:pt x="65" y="171"/>
                  </a:move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6" y="165"/>
                    <a:pt x="66" y="157"/>
                    <a:pt x="65" y="151"/>
                  </a:cubicBezTo>
                  <a:cubicBezTo>
                    <a:pt x="64" y="152"/>
                    <a:pt x="64" y="155"/>
                    <a:pt x="65" y="156"/>
                  </a:cubicBezTo>
                  <a:cubicBezTo>
                    <a:pt x="65" y="157"/>
                    <a:pt x="65" y="157"/>
                    <a:pt x="64" y="157"/>
                  </a:cubicBezTo>
                  <a:cubicBezTo>
                    <a:pt x="64" y="158"/>
                    <a:pt x="64" y="160"/>
                    <a:pt x="65" y="161"/>
                  </a:cubicBezTo>
                  <a:cubicBezTo>
                    <a:pt x="65" y="161"/>
                    <a:pt x="64" y="160"/>
                    <a:pt x="64" y="161"/>
                  </a:cubicBezTo>
                  <a:cubicBezTo>
                    <a:pt x="64" y="161"/>
                    <a:pt x="64" y="161"/>
                    <a:pt x="64" y="162"/>
                  </a:cubicBezTo>
                  <a:cubicBezTo>
                    <a:pt x="64" y="162"/>
                    <a:pt x="65" y="162"/>
                    <a:pt x="65" y="162"/>
                  </a:cubicBezTo>
                  <a:cubicBezTo>
                    <a:pt x="65" y="163"/>
                    <a:pt x="64" y="164"/>
                    <a:pt x="64" y="164"/>
                  </a:cubicBezTo>
                  <a:cubicBezTo>
                    <a:pt x="63" y="166"/>
                    <a:pt x="65" y="168"/>
                    <a:pt x="64" y="170"/>
                  </a:cubicBezTo>
                  <a:cubicBezTo>
                    <a:pt x="64" y="170"/>
                    <a:pt x="64" y="169"/>
                    <a:pt x="64" y="170"/>
                  </a:cubicBezTo>
                  <a:cubicBezTo>
                    <a:pt x="64" y="170"/>
                    <a:pt x="63" y="172"/>
                    <a:pt x="64" y="172"/>
                  </a:cubicBezTo>
                  <a:cubicBezTo>
                    <a:pt x="65" y="172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lose/>
                  <a:moveTo>
                    <a:pt x="56" y="153"/>
                  </a:moveTo>
                  <a:cubicBezTo>
                    <a:pt x="57" y="153"/>
                    <a:pt x="57" y="153"/>
                    <a:pt x="57" y="153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6" y="152"/>
                    <a:pt x="57" y="153"/>
                    <a:pt x="56" y="153"/>
                  </a:cubicBezTo>
                  <a:close/>
                  <a:moveTo>
                    <a:pt x="61" y="154"/>
                  </a:moveTo>
                  <a:cubicBezTo>
                    <a:pt x="61" y="154"/>
                    <a:pt x="61" y="153"/>
                    <a:pt x="62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3"/>
                    <a:pt x="61" y="153"/>
                    <a:pt x="61" y="154"/>
                  </a:cubicBezTo>
                  <a:close/>
                  <a:moveTo>
                    <a:pt x="36" y="153"/>
                  </a:moveTo>
                  <a:cubicBezTo>
                    <a:pt x="36" y="153"/>
                    <a:pt x="36" y="153"/>
                    <a:pt x="36" y="152"/>
                  </a:cubicBezTo>
                  <a:cubicBezTo>
                    <a:pt x="35" y="153"/>
                    <a:pt x="36" y="153"/>
                    <a:pt x="36" y="153"/>
                  </a:cubicBezTo>
                  <a:close/>
                  <a:moveTo>
                    <a:pt x="54" y="157"/>
                  </a:moveTo>
                  <a:cubicBezTo>
                    <a:pt x="55" y="156"/>
                    <a:pt x="54" y="156"/>
                    <a:pt x="54" y="155"/>
                  </a:cubicBezTo>
                  <a:cubicBezTo>
                    <a:pt x="55" y="155"/>
                    <a:pt x="55" y="153"/>
                    <a:pt x="54" y="152"/>
                  </a:cubicBezTo>
                  <a:cubicBezTo>
                    <a:pt x="53" y="154"/>
                    <a:pt x="54" y="155"/>
                    <a:pt x="54" y="157"/>
                  </a:cubicBezTo>
                  <a:close/>
                  <a:moveTo>
                    <a:pt x="59" y="153"/>
                  </a:moveTo>
                  <a:cubicBezTo>
                    <a:pt x="59" y="153"/>
                    <a:pt x="59" y="154"/>
                    <a:pt x="60" y="155"/>
                  </a:cubicBezTo>
                  <a:cubicBezTo>
                    <a:pt x="60" y="154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lose/>
                  <a:moveTo>
                    <a:pt x="38" y="154"/>
                  </a:moveTo>
                  <a:cubicBezTo>
                    <a:pt x="39" y="154"/>
                    <a:pt x="38" y="155"/>
                    <a:pt x="39" y="155"/>
                  </a:cubicBezTo>
                  <a:cubicBezTo>
                    <a:pt x="39" y="154"/>
                    <a:pt x="39" y="153"/>
                    <a:pt x="39" y="153"/>
                  </a:cubicBezTo>
                  <a:cubicBezTo>
                    <a:pt x="39" y="153"/>
                    <a:pt x="38" y="153"/>
                    <a:pt x="38" y="154"/>
                  </a:cubicBezTo>
                  <a:close/>
                  <a:moveTo>
                    <a:pt x="36" y="155"/>
                  </a:moveTo>
                  <a:cubicBezTo>
                    <a:pt x="36" y="155"/>
                    <a:pt x="37" y="155"/>
                    <a:pt x="37" y="154"/>
                  </a:cubicBezTo>
                  <a:cubicBezTo>
                    <a:pt x="36" y="154"/>
                    <a:pt x="37" y="154"/>
                    <a:pt x="36" y="154"/>
                  </a:cubicBezTo>
                  <a:cubicBezTo>
                    <a:pt x="36" y="154"/>
                    <a:pt x="36" y="154"/>
                    <a:pt x="36" y="155"/>
                  </a:cubicBezTo>
                  <a:close/>
                  <a:moveTo>
                    <a:pt x="57" y="156"/>
                  </a:moveTo>
                  <a:cubicBezTo>
                    <a:pt x="57" y="156"/>
                    <a:pt x="57" y="156"/>
                    <a:pt x="57" y="157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8" y="154"/>
                    <a:pt x="58" y="154"/>
                  </a:cubicBezTo>
                  <a:cubicBezTo>
                    <a:pt x="57" y="155"/>
                    <a:pt x="57" y="155"/>
                    <a:pt x="57" y="156"/>
                  </a:cubicBezTo>
                  <a:close/>
                  <a:moveTo>
                    <a:pt x="34" y="156"/>
                  </a:moveTo>
                  <a:cubicBezTo>
                    <a:pt x="34" y="156"/>
                    <a:pt x="35" y="155"/>
                    <a:pt x="35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5"/>
                    <a:pt x="34" y="155"/>
                    <a:pt x="34" y="156"/>
                  </a:cubicBezTo>
                  <a:close/>
                  <a:moveTo>
                    <a:pt x="63" y="156"/>
                  </a:moveTo>
                  <a:cubicBezTo>
                    <a:pt x="63" y="156"/>
                    <a:pt x="63" y="154"/>
                    <a:pt x="63" y="155"/>
                  </a:cubicBezTo>
                  <a:cubicBezTo>
                    <a:pt x="63" y="155"/>
                    <a:pt x="62" y="155"/>
                    <a:pt x="63" y="156"/>
                  </a:cubicBezTo>
                  <a:close/>
                  <a:moveTo>
                    <a:pt x="37" y="157"/>
                  </a:moveTo>
                  <a:cubicBezTo>
                    <a:pt x="37" y="156"/>
                    <a:pt x="38" y="156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6"/>
                    <a:pt x="36" y="156"/>
                    <a:pt x="37" y="157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7"/>
                  </a:cubicBezTo>
                  <a:close/>
                  <a:moveTo>
                    <a:pt x="34" y="157"/>
                  </a:moveTo>
                  <a:cubicBezTo>
                    <a:pt x="35" y="157"/>
                    <a:pt x="35" y="156"/>
                    <a:pt x="35" y="156"/>
                  </a:cubicBezTo>
                  <a:cubicBezTo>
                    <a:pt x="35" y="157"/>
                    <a:pt x="34" y="157"/>
                    <a:pt x="34" y="157"/>
                  </a:cubicBezTo>
                  <a:close/>
                  <a:moveTo>
                    <a:pt x="37" y="158"/>
                  </a:moveTo>
                  <a:cubicBezTo>
                    <a:pt x="37" y="158"/>
                    <a:pt x="37" y="158"/>
                    <a:pt x="37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9" y="157"/>
                    <a:pt x="38" y="157"/>
                  </a:cubicBezTo>
                  <a:cubicBezTo>
                    <a:pt x="38" y="157"/>
                    <a:pt x="37" y="158"/>
                    <a:pt x="37" y="158"/>
                  </a:cubicBezTo>
                  <a:close/>
                  <a:moveTo>
                    <a:pt x="58" y="159"/>
                  </a:moveTo>
                  <a:cubicBezTo>
                    <a:pt x="58" y="159"/>
                    <a:pt x="58" y="159"/>
                    <a:pt x="58" y="159"/>
                  </a:cubicBezTo>
                  <a:cubicBezTo>
                    <a:pt x="59" y="159"/>
                    <a:pt x="59" y="159"/>
                    <a:pt x="60" y="158"/>
                  </a:cubicBezTo>
                  <a:cubicBezTo>
                    <a:pt x="59" y="158"/>
                    <a:pt x="60" y="157"/>
                    <a:pt x="59" y="157"/>
                  </a:cubicBezTo>
                  <a:cubicBezTo>
                    <a:pt x="59" y="158"/>
                    <a:pt x="59" y="158"/>
                    <a:pt x="58" y="159"/>
                  </a:cubicBezTo>
                  <a:close/>
                  <a:moveTo>
                    <a:pt x="33" y="159"/>
                  </a:moveTo>
                  <a:cubicBezTo>
                    <a:pt x="34" y="159"/>
                    <a:pt x="33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lose/>
                  <a:moveTo>
                    <a:pt x="55" y="159"/>
                  </a:moveTo>
                  <a:cubicBezTo>
                    <a:pt x="55" y="161"/>
                    <a:pt x="56" y="162"/>
                    <a:pt x="56" y="163"/>
                  </a:cubicBezTo>
                  <a:cubicBezTo>
                    <a:pt x="56" y="163"/>
                    <a:pt x="57" y="162"/>
                    <a:pt x="57" y="162"/>
                  </a:cubicBezTo>
                  <a:cubicBezTo>
                    <a:pt x="56" y="162"/>
                    <a:pt x="56" y="161"/>
                    <a:pt x="56" y="161"/>
                  </a:cubicBezTo>
                  <a:cubicBezTo>
                    <a:pt x="56" y="161"/>
                    <a:pt x="56" y="160"/>
                    <a:pt x="56" y="160"/>
                  </a:cubicBezTo>
                  <a:cubicBezTo>
                    <a:pt x="56" y="160"/>
                    <a:pt x="56" y="159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62" y="161"/>
                  </a:moveTo>
                  <a:cubicBezTo>
                    <a:pt x="62" y="161"/>
                    <a:pt x="62" y="161"/>
                    <a:pt x="62" y="161"/>
                  </a:cubicBezTo>
                  <a:cubicBezTo>
                    <a:pt x="61" y="161"/>
                    <a:pt x="61" y="159"/>
                    <a:pt x="61" y="159"/>
                  </a:cubicBezTo>
                  <a:cubicBezTo>
                    <a:pt x="61" y="160"/>
                    <a:pt x="61" y="161"/>
                    <a:pt x="62" y="161"/>
                  </a:cubicBezTo>
                  <a:close/>
                  <a:moveTo>
                    <a:pt x="33" y="161"/>
                  </a:moveTo>
                  <a:cubicBezTo>
                    <a:pt x="34" y="161"/>
                    <a:pt x="34" y="161"/>
                    <a:pt x="34" y="161"/>
                  </a:cubicBezTo>
                  <a:cubicBezTo>
                    <a:pt x="34" y="161"/>
                    <a:pt x="35" y="160"/>
                    <a:pt x="34" y="160"/>
                  </a:cubicBezTo>
                  <a:cubicBezTo>
                    <a:pt x="34" y="160"/>
                    <a:pt x="33" y="161"/>
                    <a:pt x="33" y="161"/>
                  </a:cubicBezTo>
                  <a:close/>
                  <a:moveTo>
                    <a:pt x="61" y="161"/>
                  </a:moveTo>
                  <a:cubicBezTo>
                    <a:pt x="61" y="161"/>
                    <a:pt x="61" y="160"/>
                    <a:pt x="60" y="160"/>
                  </a:cubicBezTo>
                  <a:cubicBezTo>
                    <a:pt x="60" y="160"/>
                    <a:pt x="59" y="160"/>
                    <a:pt x="59" y="161"/>
                  </a:cubicBezTo>
                  <a:cubicBezTo>
                    <a:pt x="60" y="162"/>
                    <a:pt x="60" y="163"/>
                    <a:pt x="61" y="163"/>
                  </a:cubicBezTo>
                  <a:cubicBezTo>
                    <a:pt x="61" y="162"/>
                    <a:pt x="62" y="161"/>
                    <a:pt x="61" y="161"/>
                  </a:cubicBezTo>
                  <a:cubicBezTo>
                    <a:pt x="61" y="161"/>
                    <a:pt x="61" y="161"/>
                    <a:pt x="61" y="161"/>
                  </a:cubicBezTo>
                  <a:close/>
                  <a:moveTo>
                    <a:pt x="32" y="161"/>
                  </a:moveTo>
                  <a:cubicBezTo>
                    <a:pt x="32" y="161"/>
                    <a:pt x="32" y="160"/>
                    <a:pt x="32" y="160"/>
                  </a:cubicBezTo>
                  <a:cubicBezTo>
                    <a:pt x="32" y="160"/>
                    <a:pt x="32" y="161"/>
                    <a:pt x="32" y="161"/>
                  </a:cubicBezTo>
                  <a:close/>
                  <a:moveTo>
                    <a:pt x="36" y="162"/>
                  </a:moveTo>
                  <a:cubicBezTo>
                    <a:pt x="37" y="162"/>
                    <a:pt x="37" y="161"/>
                    <a:pt x="37" y="160"/>
                  </a:cubicBezTo>
                  <a:cubicBezTo>
                    <a:pt x="37" y="161"/>
                    <a:pt x="36" y="161"/>
                    <a:pt x="36" y="162"/>
                  </a:cubicBezTo>
                  <a:close/>
                  <a:moveTo>
                    <a:pt x="58" y="163"/>
                  </a:moveTo>
                  <a:cubicBezTo>
                    <a:pt x="58" y="163"/>
                    <a:pt x="59" y="164"/>
                    <a:pt x="59" y="165"/>
                  </a:cubicBezTo>
                  <a:cubicBezTo>
                    <a:pt x="60" y="165"/>
                    <a:pt x="60" y="165"/>
                    <a:pt x="60" y="164"/>
                  </a:cubicBezTo>
                  <a:cubicBezTo>
                    <a:pt x="59" y="163"/>
                    <a:pt x="59" y="162"/>
                    <a:pt x="58" y="162"/>
                  </a:cubicBezTo>
                  <a:cubicBezTo>
                    <a:pt x="58" y="162"/>
                    <a:pt x="58" y="162"/>
                    <a:pt x="58" y="163"/>
                  </a:cubicBezTo>
                  <a:close/>
                  <a:moveTo>
                    <a:pt x="62" y="163"/>
                  </a:moveTo>
                  <a:cubicBezTo>
                    <a:pt x="63" y="163"/>
                    <a:pt x="62" y="163"/>
                    <a:pt x="63" y="163"/>
                  </a:cubicBezTo>
                  <a:cubicBezTo>
                    <a:pt x="63" y="163"/>
                    <a:pt x="63" y="162"/>
                    <a:pt x="63" y="162"/>
                  </a:cubicBezTo>
                  <a:cubicBezTo>
                    <a:pt x="63" y="162"/>
                    <a:pt x="62" y="162"/>
                    <a:pt x="62" y="163"/>
                  </a:cubicBezTo>
                  <a:close/>
                  <a:moveTo>
                    <a:pt x="37" y="164"/>
                  </a:moveTo>
                  <a:cubicBezTo>
                    <a:pt x="37" y="164"/>
                    <a:pt x="38" y="164"/>
                    <a:pt x="38" y="164"/>
                  </a:cubicBezTo>
                  <a:cubicBezTo>
                    <a:pt x="38" y="163"/>
                    <a:pt x="38" y="163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lose/>
                  <a:moveTo>
                    <a:pt x="35" y="165"/>
                  </a:moveTo>
                  <a:cubicBezTo>
                    <a:pt x="36" y="164"/>
                    <a:pt x="36" y="163"/>
                    <a:pt x="35" y="163"/>
                  </a:cubicBezTo>
                  <a:cubicBezTo>
                    <a:pt x="35" y="163"/>
                    <a:pt x="34" y="165"/>
                    <a:pt x="35" y="165"/>
                  </a:cubicBezTo>
                  <a:close/>
                  <a:moveTo>
                    <a:pt x="62" y="163"/>
                  </a:moveTo>
                  <a:cubicBezTo>
                    <a:pt x="62" y="163"/>
                    <a:pt x="62" y="163"/>
                    <a:pt x="62" y="163"/>
                  </a:cubicBezTo>
                  <a:cubicBezTo>
                    <a:pt x="62" y="163"/>
                    <a:pt x="61" y="164"/>
                    <a:pt x="61" y="164"/>
                  </a:cubicBezTo>
                  <a:cubicBezTo>
                    <a:pt x="61" y="164"/>
                    <a:pt x="61" y="165"/>
                    <a:pt x="62" y="164"/>
                  </a:cubicBezTo>
                  <a:cubicBezTo>
                    <a:pt x="62" y="164"/>
                    <a:pt x="62" y="163"/>
                    <a:pt x="62" y="163"/>
                  </a:cubicBezTo>
                  <a:close/>
                  <a:moveTo>
                    <a:pt x="57" y="166"/>
                  </a:moveTo>
                  <a:cubicBezTo>
                    <a:pt x="57" y="165"/>
                    <a:pt x="57" y="164"/>
                    <a:pt x="57" y="164"/>
                  </a:cubicBezTo>
                  <a:cubicBezTo>
                    <a:pt x="56" y="164"/>
                    <a:pt x="57" y="166"/>
                    <a:pt x="57" y="166"/>
                  </a:cubicBezTo>
                  <a:close/>
                  <a:moveTo>
                    <a:pt x="31" y="165"/>
                  </a:moveTo>
                  <a:cubicBezTo>
                    <a:pt x="31" y="165"/>
                    <a:pt x="31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4"/>
                    <a:pt x="31" y="165"/>
                    <a:pt x="31" y="165"/>
                  </a:cubicBezTo>
                  <a:close/>
                  <a:moveTo>
                    <a:pt x="39" y="166"/>
                  </a:moveTo>
                  <a:cubicBezTo>
                    <a:pt x="39" y="168"/>
                    <a:pt x="38" y="169"/>
                    <a:pt x="39" y="171"/>
                  </a:cubicBezTo>
                  <a:cubicBezTo>
                    <a:pt x="39" y="172"/>
                    <a:pt x="39" y="172"/>
                    <a:pt x="38" y="173"/>
                  </a:cubicBezTo>
                  <a:cubicBezTo>
                    <a:pt x="39" y="176"/>
                    <a:pt x="38" y="179"/>
                    <a:pt x="38" y="181"/>
                  </a:cubicBezTo>
                  <a:cubicBezTo>
                    <a:pt x="38" y="181"/>
                    <a:pt x="38" y="182"/>
                    <a:pt x="38" y="183"/>
                  </a:cubicBezTo>
                  <a:cubicBezTo>
                    <a:pt x="38" y="184"/>
                    <a:pt x="38" y="188"/>
                    <a:pt x="38" y="189"/>
                  </a:cubicBezTo>
                  <a:cubicBezTo>
                    <a:pt x="39" y="180"/>
                    <a:pt x="40" y="173"/>
                    <a:pt x="40" y="164"/>
                  </a:cubicBezTo>
                  <a:cubicBezTo>
                    <a:pt x="39" y="165"/>
                    <a:pt x="39" y="165"/>
                    <a:pt x="39" y="166"/>
                  </a:cubicBezTo>
                  <a:close/>
                  <a:moveTo>
                    <a:pt x="60" y="166"/>
                  </a:moveTo>
                  <a:cubicBezTo>
                    <a:pt x="60" y="166"/>
                    <a:pt x="60" y="166"/>
                    <a:pt x="60" y="166"/>
                  </a:cubicBezTo>
                  <a:cubicBezTo>
                    <a:pt x="60" y="167"/>
                    <a:pt x="61" y="166"/>
                    <a:pt x="60" y="165"/>
                  </a:cubicBezTo>
                  <a:cubicBezTo>
                    <a:pt x="61" y="166"/>
                    <a:pt x="60" y="165"/>
                    <a:pt x="60" y="166"/>
                  </a:cubicBezTo>
                  <a:close/>
                  <a:moveTo>
                    <a:pt x="33" y="169"/>
                  </a:moveTo>
                  <a:cubicBezTo>
                    <a:pt x="34" y="168"/>
                    <a:pt x="35" y="167"/>
                    <a:pt x="34" y="165"/>
                  </a:cubicBezTo>
                  <a:cubicBezTo>
                    <a:pt x="33" y="166"/>
                    <a:pt x="33" y="168"/>
                    <a:pt x="33" y="169"/>
                  </a:cubicBezTo>
                  <a:close/>
                  <a:moveTo>
                    <a:pt x="36" y="168"/>
                  </a:moveTo>
                  <a:cubicBezTo>
                    <a:pt x="36" y="167"/>
                    <a:pt x="37" y="167"/>
                    <a:pt x="37" y="166"/>
                  </a:cubicBezTo>
                  <a:cubicBezTo>
                    <a:pt x="37" y="166"/>
                    <a:pt x="37" y="166"/>
                    <a:pt x="37" y="165"/>
                  </a:cubicBezTo>
                  <a:cubicBezTo>
                    <a:pt x="36" y="166"/>
                    <a:pt x="35" y="167"/>
                    <a:pt x="36" y="168"/>
                  </a:cubicBezTo>
                  <a:close/>
                  <a:moveTo>
                    <a:pt x="62" y="166"/>
                  </a:moveTo>
                  <a:cubicBezTo>
                    <a:pt x="63" y="166"/>
                    <a:pt x="63" y="167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3" y="166"/>
                    <a:pt x="62" y="166"/>
                    <a:pt x="62" y="166"/>
                  </a:cubicBezTo>
                  <a:close/>
                  <a:moveTo>
                    <a:pt x="56" y="169"/>
                  </a:moveTo>
                  <a:cubicBezTo>
                    <a:pt x="56" y="168"/>
                    <a:pt x="57" y="168"/>
                    <a:pt x="57" y="168"/>
                  </a:cubicBezTo>
                  <a:cubicBezTo>
                    <a:pt x="57" y="167"/>
                    <a:pt x="57" y="166"/>
                    <a:pt x="56" y="166"/>
                  </a:cubicBezTo>
                  <a:cubicBezTo>
                    <a:pt x="56" y="167"/>
                    <a:pt x="55" y="169"/>
                    <a:pt x="56" y="169"/>
                  </a:cubicBezTo>
                  <a:close/>
                  <a:moveTo>
                    <a:pt x="60" y="168"/>
                  </a:moveTo>
                  <a:cubicBezTo>
                    <a:pt x="60" y="167"/>
                    <a:pt x="61" y="167"/>
                    <a:pt x="61" y="166"/>
                  </a:cubicBezTo>
                  <a:cubicBezTo>
                    <a:pt x="61" y="167"/>
                    <a:pt x="59" y="167"/>
                    <a:pt x="60" y="168"/>
                  </a:cubicBezTo>
                  <a:close/>
                  <a:moveTo>
                    <a:pt x="31" y="179"/>
                  </a:moveTo>
                  <a:cubicBezTo>
                    <a:pt x="31" y="178"/>
                    <a:pt x="32" y="177"/>
                    <a:pt x="32" y="175"/>
                  </a:cubicBezTo>
                  <a:cubicBezTo>
                    <a:pt x="31" y="175"/>
                    <a:pt x="31" y="173"/>
                    <a:pt x="31" y="172"/>
                  </a:cubicBezTo>
                  <a:cubicBezTo>
                    <a:pt x="31" y="172"/>
                    <a:pt x="32" y="172"/>
                    <a:pt x="32" y="172"/>
                  </a:cubicBezTo>
                  <a:cubicBezTo>
                    <a:pt x="32" y="171"/>
                    <a:pt x="32" y="169"/>
                    <a:pt x="32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71"/>
                    <a:pt x="31" y="175"/>
                    <a:pt x="31" y="179"/>
                  </a:cubicBezTo>
                  <a:close/>
                  <a:moveTo>
                    <a:pt x="59" y="169"/>
                  </a:moveTo>
                  <a:cubicBezTo>
                    <a:pt x="59" y="169"/>
                    <a:pt x="60" y="169"/>
                    <a:pt x="59" y="168"/>
                  </a:cubicBezTo>
                  <a:cubicBezTo>
                    <a:pt x="58" y="168"/>
                    <a:pt x="58" y="169"/>
                    <a:pt x="59" y="169"/>
                  </a:cubicBezTo>
                  <a:close/>
                  <a:moveTo>
                    <a:pt x="61" y="168"/>
                  </a:moveTo>
                  <a:cubicBezTo>
                    <a:pt x="60" y="168"/>
                    <a:pt x="61" y="169"/>
                    <a:pt x="61" y="170"/>
                  </a:cubicBezTo>
                  <a:cubicBezTo>
                    <a:pt x="62" y="170"/>
                    <a:pt x="62" y="169"/>
                    <a:pt x="62" y="169"/>
                  </a:cubicBezTo>
                  <a:cubicBezTo>
                    <a:pt x="62" y="169"/>
                    <a:pt x="62" y="168"/>
                    <a:pt x="61" y="168"/>
                  </a:cubicBezTo>
                  <a:close/>
                  <a:moveTo>
                    <a:pt x="38" y="170"/>
                  </a:moveTo>
                  <a:cubicBezTo>
                    <a:pt x="38" y="169"/>
                    <a:pt x="37" y="169"/>
                    <a:pt x="37" y="168"/>
                  </a:cubicBezTo>
                  <a:cubicBezTo>
                    <a:pt x="37" y="169"/>
                    <a:pt x="37" y="170"/>
                    <a:pt x="38" y="170"/>
                  </a:cubicBezTo>
                  <a:close/>
                  <a:moveTo>
                    <a:pt x="34" y="171"/>
                  </a:moveTo>
                  <a:cubicBezTo>
                    <a:pt x="34" y="170"/>
                    <a:pt x="36" y="169"/>
                    <a:pt x="35" y="169"/>
                  </a:cubicBezTo>
                  <a:cubicBezTo>
                    <a:pt x="35" y="170"/>
                    <a:pt x="34" y="170"/>
                    <a:pt x="34" y="171"/>
                  </a:cubicBezTo>
                  <a:close/>
                  <a:moveTo>
                    <a:pt x="58" y="169"/>
                  </a:moveTo>
                  <a:cubicBezTo>
                    <a:pt x="57" y="170"/>
                    <a:pt x="57" y="170"/>
                    <a:pt x="56" y="170"/>
                  </a:cubicBezTo>
                  <a:cubicBezTo>
                    <a:pt x="56" y="171"/>
                    <a:pt x="57" y="171"/>
                    <a:pt x="57" y="172"/>
                  </a:cubicBezTo>
                  <a:cubicBezTo>
                    <a:pt x="58" y="171"/>
                    <a:pt x="58" y="170"/>
                    <a:pt x="58" y="169"/>
                  </a:cubicBezTo>
                  <a:cubicBezTo>
                    <a:pt x="58" y="170"/>
                    <a:pt x="58" y="169"/>
                    <a:pt x="58" y="169"/>
                  </a:cubicBezTo>
                  <a:close/>
                  <a:moveTo>
                    <a:pt x="59" y="170"/>
                  </a:moveTo>
                  <a:cubicBezTo>
                    <a:pt x="60" y="171"/>
                    <a:pt x="60" y="171"/>
                    <a:pt x="60" y="171"/>
                  </a:cubicBezTo>
                  <a:cubicBezTo>
                    <a:pt x="60" y="170"/>
                    <a:pt x="60" y="170"/>
                    <a:pt x="60" y="169"/>
                  </a:cubicBezTo>
                  <a:cubicBezTo>
                    <a:pt x="60" y="170"/>
                    <a:pt x="59" y="170"/>
                    <a:pt x="59" y="170"/>
                  </a:cubicBezTo>
                  <a:close/>
                  <a:moveTo>
                    <a:pt x="37" y="172"/>
                  </a:moveTo>
                  <a:cubicBezTo>
                    <a:pt x="37" y="172"/>
                    <a:pt x="37" y="172"/>
                    <a:pt x="37" y="172"/>
                  </a:cubicBezTo>
                  <a:cubicBezTo>
                    <a:pt x="37" y="171"/>
                    <a:pt x="37" y="171"/>
                    <a:pt x="36" y="171"/>
                  </a:cubicBezTo>
                  <a:cubicBezTo>
                    <a:pt x="37" y="171"/>
                    <a:pt x="37" y="171"/>
                    <a:pt x="37" y="172"/>
                  </a:cubicBezTo>
                  <a:close/>
                  <a:moveTo>
                    <a:pt x="62" y="171"/>
                  </a:moveTo>
                  <a:cubicBezTo>
                    <a:pt x="62" y="171"/>
                    <a:pt x="62" y="172"/>
                    <a:pt x="63" y="172"/>
                  </a:cubicBezTo>
                  <a:cubicBezTo>
                    <a:pt x="63" y="171"/>
                    <a:pt x="63" y="171"/>
                    <a:pt x="62" y="171"/>
                  </a:cubicBezTo>
                  <a:cubicBezTo>
                    <a:pt x="62" y="171"/>
                    <a:pt x="62" y="171"/>
                    <a:pt x="62" y="171"/>
                  </a:cubicBezTo>
                  <a:close/>
                  <a:moveTo>
                    <a:pt x="35" y="173"/>
                  </a:moveTo>
                  <a:cubicBezTo>
                    <a:pt x="35" y="173"/>
                    <a:pt x="35" y="174"/>
                    <a:pt x="36" y="174"/>
                  </a:cubicBezTo>
                  <a:cubicBezTo>
                    <a:pt x="36" y="173"/>
                    <a:pt x="36" y="173"/>
                    <a:pt x="36" y="172"/>
                  </a:cubicBezTo>
                  <a:cubicBezTo>
                    <a:pt x="36" y="172"/>
                    <a:pt x="36" y="172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5" y="172"/>
                    <a:pt x="35" y="172"/>
                    <a:pt x="35" y="173"/>
                  </a:cubicBezTo>
                  <a:close/>
                  <a:moveTo>
                    <a:pt x="58" y="173"/>
                  </a:moveTo>
                  <a:cubicBezTo>
                    <a:pt x="58" y="173"/>
                    <a:pt x="59" y="173"/>
                    <a:pt x="59" y="172"/>
                  </a:cubicBezTo>
                  <a:cubicBezTo>
                    <a:pt x="59" y="172"/>
                    <a:pt x="59" y="172"/>
                    <a:pt x="59" y="171"/>
                  </a:cubicBezTo>
                  <a:cubicBezTo>
                    <a:pt x="58" y="172"/>
                    <a:pt x="57" y="173"/>
                    <a:pt x="58" y="173"/>
                  </a:cubicBezTo>
                  <a:close/>
                  <a:moveTo>
                    <a:pt x="56" y="174"/>
                  </a:moveTo>
                  <a:cubicBezTo>
                    <a:pt x="56" y="174"/>
                    <a:pt x="56" y="173"/>
                    <a:pt x="57" y="173"/>
                  </a:cubicBezTo>
                  <a:cubicBezTo>
                    <a:pt x="56" y="173"/>
                    <a:pt x="56" y="173"/>
                    <a:pt x="56" y="172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2"/>
                    <a:pt x="56" y="173"/>
                    <a:pt x="56" y="174"/>
                  </a:cubicBezTo>
                  <a:close/>
                  <a:moveTo>
                    <a:pt x="61" y="173"/>
                  </a:moveTo>
                  <a:cubicBezTo>
                    <a:pt x="61" y="173"/>
                    <a:pt x="62" y="175"/>
                    <a:pt x="62" y="174"/>
                  </a:cubicBezTo>
                  <a:cubicBezTo>
                    <a:pt x="62" y="173"/>
                    <a:pt x="61" y="173"/>
                    <a:pt x="61" y="172"/>
                  </a:cubicBezTo>
                  <a:cubicBezTo>
                    <a:pt x="61" y="173"/>
                    <a:pt x="61" y="173"/>
                    <a:pt x="61" y="173"/>
                  </a:cubicBezTo>
                  <a:close/>
                  <a:moveTo>
                    <a:pt x="64" y="173"/>
                  </a:moveTo>
                  <a:cubicBezTo>
                    <a:pt x="64" y="174"/>
                    <a:pt x="65" y="174"/>
                    <a:pt x="65" y="174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73"/>
                    <a:pt x="66" y="173"/>
                    <a:pt x="65" y="173"/>
                  </a:cubicBezTo>
                  <a:cubicBezTo>
                    <a:pt x="65" y="173"/>
                    <a:pt x="65" y="173"/>
                    <a:pt x="64" y="173"/>
                  </a:cubicBezTo>
                  <a:close/>
                  <a:moveTo>
                    <a:pt x="58" y="174"/>
                  </a:moveTo>
                  <a:cubicBezTo>
                    <a:pt x="59" y="174"/>
                    <a:pt x="59" y="173"/>
                    <a:pt x="59" y="173"/>
                  </a:cubicBezTo>
                  <a:cubicBezTo>
                    <a:pt x="59" y="173"/>
                    <a:pt x="58" y="174"/>
                    <a:pt x="58" y="174"/>
                  </a:cubicBezTo>
                  <a:close/>
                  <a:moveTo>
                    <a:pt x="36" y="175"/>
                  </a:moveTo>
                  <a:cubicBezTo>
                    <a:pt x="36" y="175"/>
                    <a:pt x="37" y="174"/>
                    <a:pt x="37" y="174"/>
                  </a:cubicBezTo>
                  <a:cubicBezTo>
                    <a:pt x="36" y="174"/>
                    <a:pt x="36" y="174"/>
                    <a:pt x="36" y="175"/>
                  </a:cubicBezTo>
                  <a:close/>
                  <a:moveTo>
                    <a:pt x="33" y="176"/>
                  </a:moveTo>
                  <a:cubicBezTo>
                    <a:pt x="34" y="176"/>
                    <a:pt x="33" y="177"/>
                    <a:pt x="34" y="177"/>
                  </a:cubicBezTo>
                  <a:cubicBezTo>
                    <a:pt x="35" y="176"/>
                    <a:pt x="35" y="175"/>
                    <a:pt x="34" y="174"/>
                  </a:cubicBezTo>
                  <a:cubicBezTo>
                    <a:pt x="34" y="175"/>
                    <a:pt x="33" y="175"/>
                    <a:pt x="33" y="176"/>
                  </a:cubicBezTo>
                  <a:close/>
                  <a:moveTo>
                    <a:pt x="59" y="175"/>
                  </a:moveTo>
                  <a:cubicBezTo>
                    <a:pt x="59" y="176"/>
                    <a:pt x="59" y="176"/>
                    <a:pt x="60" y="176"/>
                  </a:cubicBezTo>
                  <a:cubicBezTo>
                    <a:pt x="60" y="176"/>
                    <a:pt x="60" y="176"/>
                    <a:pt x="61" y="175"/>
                  </a:cubicBezTo>
                  <a:cubicBezTo>
                    <a:pt x="60" y="175"/>
                    <a:pt x="60" y="174"/>
                    <a:pt x="60" y="174"/>
                  </a:cubicBezTo>
                  <a:cubicBezTo>
                    <a:pt x="60" y="175"/>
                    <a:pt x="59" y="175"/>
                    <a:pt x="59" y="175"/>
                  </a:cubicBezTo>
                  <a:close/>
                  <a:moveTo>
                    <a:pt x="57" y="175"/>
                  </a:moveTo>
                  <a:cubicBezTo>
                    <a:pt x="57" y="175"/>
                    <a:pt x="57" y="175"/>
                    <a:pt x="57" y="176"/>
                  </a:cubicBezTo>
                  <a:cubicBezTo>
                    <a:pt x="57" y="176"/>
                    <a:pt x="58" y="175"/>
                    <a:pt x="58" y="175"/>
                  </a:cubicBezTo>
                  <a:cubicBezTo>
                    <a:pt x="57" y="175"/>
                    <a:pt x="57" y="174"/>
                    <a:pt x="57" y="175"/>
                  </a:cubicBezTo>
                  <a:close/>
                  <a:moveTo>
                    <a:pt x="65" y="176"/>
                  </a:moveTo>
                  <a:cubicBezTo>
                    <a:pt x="65" y="177"/>
                    <a:pt x="64" y="176"/>
                    <a:pt x="64" y="177"/>
                  </a:cubicBezTo>
                  <a:cubicBezTo>
                    <a:pt x="65" y="177"/>
                    <a:pt x="65" y="178"/>
                    <a:pt x="65" y="178"/>
                  </a:cubicBezTo>
                  <a:cubicBezTo>
                    <a:pt x="65" y="177"/>
                    <a:pt x="65" y="176"/>
                    <a:pt x="65" y="175"/>
                  </a:cubicBezTo>
                  <a:cubicBezTo>
                    <a:pt x="65" y="176"/>
                    <a:pt x="65" y="176"/>
                    <a:pt x="65" y="176"/>
                  </a:cubicBezTo>
                  <a:close/>
                  <a:moveTo>
                    <a:pt x="60" y="176"/>
                  </a:moveTo>
                  <a:cubicBezTo>
                    <a:pt x="60" y="176"/>
                    <a:pt x="60" y="176"/>
                    <a:pt x="61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0" y="176"/>
                    <a:pt x="60" y="176"/>
                    <a:pt x="60" y="176"/>
                  </a:cubicBezTo>
                  <a:close/>
                  <a:moveTo>
                    <a:pt x="58" y="178"/>
                  </a:moveTo>
                  <a:cubicBezTo>
                    <a:pt x="58" y="178"/>
                    <a:pt x="58" y="178"/>
                    <a:pt x="59" y="177"/>
                  </a:cubicBezTo>
                  <a:cubicBezTo>
                    <a:pt x="58" y="177"/>
                    <a:pt x="58" y="176"/>
                    <a:pt x="58" y="176"/>
                  </a:cubicBezTo>
                  <a:cubicBezTo>
                    <a:pt x="57" y="177"/>
                    <a:pt x="57" y="177"/>
                    <a:pt x="58" y="178"/>
                  </a:cubicBezTo>
                  <a:close/>
                  <a:moveTo>
                    <a:pt x="34" y="177"/>
                  </a:moveTo>
                  <a:cubicBezTo>
                    <a:pt x="34" y="177"/>
                    <a:pt x="34" y="177"/>
                    <a:pt x="34" y="178"/>
                  </a:cubicBezTo>
                  <a:cubicBezTo>
                    <a:pt x="35" y="178"/>
                    <a:pt x="35" y="177"/>
                    <a:pt x="35" y="177"/>
                  </a:cubicBezTo>
                  <a:cubicBezTo>
                    <a:pt x="35" y="177"/>
                    <a:pt x="35" y="177"/>
                    <a:pt x="34" y="177"/>
                  </a:cubicBezTo>
                  <a:close/>
                  <a:moveTo>
                    <a:pt x="32" y="177"/>
                  </a:moveTo>
                  <a:cubicBezTo>
                    <a:pt x="33" y="177"/>
                    <a:pt x="32" y="178"/>
                    <a:pt x="33" y="178"/>
                  </a:cubicBezTo>
                  <a:cubicBezTo>
                    <a:pt x="33" y="178"/>
                    <a:pt x="33" y="177"/>
                    <a:pt x="33" y="177"/>
                  </a:cubicBezTo>
                  <a:cubicBezTo>
                    <a:pt x="33" y="177"/>
                    <a:pt x="32" y="177"/>
                    <a:pt x="32" y="177"/>
                  </a:cubicBezTo>
                  <a:close/>
                  <a:moveTo>
                    <a:pt x="60" y="178"/>
                  </a:moveTo>
                  <a:cubicBezTo>
                    <a:pt x="60" y="179"/>
                    <a:pt x="61" y="178"/>
                    <a:pt x="61" y="177"/>
                  </a:cubicBezTo>
                  <a:cubicBezTo>
                    <a:pt x="61" y="178"/>
                    <a:pt x="60" y="178"/>
                    <a:pt x="60" y="178"/>
                  </a:cubicBezTo>
                  <a:close/>
                  <a:moveTo>
                    <a:pt x="63" y="178"/>
                  </a:moveTo>
                  <a:cubicBezTo>
                    <a:pt x="64" y="179"/>
                    <a:pt x="64" y="180"/>
                    <a:pt x="65" y="180"/>
                  </a:cubicBezTo>
                  <a:cubicBezTo>
                    <a:pt x="65" y="180"/>
                    <a:pt x="65" y="180"/>
                    <a:pt x="65" y="179"/>
                  </a:cubicBezTo>
                  <a:cubicBezTo>
                    <a:pt x="64" y="179"/>
                    <a:pt x="64" y="178"/>
                    <a:pt x="64" y="177"/>
                  </a:cubicBezTo>
                  <a:cubicBezTo>
                    <a:pt x="64" y="177"/>
                    <a:pt x="63" y="177"/>
                    <a:pt x="63" y="178"/>
                  </a:cubicBezTo>
                  <a:close/>
                  <a:moveTo>
                    <a:pt x="36" y="178"/>
                  </a:moveTo>
                  <a:cubicBezTo>
                    <a:pt x="36" y="178"/>
                    <a:pt x="37" y="178"/>
                    <a:pt x="36" y="177"/>
                  </a:cubicBezTo>
                  <a:cubicBezTo>
                    <a:pt x="36" y="178"/>
                    <a:pt x="36" y="178"/>
                    <a:pt x="36" y="178"/>
                  </a:cubicBezTo>
                  <a:close/>
                  <a:moveTo>
                    <a:pt x="58" y="179"/>
                  </a:moveTo>
                  <a:cubicBezTo>
                    <a:pt x="58" y="179"/>
                    <a:pt x="58" y="179"/>
                    <a:pt x="58" y="179"/>
                  </a:cubicBezTo>
                  <a:cubicBezTo>
                    <a:pt x="59" y="179"/>
                    <a:pt x="59" y="178"/>
                    <a:pt x="59" y="178"/>
                  </a:cubicBezTo>
                  <a:cubicBezTo>
                    <a:pt x="59" y="178"/>
                    <a:pt x="58" y="178"/>
                    <a:pt x="58" y="179"/>
                  </a:cubicBezTo>
                  <a:close/>
                  <a:moveTo>
                    <a:pt x="57" y="179"/>
                  </a:move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7" y="178"/>
                    <a:pt x="57" y="179"/>
                  </a:cubicBezTo>
                  <a:close/>
                  <a:moveTo>
                    <a:pt x="61" y="180"/>
                  </a:moveTo>
                  <a:cubicBezTo>
                    <a:pt x="61" y="179"/>
                    <a:pt x="61" y="179"/>
                    <a:pt x="62" y="178"/>
                  </a:cubicBezTo>
                  <a:cubicBezTo>
                    <a:pt x="61" y="178"/>
                    <a:pt x="60" y="179"/>
                    <a:pt x="61" y="180"/>
                  </a:cubicBezTo>
                  <a:close/>
                  <a:moveTo>
                    <a:pt x="33" y="181"/>
                  </a:moveTo>
                  <a:cubicBezTo>
                    <a:pt x="33" y="180"/>
                    <a:pt x="34" y="179"/>
                    <a:pt x="33" y="179"/>
                  </a:cubicBezTo>
                  <a:cubicBezTo>
                    <a:pt x="33" y="179"/>
                    <a:pt x="32" y="180"/>
                    <a:pt x="33" y="181"/>
                  </a:cubicBezTo>
                  <a:close/>
                  <a:moveTo>
                    <a:pt x="31" y="180"/>
                  </a:moveTo>
                  <a:cubicBezTo>
                    <a:pt x="31" y="180"/>
                    <a:pt x="32" y="179"/>
                    <a:pt x="32" y="179"/>
                  </a:cubicBezTo>
                  <a:cubicBezTo>
                    <a:pt x="32" y="179"/>
                    <a:pt x="31" y="180"/>
                    <a:pt x="31" y="180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5" y="180"/>
                    <a:pt x="36" y="180"/>
                  </a:cubicBezTo>
                  <a:cubicBezTo>
                    <a:pt x="36" y="180"/>
                    <a:pt x="36" y="179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lose/>
                  <a:moveTo>
                    <a:pt x="37" y="18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79"/>
                    <a:pt x="37" y="179"/>
                  </a:cubicBezTo>
                  <a:cubicBezTo>
                    <a:pt x="37" y="180"/>
                    <a:pt x="37" y="180"/>
                    <a:pt x="37" y="180"/>
                  </a:cubicBezTo>
                  <a:close/>
                  <a:moveTo>
                    <a:pt x="57" y="181"/>
                  </a:moveTo>
                  <a:cubicBezTo>
                    <a:pt x="57" y="181"/>
                    <a:pt x="58" y="181"/>
                    <a:pt x="58" y="180"/>
                  </a:cubicBezTo>
                  <a:cubicBezTo>
                    <a:pt x="57" y="180"/>
                    <a:pt x="57" y="179"/>
                    <a:pt x="57" y="179"/>
                  </a:cubicBezTo>
                  <a:cubicBezTo>
                    <a:pt x="57" y="180"/>
                    <a:pt x="56" y="181"/>
                    <a:pt x="57" y="181"/>
                  </a:cubicBezTo>
                  <a:close/>
                  <a:moveTo>
                    <a:pt x="61" y="180"/>
                  </a:moveTo>
                  <a:cubicBezTo>
                    <a:pt x="62" y="181"/>
                    <a:pt x="62" y="181"/>
                    <a:pt x="62" y="182"/>
                  </a:cubicBezTo>
                  <a:cubicBezTo>
                    <a:pt x="62" y="181"/>
                    <a:pt x="62" y="180"/>
                    <a:pt x="62" y="179"/>
                  </a:cubicBezTo>
                  <a:cubicBezTo>
                    <a:pt x="62" y="180"/>
                    <a:pt x="62" y="180"/>
                    <a:pt x="61" y="180"/>
                  </a:cubicBezTo>
                  <a:close/>
                  <a:moveTo>
                    <a:pt x="59" y="181"/>
                  </a:moveTo>
                  <a:cubicBezTo>
                    <a:pt x="60" y="181"/>
                    <a:pt x="60" y="180"/>
                    <a:pt x="60" y="180"/>
                  </a:cubicBezTo>
                  <a:cubicBezTo>
                    <a:pt x="60" y="181"/>
                    <a:pt x="59" y="180"/>
                    <a:pt x="59" y="181"/>
                  </a:cubicBezTo>
                  <a:close/>
                  <a:moveTo>
                    <a:pt x="30" y="191"/>
                  </a:moveTo>
                  <a:cubicBezTo>
                    <a:pt x="30" y="191"/>
                    <a:pt x="31" y="191"/>
                    <a:pt x="31" y="191"/>
                  </a:cubicBezTo>
                  <a:cubicBezTo>
                    <a:pt x="30" y="192"/>
                    <a:pt x="31" y="193"/>
                    <a:pt x="30" y="194"/>
                  </a:cubicBezTo>
                  <a:cubicBezTo>
                    <a:pt x="31" y="194"/>
                    <a:pt x="30" y="197"/>
                    <a:pt x="31" y="198"/>
                  </a:cubicBezTo>
                  <a:cubicBezTo>
                    <a:pt x="31" y="198"/>
                    <a:pt x="31" y="197"/>
                    <a:pt x="32" y="196"/>
                  </a:cubicBezTo>
                  <a:cubicBezTo>
                    <a:pt x="32" y="196"/>
                    <a:pt x="31" y="196"/>
                    <a:pt x="31" y="195"/>
                  </a:cubicBezTo>
                  <a:cubicBezTo>
                    <a:pt x="32" y="193"/>
                    <a:pt x="32" y="190"/>
                    <a:pt x="31" y="189"/>
                  </a:cubicBezTo>
                  <a:cubicBezTo>
                    <a:pt x="32" y="187"/>
                    <a:pt x="32" y="184"/>
                    <a:pt x="32" y="181"/>
                  </a:cubicBezTo>
                  <a:cubicBezTo>
                    <a:pt x="32" y="181"/>
                    <a:pt x="32" y="181"/>
                    <a:pt x="31" y="181"/>
                  </a:cubicBezTo>
                  <a:cubicBezTo>
                    <a:pt x="29" y="184"/>
                    <a:pt x="31" y="188"/>
                    <a:pt x="30" y="191"/>
                  </a:cubicBezTo>
                  <a:close/>
                  <a:moveTo>
                    <a:pt x="64" y="185"/>
                  </a:moveTo>
                  <a:cubicBezTo>
                    <a:pt x="64" y="185"/>
                    <a:pt x="64" y="185"/>
                    <a:pt x="63" y="185"/>
                  </a:cubicBezTo>
                  <a:cubicBezTo>
                    <a:pt x="63" y="186"/>
                    <a:pt x="64" y="187"/>
                    <a:pt x="65" y="187"/>
                  </a:cubicBezTo>
                  <a:cubicBezTo>
                    <a:pt x="64" y="188"/>
                    <a:pt x="65" y="189"/>
                    <a:pt x="64" y="190"/>
                  </a:cubicBezTo>
                  <a:cubicBezTo>
                    <a:pt x="64" y="189"/>
                    <a:pt x="63" y="189"/>
                    <a:pt x="63" y="189"/>
                  </a:cubicBezTo>
                  <a:cubicBezTo>
                    <a:pt x="63" y="190"/>
                    <a:pt x="63" y="191"/>
                    <a:pt x="64" y="192"/>
                  </a:cubicBezTo>
                  <a:cubicBezTo>
                    <a:pt x="66" y="190"/>
                    <a:pt x="65" y="185"/>
                    <a:pt x="65" y="182"/>
                  </a:cubicBezTo>
                  <a:cubicBezTo>
                    <a:pt x="65" y="182"/>
                    <a:pt x="64" y="181"/>
                    <a:pt x="64" y="181"/>
                  </a:cubicBezTo>
                  <a:cubicBezTo>
                    <a:pt x="63" y="182"/>
                    <a:pt x="65" y="184"/>
                    <a:pt x="64" y="185"/>
                  </a:cubicBezTo>
                  <a:close/>
                  <a:moveTo>
                    <a:pt x="34" y="183"/>
                  </a:moveTo>
                  <a:cubicBezTo>
                    <a:pt x="34" y="182"/>
                    <a:pt x="35" y="182"/>
                    <a:pt x="35" y="181"/>
                  </a:cubicBezTo>
                  <a:cubicBezTo>
                    <a:pt x="35" y="181"/>
                    <a:pt x="34" y="181"/>
                    <a:pt x="34" y="181"/>
                  </a:cubicBezTo>
                  <a:cubicBezTo>
                    <a:pt x="34" y="182"/>
                    <a:pt x="33" y="183"/>
                    <a:pt x="34" y="183"/>
                  </a:cubicBezTo>
                  <a:close/>
                  <a:moveTo>
                    <a:pt x="60" y="182"/>
                  </a:moveTo>
                  <a:cubicBezTo>
                    <a:pt x="60" y="183"/>
                    <a:pt x="61" y="183"/>
                    <a:pt x="61" y="183"/>
                  </a:cubicBezTo>
                  <a:cubicBezTo>
                    <a:pt x="61" y="182"/>
                    <a:pt x="61" y="182"/>
                    <a:pt x="60" y="182"/>
                  </a:cubicBezTo>
                  <a:cubicBezTo>
                    <a:pt x="60" y="182"/>
                    <a:pt x="60" y="182"/>
                    <a:pt x="60" y="182"/>
                  </a:cubicBezTo>
                  <a:close/>
                  <a:moveTo>
                    <a:pt x="57" y="182"/>
                  </a:moveTo>
                  <a:cubicBezTo>
                    <a:pt x="57" y="183"/>
                    <a:pt x="58" y="183"/>
                    <a:pt x="58" y="183"/>
                  </a:cubicBezTo>
                  <a:cubicBezTo>
                    <a:pt x="58" y="183"/>
                    <a:pt x="59" y="182"/>
                    <a:pt x="59" y="182"/>
                  </a:cubicBezTo>
                  <a:cubicBezTo>
                    <a:pt x="58" y="182"/>
                    <a:pt x="58" y="182"/>
                    <a:pt x="57" y="182"/>
                  </a:cubicBezTo>
                  <a:close/>
                  <a:moveTo>
                    <a:pt x="63" y="183"/>
                  </a:moveTo>
                  <a:cubicBezTo>
                    <a:pt x="63" y="183"/>
                    <a:pt x="64" y="183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3"/>
                    <a:pt x="63" y="183"/>
                    <a:pt x="63" y="183"/>
                  </a:cubicBezTo>
                  <a:close/>
                  <a:moveTo>
                    <a:pt x="36" y="184"/>
                  </a:moveTo>
                  <a:cubicBezTo>
                    <a:pt x="36" y="183"/>
                    <a:pt x="37" y="183"/>
                    <a:pt x="37" y="182"/>
                  </a:cubicBezTo>
                  <a:cubicBezTo>
                    <a:pt x="36" y="182"/>
                    <a:pt x="36" y="183"/>
                    <a:pt x="36" y="184"/>
                  </a:cubicBezTo>
                  <a:close/>
                  <a:moveTo>
                    <a:pt x="35" y="184"/>
                  </a:moveTo>
                  <a:cubicBezTo>
                    <a:pt x="35" y="184"/>
                    <a:pt x="36" y="183"/>
                    <a:pt x="35" y="183"/>
                  </a:cubicBezTo>
                  <a:cubicBezTo>
                    <a:pt x="35" y="183"/>
                    <a:pt x="34" y="184"/>
                    <a:pt x="35" y="184"/>
                  </a:cubicBezTo>
                  <a:close/>
                  <a:moveTo>
                    <a:pt x="58" y="185"/>
                  </a:moveTo>
                  <a:cubicBezTo>
                    <a:pt x="59" y="185"/>
                    <a:pt x="59" y="184"/>
                    <a:pt x="59" y="184"/>
                  </a:cubicBezTo>
                  <a:cubicBezTo>
                    <a:pt x="59" y="184"/>
                    <a:pt x="59" y="183"/>
                    <a:pt x="59" y="183"/>
                  </a:cubicBezTo>
                  <a:cubicBezTo>
                    <a:pt x="59" y="184"/>
                    <a:pt x="58" y="184"/>
                    <a:pt x="58" y="185"/>
                  </a:cubicBezTo>
                  <a:close/>
                  <a:moveTo>
                    <a:pt x="62" y="185"/>
                  </a:moveTo>
                  <a:cubicBezTo>
                    <a:pt x="62" y="185"/>
                    <a:pt x="62" y="184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1" y="184"/>
                    <a:pt x="61" y="185"/>
                    <a:pt x="62" y="185"/>
                  </a:cubicBezTo>
                  <a:close/>
                  <a:moveTo>
                    <a:pt x="33" y="185"/>
                  </a:move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4"/>
                    <a:pt x="33" y="184"/>
                  </a:cubicBezTo>
                  <a:cubicBezTo>
                    <a:pt x="33" y="184"/>
                    <a:pt x="32" y="185"/>
                    <a:pt x="33" y="185"/>
                  </a:cubicBezTo>
                  <a:close/>
                  <a:moveTo>
                    <a:pt x="35" y="186"/>
                  </a:moveTo>
                  <a:cubicBezTo>
                    <a:pt x="36" y="185"/>
                    <a:pt x="36" y="184"/>
                    <a:pt x="36" y="184"/>
                  </a:cubicBezTo>
                  <a:cubicBezTo>
                    <a:pt x="36" y="184"/>
                    <a:pt x="35" y="185"/>
                    <a:pt x="35" y="186"/>
                  </a:cubicBezTo>
                  <a:close/>
                  <a:moveTo>
                    <a:pt x="60" y="187"/>
                  </a:moveTo>
                  <a:cubicBezTo>
                    <a:pt x="60" y="187"/>
                    <a:pt x="61" y="186"/>
                    <a:pt x="60" y="186"/>
                  </a:cubicBezTo>
                  <a:cubicBezTo>
                    <a:pt x="60" y="186"/>
                    <a:pt x="59" y="187"/>
                    <a:pt x="60" y="187"/>
                  </a:cubicBezTo>
                  <a:close/>
                  <a:moveTo>
                    <a:pt x="36" y="187"/>
                  </a:moveTo>
                  <a:cubicBezTo>
                    <a:pt x="36" y="187"/>
                    <a:pt x="36" y="188"/>
                    <a:pt x="37" y="188"/>
                  </a:cubicBezTo>
                  <a:cubicBezTo>
                    <a:pt x="37" y="187"/>
                    <a:pt x="37" y="186"/>
                    <a:pt x="36" y="186"/>
                  </a:cubicBezTo>
                  <a:cubicBezTo>
                    <a:pt x="36" y="187"/>
                    <a:pt x="36" y="187"/>
                    <a:pt x="36" y="187"/>
                  </a:cubicBezTo>
                  <a:close/>
                  <a:moveTo>
                    <a:pt x="57" y="188"/>
                  </a:moveTo>
                  <a:cubicBezTo>
                    <a:pt x="58" y="187"/>
                    <a:pt x="58" y="187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8" y="187"/>
                    <a:pt x="57" y="187"/>
                    <a:pt x="57" y="188"/>
                  </a:cubicBezTo>
                  <a:close/>
                  <a:moveTo>
                    <a:pt x="63" y="187"/>
                  </a:moveTo>
                  <a:cubicBezTo>
                    <a:pt x="63" y="187"/>
                    <a:pt x="63" y="187"/>
                    <a:pt x="63" y="187"/>
                  </a:cubicBezTo>
                  <a:cubicBezTo>
                    <a:pt x="63" y="187"/>
                    <a:pt x="63" y="188"/>
                    <a:pt x="63" y="187"/>
                  </a:cubicBezTo>
                  <a:close/>
                  <a:moveTo>
                    <a:pt x="34" y="188"/>
                  </a:moveTo>
                  <a:cubicBezTo>
                    <a:pt x="34" y="188"/>
                    <a:pt x="35" y="188"/>
                    <a:pt x="35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8"/>
                    <a:pt x="34" y="188"/>
                  </a:cubicBezTo>
                  <a:close/>
                  <a:moveTo>
                    <a:pt x="58" y="189"/>
                  </a:moveTo>
                  <a:cubicBezTo>
                    <a:pt x="58" y="189"/>
                    <a:pt x="59" y="189"/>
                    <a:pt x="59" y="188"/>
                  </a:cubicBezTo>
                  <a:cubicBezTo>
                    <a:pt x="58" y="188"/>
                    <a:pt x="58" y="188"/>
                    <a:pt x="58" y="189"/>
                  </a:cubicBezTo>
                  <a:close/>
                  <a:moveTo>
                    <a:pt x="60" y="189"/>
                  </a:moveTo>
                  <a:cubicBezTo>
                    <a:pt x="60" y="189"/>
                    <a:pt x="61" y="190"/>
                    <a:pt x="61" y="190"/>
                  </a:cubicBezTo>
                  <a:cubicBezTo>
                    <a:pt x="61" y="189"/>
                    <a:pt x="62" y="189"/>
                    <a:pt x="62" y="189"/>
                  </a:cubicBezTo>
                  <a:cubicBezTo>
                    <a:pt x="61" y="189"/>
                    <a:pt x="61" y="188"/>
                    <a:pt x="61" y="188"/>
                  </a:cubicBezTo>
                  <a:cubicBezTo>
                    <a:pt x="61" y="188"/>
                    <a:pt x="61" y="189"/>
                    <a:pt x="60" y="189"/>
                  </a:cubicBezTo>
                  <a:close/>
                  <a:moveTo>
                    <a:pt x="33" y="192"/>
                  </a:moveTo>
                  <a:cubicBezTo>
                    <a:pt x="33" y="191"/>
                    <a:pt x="34" y="189"/>
                    <a:pt x="33" y="189"/>
                  </a:cubicBezTo>
                  <a:cubicBezTo>
                    <a:pt x="32" y="190"/>
                    <a:pt x="33" y="190"/>
                    <a:pt x="33" y="192"/>
                  </a:cubicBezTo>
                  <a:close/>
                  <a:moveTo>
                    <a:pt x="36" y="190"/>
                  </a:moveTo>
                  <a:cubicBezTo>
                    <a:pt x="36" y="190"/>
                    <a:pt x="36" y="191"/>
                    <a:pt x="37" y="191"/>
                  </a:cubicBezTo>
                  <a:cubicBezTo>
                    <a:pt x="37" y="191"/>
                    <a:pt x="37" y="190"/>
                    <a:pt x="36" y="189"/>
                  </a:cubicBezTo>
                  <a:cubicBezTo>
                    <a:pt x="36" y="190"/>
                    <a:pt x="36" y="190"/>
                    <a:pt x="36" y="190"/>
                  </a:cubicBezTo>
                  <a:close/>
                  <a:moveTo>
                    <a:pt x="59" y="191"/>
                  </a:moveTo>
                  <a:cubicBezTo>
                    <a:pt x="60" y="192"/>
                    <a:pt x="60" y="190"/>
                    <a:pt x="59" y="190"/>
                  </a:cubicBezTo>
                  <a:cubicBezTo>
                    <a:pt x="59" y="190"/>
                    <a:pt x="59" y="190"/>
                    <a:pt x="59" y="191"/>
                  </a:cubicBezTo>
                  <a:close/>
                  <a:moveTo>
                    <a:pt x="38" y="196"/>
                  </a:moveTo>
                  <a:cubicBezTo>
                    <a:pt x="38" y="194"/>
                    <a:pt x="38" y="192"/>
                    <a:pt x="38" y="190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8" y="192"/>
                    <a:pt x="37" y="194"/>
                    <a:pt x="38" y="196"/>
                  </a:cubicBezTo>
                  <a:close/>
                  <a:moveTo>
                    <a:pt x="57" y="192"/>
                  </a:moveTo>
                  <a:cubicBezTo>
                    <a:pt x="57" y="191"/>
                    <a:pt x="58" y="191"/>
                    <a:pt x="58" y="191"/>
                  </a:cubicBezTo>
                  <a:cubicBezTo>
                    <a:pt x="57" y="191"/>
                    <a:pt x="57" y="191"/>
                    <a:pt x="57" y="192"/>
                  </a:cubicBezTo>
                  <a:close/>
                  <a:moveTo>
                    <a:pt x="60" y="193"/>
                  </a:moveTo>
                  <a:cubicBezTo>
                    <a:pt x="60" y="193"/>
                    <a:pt x="61" y="193"/>
                    <a:pt x="61" y="194"/>
                  </a:cubicBezTo>
                  <a:cubicBezTo>
                    <a:pt x="61" y="194"/>
                    <a:pt x="61" y="194"/>
                    <a:pt x="62" y="194"/>
                  </a:cubicBezTo>
                  <a:cubicBezTo>
                    <a:pt x="61" y="193"/>
                    <a:pt x="61" y="192"/>
                    <a:pt x="61" y="192"/>
                  </a:cubicBezTo>
                  <a:cubicBezTo>
                    <a:pt x="61" y="192"/>
                    <a:pt x="60" y="192"/>
                    <a:pt x="60" y="193"/>
                  </a:cubicBezTo>
                  <a:close/>
                  <a:moveTo>
                    <a:pt x="65" y="195"/>
                  </a:moveTo>
                  <a:cubicBezTo>
                    <a:pt x="64" y="194"/>
                    <a:pt x="65" y="193"/>
                    <a:pt x="64" y="192"/>
                  </a:cubicBezTo>
                  <a:cubicBezTo>
                    <a:pt x="64" y="193"/>
                    <a:pt x="64" y="195"/>
                    <a:pt x="65" y="195"/>
                  </a:cubicBezTo>
                  <a:close/>
                  <a:moveTo>
                    <a:pt x="34" y="195"/>
                  </a:moveTo>
                  <a:cubicBezTo>
                    <a:pt x="34" y="194"/>
                    <a:pt x="35" y="194"/>
                    <a:pt x="35" y="193"/>
                  </a:cubicBezTo>
                  <a:cubicBezTo>
                    <a:pt x="35" y="194"/>
                    <a:pt x="34" y="194"/>
                    <a:pt x="34" y="195"/>
                  </a:cubicBezTo>
                  <a:close/>
                  <a:moveTo>
                    <a:pt x="58" y="194"/>
                  </a:moveTo>
                  <a:cubicBezTo>
                    <a:pt x="58" y="194"/>
                    <a:pt x="58" y="193"/>
                    <a:pt x="59" y="193"/>
                  </a:cubicBezTo>
                  <a:cubicBezTo>
                    <a:pt x="58" y="193"/>
                    <a:pt x="58" y="194"/>
                    <a:pt x="58" y="194"/>
                  </a:cubicBezTo>
                  <a:close/>
                  <a:moveTo>
                    <a:pt x="59" y="196"/>
                  </a:moveTo>
                  <a:cubicBezTo>
                    <a:pt x="59" y="196"/>
                    <a:pt x="60" y="196"/>
                    <a:pt x="60" y="196"/>
                  </a:cubicBezTo>
                  <a:cubicBezTo>
                    <a:pt x="60" y="195"/>
                    <a:pt x="60" y="194"/>
                    <a:pt x="59" y="194"/>
                  </a:cubicBezTo>
                  <a:cubicBezTo>
                    <a:pt x="58" y="195"/>
                    <a:pt x="58" y="195"/>
                    <a:pt x="59" y="196"/>
                  </a:cubicBezTo>
                  <a:close/>
                  <a:moveTo>
                    <a:pt x="35" y="196"/>
                  </a:moveTo>
                  <a:cubicBezTo>
                    <a:pt x="35" y="196"/>
                    <a:pt x="35" y="195"/>
                    <a:pt x="35" y="194"/>
                  </a:cubicBezTo>
                  <a:cubicBezTo>
                    <a:pt x="35" y="194"/>
                    <a:pt x="35" y="194"/>
                    <a:pt x="35" y="194"/>
                  </a:cubicBezTo>
                  <a:cubicBezTo>
                    <a:pt x="35" y="195"/>
                    <a:pt x="34" y="196"/>
                    <a:pt x="35" y="196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5"/>
                    <a:pt x="36" y="195"/>
                  </a:cubicBezTo>
                  <a:cubicBezTo>
                    <a:pt x="36" y="195"/>
                    <a:pt x="36" y="196"/>
                    <a:pt x="37" y="196"/>
                  </a:cubicBezTo>
                  <a:close/>
                  <a:moveTo>
                    <a:pt x="59" y="196"/>
                  </a:move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6"/>
                    <a:pt x="60" y="196"/>
                  </a:cubicBezTo>
                  <a:cubicBezTo>
                    <a:pt x="60" y="196"/>
                    <a:pt x="59" y="196"/>
                    <a:pt x="59" y="196"/>
                  </a:cubicBezTo>
                  <a:close/>
                  <a:moveTo>
                    <a:pt x="58" y="197"/>
                  </a:moveTo>
                  <a:cubicBezTo>
                    <a:pt x="58" y="197"/>
                    <a:pt x="58" y="196"/>
                    <a:pt x="58" y="196"/>
                  </a:cubicBezTo>
                  <a:cubicBezTo>
                    <a:pt x="57" y="196"/>
                    <a:pt x="57" y="197"/>
                    <a:pt x="58" y="197"/>
                  </a:cubicBezTo>
                  <a:close/>
                  <a:moveTo>
                    <a:pt x="33" y="197"/>
                  </a:moveTo>
                  <a:cubicBezTo>
                    <a:pt x="33" y="197"/>
                    <a:pt x="33" y="196"/>
                    <a:pt x="33" y="196"/>
                  </a:cubicBezTo>
                  <a:cubicBezTo>
                    <a:pt x="33" y="196"/>
                    <a:pt x="33" y="197"/>
                    <a:pt x="33" y="197"/>
                  </a:cubicBezTo>
                  <a:close/>
                  <a:moveTo>
                    <a:pt x="35" y="197"/>
                  </a:moveTo>
                  <a:cubicBezTo>
                    <a:pt x="36" y="198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6"/>
                  </a:cubicBezTo>
                  <a:cubicBezTo>
                    <a:pt x="36" y="197"/>
                    <a:pt x="35" y="197"/>
                    <a:pt x="35" y="197"/>
                  </a:cubicBezTo>
                  <a:close/>
                  <a:moveTo>
                    <a:pt x="59" y="198"/>
                  </a:moveTo>
                  <a:cubicBezTo>
                    <a:pt x="59" y="198"/>
                    <a:pt x="59" y="197"/>
                    <a:pt x="58" y="197"/>
                  </a:cubicBezTo>
                  <a:cubicBezTo>
                    <a:pt x="58" y="198"/>
                    <a:pt x="58" y="198"/>
                    <a:pt x="59" y="198"/>
                  </a:cubicBezTo>
                  <a:close/>
                  <a:moveTo>
                    <a:pt x="64" y="198"/>
                  </a:moveTo>
                  <a:cubicBezTo>
                    <a:pt x="64" y="199"/>
                    <a:pt x="64" y="199"/>
                    <a:pt x="65" y="199"/>
                  </a:cubicBezTo>
                  <a:cubicBezTo>
                    <a:pt x="64" y="198"/>
                    <a:pt x="64" y="198"/>
                    <a:pt x="64" y="197"/>
                  </a:cubicBezTo>
                  <a:cubicBezTo>
                    <a:pt x="64" y="198"/>
                    <a:pt x="63" y="198"/>
                    <a:pt x="64" y="198"/>
                  </a:cubicBezTo>
                  <a:close/>
                  <a:moveTo>
                    <a:pt x="33" y="198"/>
                  </a:moveTo>
                  <a:cubicBezTo>
                    <a:pt x="34" y="198"/>
                    <a:pt x="34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60" y="199"/>
                  </a:moveTo>
                  <a:cubicBezTo>
                    <a:pt x="61" y="199"/>
                    <a:pt x="60" y="200"/>
                    <a:pt x="61" y="200"/>
                  </a:cubicBezTo>
                  <a:cubicBezTo>
                    <a:pt x="61" y="199"/>
                    <a:pt x="61" y="199"/>
                    <a:pt x="62" y="199"/>
                  </a:cubicBezTo>
                  <a:cubicBezTo>
                    <a:pt x="61" y="199"/>
                    <a:pt x="61" y="198"/>
                    <a:pt x="61" y="198"/>
                  </a:cubicBezTo>
                  <a:cubicBezTo>
                    <a:pt x="61" y="198"/>
                    <a:pt x="60" y="199"/>
                    <a:pt x="60" y="199"/>
                  </a:cubicBezTo>
                  <a:close/>
                  <a:moveTo>
                    <a:pt x="57" y="199"/>
                  </a:moveTo>
                  <a:cubicBezTo>
                    <a:pt x="58" y="200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8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7" y="199"/>
                    <a:pt x="57" y="199"/>
                    <a:pt x="57" y="199"/>
                  </a:cubicBezTo>
                  <a:close/>
                  <a:moveTo>
                    <a:pt x="34" y="200"/>
                  </a:moveTo>
                  <a:cubicBezTo>
                    <a:pt x="34" y="200"/>
                    <a:pt x="34" y="199"/>
                    <a:pt x="34" y="199"/>
                  </a:cubicBezTo>
                  <a:cubicBezTo>
                    <a:pt x="34" y="199"/>
                    <a:pt x="34" y="200"/>
                    <a:pt x="34" y="200"/>
                  </a:cubicBezTo>
                  <a:close/>
                  <a:moveTo>
                    <a:pt x="35" y="200"/>
                  </a:moveTo>
                  <a:cubicBezTo>
                    <a:pt x="35" y="200"/>
                    <a:pt x="36" y="199"/>
                    <a:pt x="35" y="199"/>
                  </a:cubicBezTo>
                  <a:cubicBezTo>
                    <a:pt x="35" y="199"/>
                    <a:pt x="35" y="200"/>
                    <a:pt x="35" y="200"/>
                  </a:cubicBezTo>
                  <a:close/>
                  <a:moveTo>
                    <a:pt x="63" y="200"/>
                  </a:moveTo>
                  <a:cubicBezTo>
                    <a:pt x="64" y="200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1" y="201"/>
                  </a:moveTo>
                  <a:cubicBezTo>
                    <a:pt x="61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3" y="201"/>
                  </a:cubicBezTo>
                  <a:cubicBezTo>
                    <a:pt x="62" y="200"/>
                    <a:pt x="62" y="200"/>
                    <a:pt x="61" y="201"/>
                  </a:cubicBezTo>
                  <a:close/>
                  <a:moveTo>
                    <a:pt x="30" y="208"/>
                  </a:moveTo>
                  <a:cubicBezTo>
                    <a:pt x="31" y="208"/>
                    <a:pt x="31" y="209"/>
                    <a:pt x="31" y="209"/>
                  </a:cubicBezTo>
                  <a:cubicBezTo>
                    <a:pt x="31" y="207"/>
                    <a:pt x="32" y="206"/>
                    <a:pt x="32" y="205"/>
                  </a:cubicBezTo>
                  <a:cubicBezTo>
                    <a:pt x="32" y="205"/>
                    <a:pt x="32" y="205"/>
                    <a:pt x="31" y="205"/>
                  </a:cubicBezTo>
                  <a:cubicBezTo>
                    <a:pt x="30" y="204"/>
                    <a:pt x="32" y="202"/>
                    <a:pt x="32" y="20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0" y="202"/>
                    <a:pt x="30" y="205"/>
                    <a:pt x="30" y="208"/>
                  </a:cubicBezTo>
                  <a:close/>
                  <a:moveTo>
                    <a:pt x="57" y="201"/>
                  </a:moveTo>
                  <a:cubicBezTo>
                    <a:pt x="58" y="202"/>
                    <a:pt x="57" y="202"/>
                    <a:pt x="58" y="203"/>
                  </a:cubicBezTo>
                  <a:cubicBezTo>
                    <a:pt x="59" y="203"/>
                    <a:pt x="59" y="202"/>
                    <a:pt x="59" y="202"/>
                  </a:cubicBezTo>
                  <a:cubicBezTo>
                    <a:pt x="59" y="201"/>
                    <a:pt x="59" y="201"/>
                    <a:pt x="59" y="200"/>
                  </a:cubicBezTo>
                  <a:cubicBezTo>
                    <a:pt x="58" y="201"/>
                    <a:pt x="58" y="201"/>
                    <a:pt x="57" y="201"/>
                  </a:cubicBezTo>
                  <a:close/>
                  <a:moveTo>
                    <a:pt x="36" y="203"/>
                  </a:moveTo>
                  <a:cubicBezTo>
                    <a:pt x="36" y="202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2"/>
                    <a:pt x="36" y="203"/>
                  </a:cubicBezTo>
                  <a:close/>
                  <a:moveTo>
                    <a:pt x="63" y="202"/>
                  </a:moveTo>
                  <a:cubicBezTo>
                    <a:pt x="64" y="202"/>
                    <a:pt x="64" y="202"/>
                    <a:pt x="64" y="203"/>
                  </a:cubicBezTo>
                  <a:cubicBezTo>
                    <a:pt x="64" y="202"/>
                    <a:pt x="65" y="203"/>
                    <a:pt x="65" y="203"/>
                  </a:cubicBezTo>
                  <a:cubicBezTo>
                    <a:pt x="65" y="201"/>
                    <a:pt x="64" y="200"/>
                    <a:pt x="63" y="202"/>
                  </a:cubicBezTo>
                  <a:close/>
                  <a:moveTo>
                    <a:pt x="61" y="202"/>
                  </a:moveTo>
                  <a:cubicBezTo>
                    <a:pt x="61" y="202"/>
                    <a:pt x="61" y="201"/>
                    <a:pt x="60" y="202"/>
                  </a:cubicBezTo>
                  <a:cubicBezTo>
                    <a:pt x="61" y="202"/>
                    <a:pt x="60" y="202"/>
                    <a:pt x="61" y="202"/>
                  </a:cubicBezTo>
                  <a:close/>
                  <a:moveTo>
                    <a:pt x="59" y="204"/>
                  </a:moveTo>
                  <a:cubicBezTo>
                    <a:pt x="59" y="204"/>
                    <a:pt x="59" y="204"/>
                    <a:pt x="59" y="204"/>
                  </a:cubicBezTo>
                  <a:cubicBezTo>
                    <a:pt x="60" y="204"/>
                    <a:pt x="60" y="204"/>
                    <a:pt x="60" y="203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59" y="203"/>
                    <a:pt x="59" y="203"/>
                    <a:pt x="59" y="204"/>
                  </a:cubicBezTo>
                  <a:close/>
                  <a:moveTo>
                    <a:pt x="61" y="204"/>
                  </a:moveTo>
                  <a:cubicBezTo>
                    <a:pt x="61" y="204"/>
                    <a:pt x="62" y="204"/>
                    <a:pt x="62" y="204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2" y="204"/>
                    <a:pt x="62" y="203"/>
                    <a:pt x="62" y="203"/>
                  </a:cubicBezTo>
                  <a:cubicBezTo>
                    <a:pt x="62" y="203"/>
                    <a:pt x="62" y="204"/>
                    <a:pt x="61" y="204"/>
                  </a:cubicBezTo>
                  <a:close/>
                  <a:moveTo>
                    <a:pt x="35" y="205"/>
                  </a:moveTo>
                  <a:cubicBezTo>
                    <a:pt x="35" y="204"/>
                    <a:pt x="35" y="204"/>
                    <a:pt x="35" y="204"/>
                  </a:cubicBezTo>
                  <a:cubicBezTo>
                    <a:pt x="34" y="204"/>
                    <a:pt x="35" y="205"/>
                    <a:pt x="35" y="205"/>
                  </a:cubicBezTo>
                  <a:close/>
                  <a:moveTo>
                    <a:pt x="62" y="205"/>
                  </a:moveTo>
                  <a:cubicBezTo>
                    <a:pt x="62" y="205"/>
                    <a:pt x="62" y="206"/>
                    <a:pt x="63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3" y="205"/>
                    <a:pt x="63" y="205"/>
                    <a:pt x="63" y="204"/>
                  </a:cubicBezTo>
                  <a:cubicBezTo>
                    <a:pt x="63" y="205"/>
                    <a:pt x="63" y="205"/>
                    <a:pt x="62" y="205"/>
                  </a:cubicBezTo>
                  <a:close/>
                  <a:moveTo>
                    <a:pt x="61" y="205"/>
                  </a:moveTo>
                  <a:cubicBezTo>
                    <a:pt x="59" y="206"/>
                    <a:pt x="62" y="206"/>
                    <a:pt x="61" y="205"/>
                  </a:cubicBezTo>
                  <a:close/>
                  <a:moveTo>
                    <a:pt x="64" y="206"/>
                  </a:moveTo>
                  <a:cubicBezTo>
                    <a:pt x="64" y="207"/>
                    <a:pt x="65" y="207"/>
                    <a:pt x="65" y="208"/>
                  </a:cubicBezTo>
                  <a:cubicBezTo>
                    <a:pt x="65" y="207"/>
                    <a:pt x="65" y="206"/>
                    <a:pt x="65" y="205"/>
                  </a:cubicBezTo>
                  <a:cubicBezTo>
                    <a:pt x="64" y="205"/>
                    <a:pt x="64" y="206"/>
                    <a:pt x="64" y="206"/>
                  </a:cubicBezTo>
                  <a:close/>
                  <a:moveTo>
                    <a:pt x="34" y="206"/>
                  </a:moveTo>
                  <a:cubicBezTo>
                    <a:pt x="34" y="206"/>
                    <a:pt x="35" y="205"/>
                    <a:pt x="35" y="205"/>
                  </a:cubicBezTo>
                  <a:cubicBezTo>
                    <a:pt x="35" y="205"/>
                    <a:pt x="35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6"/>
                    <a:pt x="34" y="206"/>
                  </a:cubicBezTo>
                  <a:close/>
                  <a:moveTo>
                    <a:pt x="61" y="206"/>
                  </a:moveTo>
                  <a:cubicBezTo>
                    <a:pt x="61" y="207"/>
                    <a:pt x="61" y="207"/>
                    <a:pt x="62" y="207"/>
                  </a:cubicBezTo>
                  <a:cubicBezTo>
                    <a:pt x="62" y="207"/>
                    <a:pt x="61" y="207"/>
                    <a:pt x="62" y="206"/>
                  </a:cubicBezTo>
                  <a:cubicBezTo>
                    <a:pt x="61" y="206"/>
                    <a:pt x="61" y="206"/>
                    <a:pt x="61" y="206"/>
                  </a:cubicBezTo>
                  <a:close/>
                  <a:moveTo>
                    <a:pt x="58" y="208"/>
                  </a:moveTo>
                  <a:cubicBezTo>
                    <a:pt x="59" y="208"/>
                    <a:pt x="59" y="207"/>
                    <a:pt x="60" y="207"/>
                  </a:cubicBezTo>
                  <a:cubicBezTo>
                    <a:pt x="59" y="207"/>
                    <a:pt x="59" y="207"/>
                    <a:pt x="59" y="206"/>
                  </a:cubicBezTo>
                  <a:cubicBezTo>
                    <a:pt x="59" y="207"/>
                    <a:pt x="58" y="207"/>
                    <a:pt x="58" y="208"/>
                  </a:cubicBezTo>
                  <a:close/>
                  <a:moveTo>
                    <a:pt x="63" y="207"/>
                  </a:moveTo>
                  <a:cubicBezTo>
                    <a:pt x="63" y="207"/>
                    <a:pt x="64" y="208"/>
                    <a:pt x="64" y="208"/>
                  </a:cubicBezTo>
                  <a:cubicBezTo>
                    <a:pt x="64" y="208"/>
                    <a:pt x="64" y="207"/>
                    <a:pt x="63" y="206"/>
                  </a:cubicBezTo>
                  <a:cubicBezTo>
                    <a:pt x="63" y="207"/>
                    <a:pt x="63" y="207"/>
                    <a:pt x="63" y="207"/>
                  </a:cubicBezTo>
                  <a:close/>
                  <a:moveTo>
                    <a:pt x="36" y="208"/>
                  </a:moveTo>
                  <a:cubicBezTo>
                    <a:pt x="36" y="207"/>
                    <a:pt x="37" y="207"/>
                    <a:pt x="36" y="207"/>
                  </a:cubicBezTo>
                  <a:cubicBezTo>
                    <a:pt x="36" y="207"/>
                    <a:pt x="36" y="208"/>
                    <a:pt x="36" y="208"/>
                  </a:cubicBezTo>
                  <a:close/>
                  <a:moveTo>
                    <a:pt x="62" y="208"/>
                  </a:moveTo>
                  <a:cubicBezTo>
                    <a:pt x="62" y="209"/>
                    <a:pt x="62" y="209"/>
                    <a:pt x="63" y="210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3" y="209"/>
                    <a:pt x="63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lose/>
                  <a:moveTo>
                    <a:pt x="61" y="211"/>
                  </a:moveTo>
                  <a:cubicBezTo>
                    <a:pt x="61" y="211"/>
                    <a:pt x="61" y="211"/>
                    <a:pt x="61" y="211"/>
                  </a:cubicBezTo>
                  <a:cubicBezTo>
                    <a:pt x="61" y="209"/>
                    <a:pt x="60" y="210"/>
                    <a:pt x="61" y="211"/>
                  </a:cubicBezTo>
                  <a:close/>
                  <a:moveTo>
                    <a:pt x="32" y="212"/>
                  </a:moveTo>
                  <a:cubicBezTo>
                    <a:pt x="32" y="211"/>
                    <a:pt x="33" y="210"/>
                    <a:pt x="32" y="210"/>
                  </a:cubicBezTo>
                  <a:cubicBezTo>
                    <a:pt x="32" y="210"/>
                    <a:pt x="31" y="210"/>
                    <a:pt x="31" y="210"/>
                  </a:cubicBezTo>
                  <a:cubicBezTo>
                    <a:pt x="31" y="211"/>
                    <a:pt x="31" y="211"/>
                    <a:pt x="32" y="212"/>
                  </a:cubicBezTo>
                  <a:close/>
                  <a:moveTo>
                    <a:pt x="36" y="214"/>
                  </a:moveTo>
                  <a:cubicBezTo>
                    <a:pt x="36" y="212"/>
                    <a:pt x="35" y="211"/>
                    <a:pt x="34" y="210"/>
                  </a:cubicBezTo>
                  <a:cubicBezTo>
                    <a:pt x="34" y="211"/>
                    <a:pt x="35" y="212"/>
                    <a:pt x="36" y="214"/>
                  </a:cubicBezTo>
                  <a:close/>
                  <a:moveTo>
                    <a:pt x="30" y="216"/>
                  </a:moveTo>
                  <a:cubicBezTo>
                    <a:pt x="28" y="216"/>
                    <a:pt x="27" y="218"/>
                    <a:pt x="27" y="219"/>
                  </a:cubicBezTo>
                  <a:cubicBezTo>
                    <a:pt x="29" y="218"/>
                    <a:pt x="30" y="216"/>
                    <a:pt x="32" y="214"/>
                  </a:cubicBezTo>
                  <a:cubicBezTo>
                    <a:pt x="31" y="213"/>
                    <a:pt x="31" y="211"/>
                    <a:pt x="30" y="210"/>
                  </a:cubicBezTo>
                  <a:cubicBezTo>
                    <a:pt x="30" y="212"/>
                    <a:pt x="30" y="214"/>
                    <a:pt x="30" y="216"/>
                  </a:cubicBezTo>
                  <a:close/>
                  <a:moveTo>
                    <a:pt x="65" y="211"/>
                  </a:moveTo>
                  <a:cubicBezTo>
                    <a:pt x="65" y="211"/>
                    <a:pt x="65" y="212"/>
                    <a:pt x="66" y="213"/>
                  </a:cubicBezTo>
                  <a:cubicBezTo>
                    <a:pt x="66" y="212"/>
                    <a:pt x="66" y="211"/>
                    <a:pt x="65" y="211"/>
                  </a:cubicBezTo>
                  <a:cubicBezTo>
                    <a:pt x="65" y="211"/>
                    <a:pt x="65" y="211"/>
                    <a:pt x="65" y="211"/>
                  </a:cubicBezTo>
                  <a:close/>
                  <a:moveTo>
                    <a:pt x="65" y="213"/>
                  </a:moveTo>
                  <a:cubicBezTo>
                    <a:pt x="65" y="213"/>
                    <a:pt x="65" y="213"/>
                    <a:pt x="66" y="213"/>
                  </a:cubicBezTo>
                  <a:cubicBezTo>
                    <a:pt x="66" y="213"/>
                    <a:pt x="65" y="213"/>
                    <a:pt x="65" y="212"/>
                  </a:cubicBezTo>
                  <a:cubicBezTo>
                    <a:pt x="65" y="212"/>
                    <a:pt x="65" y="212"/>
                    <a:pt x="65" y="213"/>
                  </a:cubicBezTo>
                  <a:close/>
                  <a:moveTo>
                    <a:pt x="64" y="211"/>
                  </a:moveTo>
                  <a:cubicBezTo>
                    <a:pt x="63" y="212"/>
                    <a:pt x="64" y="212"/>
                    <a:pt x="65" y="213"/>
                  </a:cubicBezTo>
                  <a:cubicBezTo>
                    <a:pt x="64" y="212"/>
                    <a:pt x="64" y="211"/>
                    <a:pt x="64" y="211"/>
                  </a:cubicBezTo>
                  <a:close/>
                  <a:moveTo>
                    <a:pt x="33" y="215"/>
                  </a:moveTo>
                  <a:cubicBezTo>
                    <a:pt x="34" y="215"/>
                    <a:pt x="35" y="216"/>
                    <a:pt x="36" y="215"/>
                  </a:cubicBezTo>
                  <a:cubicBezTo>
                    <a:pt x="35" y="214"/>
                    <a:pt x="35" y="212"/>
                    <a:pt x="33" y="211"/>
                  </a:cubicBezTo>
                  <a:cubicBezTo>
                    <a:pt x="33" y="212"/>
                    <a:pt x="33" y="213"/>
                    <a:pt x="33" y="215"/>
                  </a:cubicBezTo>
                  <a:close/>
                  <a:moveTo>
                    <a:pt x="58" y="213"/>
                  </a:moveTo>
                  <a:cubicBezTo>
                    <a:pt x="59" y="213"/>
                    <a:pt x="59" y="213"/>
                    <a:pt x="59" y="212"/>
                  </a:cubicBezTo>
                  <a:cubicBezTo>
                    <a:pt x="59" y="211"/>
                    <a:pt x="58" y="212"/>
                    <a:pt x="58" y="213"/>
                  </a:cubicBezTo>
                  <a:close/>
                  <a:moveTo>
                    <a:pt x="62" y="214"/>
                  </a:moveTo>
                  <a:cubicBezTo>
                    <a:pt x="62" y="215"/>
                    <a:pt x="63" y="215"/>
                    <a:pt x="63" y="215"/>
                  </a:cubicBezTo>
                  <a:cubicBezTo>
                    <a:pt x="63" y="214"/>
                    <a:pt x="63" y="214"/>
                    <a:pt x="62" y="214"/>
                  </a:cubicBezTo>
                  <a:cubicBezTo>
                    <a:pt x="62" y="214"/>
                    <a:pt x="62" y="214"/>
                    <a:pt x="62" y="214"/>
                  </a:cubicBezTo>
                  <a:close/>
                  <a:moveTo>
                    <a:pt x="59" y="215"/>
                  </a:moveTo>
                  <a:cubicBezTo>
                    <a:pt x="59" y="215"/>
                    <a:pt x="59" y="214"/>
                    <a:pt x="59" y="214"/>
                  </a:cubicBezTo>
                  <a:cubicBezTo>
                    <a:pt x="59" y="214"/>
                    <a:pt x="59" y="214"/>
                    <a:pt x="59" y="215"/>
                  </a:cubicBezTo>
                  <a:close/>
                  <a:moveTo>
                    <a:pt x="64" y="216"/>
                  </a:moveTo>
                  <a:cubicBezTo>
                    <a:pt x="65" y="216"/>
                    <a:pt x="65" y="216"/>
                    <a:pt x="65" y="216"/>
                  </a:cubicBezTo>
                  <a:cubicBezTo>
                    <a:pt x="64" y="215"/>
                    <a:pt x="64" y="214"/>
                    <a:pt x="64" y="214"/>
                  </a:cubicBezTo>
                  <a:cubicBezTo>
                    <a:pt x="64" y="215"/>
                    <a:pt x="64" y="215"/>
                    <a:pt x="64" y="216"/>
                  </a:cubicBezTo>
                  <a:close/>
                  <a:moveTo>
                    <a:pt x="59" y="216"/>
                  </a:moveTo>
                  <a:cubicBezTo>
                    <a:pt x="59" y="216"/>
                    <a:pt x="58" y="215"/>
                    <a:pt x="57" y="215"/>
                  </a:cubicBezTo>
                  <a:cubicBezTo>
                    <a:pt x="57" y="215"/>
                    <a:pt x="56" y="216"/>
                    <a:pt x="56" y="217"/>
                  </a:cubicBezTo>
                  <a:cubicBezTo>
                    <a:pt x="57" y="218"/>
                    <a:pt x="59" y="217"/>
                    <a:pt x="59" y="216"/>
                  </a:cubicBezTo>
                  <a:close/>
                  <a:moveTo>
                    <a:pt x="60" y="217"/>
                  </a:moveTo>
                  <a:cubicBezTo>
                    <a:pt x="61" y="216"/>
                    <a:pt x="61" y="216"/>
                    <a:pt x="61" y="216"/>
                  </a:cubicBezTo>
                  <a:cubicBezTo>
                    <a:pt x="61" y="216"/>
                    <a:pt x="61" y="216"/>
                    <a:pt x="60" y="217"/>
                  </a:cubicBezTo>
                  <a:close/>
                  <a:moveTo>
                    <a:pt x="37" y="217"/>
                  </a:moveTo>
                  <a:cubicBezTo>
                    <a:pt x="37" y="217"/>
                    <a:pt x="37" y="216"/>
                    <a:pt x="36" y="216"/>
                  </a:cubicBezTo>
                  <a:cubicBezTo>
                    <a:pt x="37" y="216"/>
                    <a:pt x="37" y="217"/>
                    <a:pt x="37" y="217"/>
                  </a:cubicBezTo>
                  <a:close/>
                  <a:moveTo>
                    <a:pt x="31" y="218"/>
                  </a:moveTo>
                  <a:cubicBezTo>
                    <a:pt x="32" y="219"/>
                    <a:pt x="32" y="217"/>
                    <a:pt x="33" y="218"/>
                  </a:cubicBezTo>
                  <a:cubicBezTo>
                    <a:pt x="32" y="217"/>
                    <a:pt x="33" y="217"/>
                    <a:pt x="33" y="217"/>
                  </a:cubicBezTo>
                  <a:cubicBezTo>
                    <a:pt x="32" y="217"/>
                    <a:pt x="30" y="217"/>
                    <a:pt x="31" y="218"/>
                  </a:cubicBezTo>
                  <a:close/>
                  <a:moveTo>
                    <a:pt x="65" y="217"/>
                  </a:moveTo>
                  <a:cubicBezTo>
                    <a:pt x="65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5" y="217"/>
                    <a:pt x="65" y="217"/>
                    <a:pt x="65" y="217"/>
                  </a:cubicBezTo>
                  <a:close/>
                  <a:moveTo>
                    <a:pt x="68" y="218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7" y="216"/>
                    <a:pt x="67" y="217"/>
                  </a:cubicBezTo>
                  <a:cubicBezTo>
                    <a:pt x="67" y="217"/>
                    <a:pt x="67" y="218"/>
                    <a:pt x="68" y="218"/>
                  </a:cubicBezTo>
                  <a:close/>
                  <a:moveTo>
                    <a:pt x="36" y="218"/>
                  </a:moveTo>
                  <a:cubicBezTo>
                    <a:pt x="36" y="218"/>
                    <a:pt x="35" y="217"/>
                    <a:pt x="35" y="217"/>
                  </a:cubicBezTo>
                  <a:cubicBezTo>
                    <a:pt x="35" y="217"/>
                    <a:pt x="35" y="218"/>
                    <a:pt x="36" y="218"/>
                  </a:cubicBezTo>
                  <a:close/>
                  <a:moveTo>
                    <a:pt x="33" y="219"/>
                  </a:moveTo>
                  <a:cubicBezTo>
                    <a:pt x="33" y="219"/>
                    <a:pt x="34" y="219"/>
                    <a:pt x="34" y="219"/>
                  </a:cubicBezTo>
                  <a:cubicBezTo>
                    <a:pt x="34" y="219"/>
                    <a:pt x="34" y="219"/>
                    <a:pt x="35" y="219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34" y="218"/>
                    <a:pt x="33" y="218"/>
                    <a:pt x="33" y="219"/>
                  </a:cubicBezTo>
                  <a:close/>
                  <a:moveTo>
                    <a:pt x="63" y="219"/>
                  </a:moveTo>
                  <a:cubicBezTo>
                    <a:pt x="63" y="219"/>
                    <a:pt x="64" y="219"/>
                    <a:pt x="63" y="218"/>
                  </a:cubicBezTo>
                  <a:cubicBezTo>
                    <a:pt x="63" y="219"/>
                    <a:pt x="62" y="219"/>
                    <a:pt x="63" y="219"/>
                  </a:cubicBezTo>
                  <a:close/>
                  <a:moveTo>
                    <a:pt x="29" y="220"/>
                  </a:moveTo>
                  <a:cubicBezTo>
                    <a:pt x="30" y="220"/>
                    <a:pt x="31" y="219"/>
                    <a:pt x="30" y="218"/>
                  </a:cubicBezTo>
                  <a:cubicBezTo>
                    <a:pt x="29" y="219"/>
                    <a:pt x="28" y="220"/>
                    <a:pt x="29" y="220"/>
                  </a:cubicBezTo>
                  <a:close/>
                  <a:moveTo>
                    <a:pt x="66" y="220"/>
                  </a:moveTo>
                  <a:cubicBezTo>
                    <a:pt x="67" y="219"/>
                    <a:pt x="66" y="219"/>
                    <a:pt x="65" y="219"/>
                  </a:cubicBezTo>
                  <a:cubicBezTo>
                    <a:pt x="65" y="219"/>
                    <a:pt x="66" y="220"/>
                    <a:pt x="66" y="220"/>
                  </a:cubicBezTo>
                  <a:close/>
                  <a:moveTo>
                    <a:pt x="57" y="222"/>
                  </a:moveTo>
                  <a:cubicBezTo>
                    <a:pt x="59" y="222"/>
                    <a:pt x="60" y="220"/>
                    <a:pt x="61" y="219"/>
                  </a:cubicBezTo>
                  <a:cubicBezTo>
                    <a:pt x="59" y="219"/>
                    <a:pt x="58" y="221"/>
                    <a:pt x="57" y="222"/>
                  </a:cubicBezTo>
                  <a:close/>
                  <a:moveTo>
                    <a:pt x="32" y="219"/>
                  </a:moveTo>
                  <a:cubicBezTo>
                    <a:pt x="32" y="220"/>
                    <a:pt x="32" y="220"/>
                    <a:pt x="32" y="221"/>
                  </a:cubicBezTo>
                  <a:cubicBezTo>
                    <a:pt x="33" y="220"/>
                    <a:pt x="32" y="219"/>
                    <a:pt x="32" y="219"/>
                  </a:cubicBezTo>
                  <a:close/>
                  <a:moveTo>
                    <a:pt x="54" y="222"/>
                  </a:moveTo>
                  <a:cubicBezTo>
                    <a:pt x="55" y="221"/>
                    <a:pt x="56" y="220"/>
                    <a:pt x="56" y="220"/>
                  </a:cubicBezTo>
                  <a:cubicBezTo>
                    <a:pt x="56" y="220"/>
                    <a:pt x="55" y="221"/>
                    <a:pt x="54" y="222"/>
                  </a:cubicBezTo>
                  <a:close/>
                  <a:moveTo>
                    <a:pt x="68" y="220"/>
                  </a:moveTo>
                  <a:cubicBezTo>
                    <a:pt x="68" y="220"/>
                    <a:pt x="67" y="220"/>
                    <a:pt x="67" y="221"/>
                  </a:cubicBezTo>
                  <a:cubicBezTo>
                    <a:pt x="67" y="222"/>
                    <a:pt x="68" y="222"/>
                    <a:pt x="68" y="222"/>
                  </a:cubicBezTo>
                  <a:cubicBezTo>
                    <a:pt x="69" y="222"/>
                    <a:pt x="68" y="223"/>
                    <a:pt x="69" y="223"/>
                  </a:cubicBezTo>
                  <a:cubicBezTo>
                    <a:pt x="69" y="224"/>
                    <a:pt x="69" y="223"/>
                    <a:pt x="69" y="224"/>
                  </a:cubicBezTo>
                  <a:cubicBezTo>
                    <a:pt x="69" y="225"/>
                    <a:pt x="67" y="225"/>
                    <a:pt x="67" y="227"/>
                  </a:cubicBezTo>
                  <a:cubicBezTo>
                    <a:pt x="69" y="228"/>
                    <a:pt x="72" y="226"/>
                    <a:pt x="71" y="224"/>
                  </a:cubicBezTo>
                  <a:cubicBezTo>
                    <a:pt x="71" y="224"/>
                    <a:pt x="71" y="225"/>
                    <a:pt x="70" y="225"/>
                  </a:cubicBezTo>
                  <a:cubicBezTo>
                    <a:pt x="70" y="225"/>
                    <a:pt x="70" y="225"/>
                    <a:pt x="69" y="224"/>
                  </a:cubicBezTo>
                  <a:cubicBezTo>
                    <a:pt x="69" y="223"/>
                    <a:pt x="69" y="221"/>
                    <a:pt x="68" y="220"/>
                  </a:cubicBezTo>
                  <a:close/>
                  <a:moveTo>
                    <a:pt x="38" y="223"/>
                  </a:moveTo>
                  <a:cubicBezTo>
                    <a:pt x="36" y="223"/>
                    <a:pt x="36" y="219"/>
                    <a:pt x="35" y="220"/>
                  </a:cubicBezTo>
                  <a:cubicBezTo>
                    <a:pt x="36" y="221"/>
                    <a:pt x="36" y="222"/>
                    <a:pt x="37" y="223"/>
                  </a:cubicBezTo>
                  <a:cubicBezTo>
                    <a:pt x="37" y="223"/>
                    <a:pt x="37" y="223"/>
                    <a:pt x="38" y="223"/>
                  </a:cubicBezTo>
                  <a:cubicBezTo>
                    <a:pt x="38" y="223"/>
                    <a:pt x="38" y="223"/>
                    <a:pt x="38" y="224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8" y="224"/>
                    <a:pt x="39" y="225"/>
                    <a:pt x="39" y="225"/>
                  </a:cubicBezTo>
                  <a:cubicBezTo>
                    <a:pt x="39" y="224"/>
                    <a:pt x="39" y="223"/>
                    <a:pt x="38" y="223"/>
                  </a:cubicBezTo>
                  <a:close/>
                  <a:moveTo>
                    <a:pt x="62" y="222"/>
                  </a:moveTo>
                  <a:cubicBezTo>
                    <a:pt x="63" y="221"/>
                    <a:pt x="64" y="221"/>
                    <a:pt x="65" y="220"/>
                  </a:cubicBezTo>
                  <a:cubicBezTo>
                    <a:pt x="64" y="220"/>
                    <a:pt x="63" y="221"/>
                    <a:pt x="62" y="222"/>
                  </a:cubicBezTo>
                  <a:close/>
                  <a:moveTo>
                    <a:pt x="29" y="221"/>
                  </a:moveTo>
                  <a:cubicBezTo>
                    <a:pt x="29" y="222"/>
                    <a:pt x="30" y="222"/>
                    <a:pt x="30" y="223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1" y="220"/>
                    <a:pt x="30" y="220"/>
                    <a:pt x="29" y="221"/>
                  </a:cubicBezTo>
                  <a:close/>
                  <a:moveTo>
                    <a:pt x="59" y="223"/>
                  </a:moveTo>
                  <a:cubicBezTo>
                    <a:pt x="60" y="222"/>
                    <a:pt x="61" y="221"/>
                    <a:pt x="62" y="220"/>
                  </a:cubicBezTo>
                  <a:cubicBezTo>
                    <a:pt x="60" y="220"/>
                    <a:pt x="59" y="222"/>
                    <a:pt x="59" y="223"/>
                  </a:cubicBezTo>
                  <a:close/>
                  <a:moveTo>
                    <a:pt x="71" y="222"/>
                  </a:moveTo>
                  <a:cubicBezTo>
                    <a:pt x="70" y="222"/>
                    <a:pt x="70" y="224"/>
                    <a:pt x="71" y="224"/>
                  </a:cubicBezTo>
                  <a:cubicBezTo>
                    <a:pt x="71" y="222"/>
                    <a:pt x="70" y="222"/>
                    <a:pt x="71" y="220"/>
                  </a:cubicBezTo>
                  <a:cubicBezTo>
                    <a:pt x="70" y="220"/>
                    <a:pt x="70" y="220"/>
                    <a:pt x="70" y="220"/>
                  </a:cubicBezTo>
                  <a:cubicBezTo>
                    <a:pt x="70" y="221"/>
                    <a:pt x="70" y="221"/>
                    <a:pt x="71" y="222"/>
                  </a:cubicBezTo>
                  <a:close/>
                  <a:moveTo>
                    <a:pt x="27" y="222"/>
                  </a:moveTo>
                  <a:cubicBezTo>
                    <a:pt x="28" y="222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7" y="221"/>
                    <a:pt x="27" y="221"/>
                    <a:pt x="27" y="222"/>
                  </a:cubicBezTo>
                  <a:close/>
                  <a:moveTo>
                    <a:pt x="65" y="221"/>
                  </a:moveTo>
                  <a:cubicBezTo>
                    <a:pt x="64" y="222"/>
                    <a:pt x="63" y="222"/>
                    <a:pt x="63" y="223"/>
                  </a:cubicBezTo>
                  <a:cubicBezTo>
                    <a:pt x="64" y="222"/>
                    <a:pt x="65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lose/>
                  <a:moveTo>
                    <a:pt x="55" y="223"/>
                  </a:moveTo>
                  <a:cubicBezTo>
                    <a:pt x="55" y="222"/>
                    <a:pt x="56" y="222"/>
                    <a:pt x="56" y="221"/>
                  </a:cubicBezTo>
                  <a:cubicBezTo>
                    <a:pt x="55" y="222"/>
                    <a:pt x="55" y="222"/>
                    <a:pt x="55" y="223"/>
                  </a:cubicBezTo>
                  <a:close/>
                  <a:moveTo>
                    <a:pt x="33" y="222"/>
                  </a:moveTo>
                  <a:cubicBezTo>
                    <a:pt x="34" y="222"/>
                    <a:pt x="34" y="222"/>
                    <a:pt x="34" y="221"/>
                  </a:cubicBezTo>
                  <a:cubicBezTo>
                    <a:pt x="34" y="221"/>
                    <a:pt x="33" y="221"/>
                    <a:pt x="33" y="221"/>
                  </a:cubicBezTo>
                  <a:cubicBezTo>
                    <a:pt x="33" y="222"/>
                    <a:pt x="33" y="222"/>
                    <a:pt x="33" y="222"/>
                  </a:cubicBezTo>
                  <a:close/>
                  <a:moveTo>
                    <a:pt x="64" y="224"/>
                  </a:moveTo>
                  <a:cubicBezTo>
                    <a:pt x="65" y="225"/>
                    <a:pt x="66" y="223"/>
                    <a:pt x="67" y="223"/>
                  </a:cubicBezTo>
                  <a:cubicBezTo>
                    <a:pt x="66" y="220"/>
                    <a:pt x="64" y="223"/>
                    <a:pt x="64" y="224"/>
                  </a:cubicBezTo>
                  <a:close/>
                  <a:moveTo>
                    <a:pt x="54" y="222"/>
                  </a:moveTo>
                  <a:cubicBezTo>
                    <a:pt x="54" y="222"/>
                    <a:pt x="53" y="223"/>
                    <a:pt x="53" y="223"/>
                  </a:cubicBezTo>
                  <a:cubicBezTo>
                    <a:pt x="53" y="223"/>
                    <a:pt x="54" y="222"/>
                    <a:pt x="54" y="222"/>
                  </a:cubicBezTo>
                  <a:close/>
                  <a:moveTo>
                    <a:pt x="28" y="223"/>
                  </a:moveTo>
                  <a:cubicBezTo>
                    <a:pt x="28" y="223"/>
                    <a:pt x="28" y="224"/>
                    <a:pt x="29" y="224"/>
                  </a:cubicBezTo>
                  <a:cubicBezTo>
                    <a:pt x="30" y="224"/>
                    <a:pt x="28" y="222"/>
                    <a:pt x="28" y="222"/>
                  </a:cubicBezTo>
                  <a:cubicBezTo>
                    <a:pt x="28" y="222"/>
                    <a:pt x="28" y="223"/>
                    <a:pt x="28" y="223"/>
                  </a:cubicBezTo>
                  <a:close/>
                  <a:moveTo>
                    <a:pt x="56" y="224"/>
                  </a:moveTo>
                  <a:cubicBezTo>
                    <a:pt x="56" y="223"/>
                    <a:pt x="57" y="223"/>
                    <a:pt x="57" y="222"/>
                  </a:cubicBezTo>
                  <a:cubicBezTo>
                    <a:pt x="56" y="222"/>
                    <a:pt x="55" y="223"/>
                    <a:pt x="56" y="224"/>
                  </a:cubicBezTo>
                  <a:close/>
                  <a:moveTo>
                    <a:pt x="31" y="224"/>
                  </a:moveTo>
                  <a:cubicBezTo>
                    <a:pt x="31" y="224"/>
                    <a:pt x="33" y="223"/>
                    <a:pt x="32" y="222"/>
                  </a:cubicBezTo>
                  <a:cubicBezTo>
                    <a:pt x="32" y="223"/>
                    <a:pt x="31" y="223"/>
                    <a:pt x="31" y="224"/>
                  </a:cubicBezTo>
                  <a:close/>
                  <a:moveTo>
                    <a:pt x="35" y="225"/>
                  </a:moveTo>
                  <a:cubicBezTo>
                    <a:pt x="35" y="224"/>
                    <a:pt x="35" y="223"/>
                    <a:pt x="34" y="223"/>
                  </a:cubicBezTo>
                  <a:cubicBezTo>
                    <a:pt x="34" y="224"/>
                    <a:pt x="35" y="225"/>
                    <a:pt x="35" y="225"/>
                  </a:cubicBezTo>
                  <a:close/>
                  <a:moveTo>
                    <a:pt x="61" y="225"/>
                  </a:moveTo>
                  <a:cubicBezTo>
                    <a:pt x="61" y="225"/>
                    <a:pt x="62" y="224"/>
                    <a:pt x="62" y="223"/>
                  </a:cubicBezTo>
                  <a:cubicBezTo>
                    <a:pt x="61" y="224"/>
                    <a:pt x="60" y="224"/>
                    <a:pt x="61" y="225"/>
                  </a:cubicBezTo>
                  <a:close/>
                  <a:moveTo>
                    <a:pt x="67" y="224"/>
                  </a:moveTo>
                  <a:cubicBezTo>
                    <a:pt x="67" y="224"/>
                    <a:pt x="68" y="224"/>
                    <a:pt x="68" y="223"/>
                  </a:cubicBezTo>
                  <a:cubicBezTo>
                    <a:pt x="67" y="223"/>
                    <a:pt x="67" y="224"/>
                    <a:pt x="67" y="224"/>
                  </a:cubicBezTo>
                  <a:close/>
                  <a:moveTo>
                    <a:pt x="56" y="225"/>
                  </a:moveTo>
                  <a:cubicBezTo>
                    <a:pt x="57" y="225"/>
                    <a:pt x="57" y="224"/>
                    <a:pt x="58" y="224"/>
                  </a:cubicBezTo>
                  <a:cubicBezTo>
                    <a:pt x="57" y="224"/>
                    <a:pt x="57" y="224"/>
                    <a:pt x="56" y="225"/>
                  </a:cubicBezTo>
                  <a:close/>
                  <a:moveTo>
                    <a:pt x="26" y="225"/>
                  </a:moveTo>
                  <a:cubicBezTo>
                    <a:pt x="26" y="225"/>
                    <a:pt x="26" y="226"/>
                    <a:pt x="27" y="226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4"/>
                    <a:pt x="26" y="223"/>
                    <a:pt x="26" y="225"/>
                  </a:cubicBezTo>
                  <a:close/>
                  <a:moveTo>
                    <a:pt x="53" y="226"/>
                  </a:moveTo>
                  <a:cubicBezTo>
                    <a:pt x="54" y="225"/>
                    <a:pt x="55" y="225"/>
                    <a:pt x="55" y="224"/>
                  </a:cubicBezTo>
                  <a:cubicBezTo>
                    <a:pt x="54" y="225"/>
                    <a:pt x="54" y="225"/>
                    <a:pt x="53" y="226"/>
                  </a:cubicBezTo>
                  <a:close/>
                  <a:moveTo>
                    <a:pt x="33" y="226"/>
                  </a:moveTo>
                  <a:cubicBezTo>
                    <a:pt x="33" y="226"/>
                    <a:pt x="34" y="226"/>
                    <a:pt x="34" y="225"/>
                  </a:cubicBezTo>
                  <a:cubicBezTo>
                    <a:pt x="33" y="225"/>
                    <a:pt x="34" y="225"/>
                    <a:pt x="33" y="225"/>
                  </a:cubicBezTo>
                  <a:cubicBezTo>
                    <a:pt x="33" y="225"/>
                    <a:pt x="33" y="226"/>
                    <a:pt x="33" y="226"/>
                  </a:cubicBezTo>
                  <a:close/>
                  <a:moveTo>
                    <a:pt x="67" y="225"/>
                  </a:moveTo>
                  <a:cubicBezTo>
                    <a:pt x="67" y="225"/>
                    <a:pt x="68" y="225"/>
                    <a:pt x="67" y="225"/>
                  </a:cubicBezTo>
                  <a:cubicBezTo>
                    <a:pt x="67" y="225"/>
                    <a:pt x="67" y="225"/>
                    <a:pt x="67" y="225"/>
                  </a:cubicBezTo>
                  <a:close/>
                  <a:moveTo>
                    <a:pt x="57" y="226"/>
                  </a:moveTo>
                  <a:cubicBezTo>
                    <a:pt x="57" y="226"/>
                    <a:pt x="58" y="226"/>
                    <a:pt x="58" y="225"/>
                  </a:cubicBezTo>
                  <a:cubicBezTo>
                    <a:pt x="57" y="225"/>
                    <a:pt x="57" y="226"/>
                    <a:pt x="57" y="226"/>
                  </a:cubicBezTo>
                  <a:close/>
                  <a:moveTo>
                    <a:pt x="61" y="226"/>
                  </a:moveTo>
                  <a:cubicBezTo>
                    <a:pt x="61" y="226"/>
                    <a:pt x="62" y="226"/>
                    <a:pt x="62" y="226"/>
                  </a:cubicBezTo>
                  <a:cubicBezTo>
                    <a:pt x="62" y="226"/>
                    <a:pt x="63" y="226"/>
                    <a:pt x="63" y="225"/>
                  </a:cubicBezTo>
                  <a:cubicBezTo>
                    <a:pt x="63" y="226"/>
                    <a:pt x="62" y="226"/>
                    <a:pt x="61" y="226"/>
                  </a:cubicBezTo>
                  <a:close/>
                  <a:moveTo>
                    <a:pt x="37" y="227"/>
                  </a:moveTo>
                  <a:cubicBezTo>
                    <a:pt x="36" y="227"/>
                    <a:pt x="36" y="226"/>
                    <a:pt x="36" y="226"/>
                  </a:cubicBezTo>
                  <a:cubicBezTo>
                    <a:pt x="36" y="226"/>
                    <a:pt x="36" y="227"/>
                    <a:pt x="37" y="227"/>
                  </a:cubicBezTo>
                  <a:close/>
                  <a:moveTo>
                    <a:pt x="25" y="227"/>
                  </a:moveTo>
                  <a:cubicBezTo>
                    <a:pt x="25" y="226"/>
                    <a:pt x="25" y="226"/>
                    <a:pt x="25" y="226"/>
                  </a:cubicBezTo>
                  <a:cubicBezTo>
                    <a:pt x="24" y="226"/>
                    <a:pt x="25" y="227"/>
                    <a:pt x="25" y="227"/>
                  </a:cubicBezTo>
                  <a:close/>
                  <a:moveTo>
                    <a:pt x="59" y="227"/>
                  </a:moveTo>
                  <a:cubicBezTo>
                    <a:pt x="59" y="227"/>
                    <a:pt x="59" y="227"/>
                    <a:pt x="59" y="227"/>
                  </a:cubicBezTo>
                  <a:cubicBezTo>
                    <a:pt x="60" y="227"/>
                    <a:pt x="60" y="226"/>
                    <a:pt x="60" y="226"/>
                  </a:cubicBezTo>
                  <a:cubicBezTo>
                    <a:pt x="60" y="226"/>
                    <a:pt x="59" y="226"/>
                    <a:pt x="59" y="227"/>
                  </a:cubicBezTo>
                  <a:close/>
                  <a:moveTo>
                    <a:pt x="31" y="227"/>
                  </a:moveTo>
                  <a:cubicBezTo>
                    <a:pt x="32" y="227"/>
                    <a:pt x="32" y="227"/>
                    <a:pt x="32" y="227"/>
                  </a:cubicBezTo>
                  <a:cubicBezTo>
                    <a:pt x="32" y="226"/>
                    <a:pt x="30" y="226"/>
                    <a:pt x="31" y="227"/>
                  </a:cubicBezTo>
                  <a:close/>
                  <a:moveTo>
                    <a:pt x="35" y="227"/>
                  </a:moveTo>
                  <a:cubicBezTo>
                    <a:pt x="35" y="227"/>
                    <a:pt x="35" y="228"/>
                    <a:pt x="36" y="229"/>
                  </a:cubicBezTo>
                  <a:cubicBezTo>
                    <a:pt x="36" y="229"/>
                    <a:pt x="37" y="229"/>
                    <a:pt x="37" y="228"/>
                  </a:cubicBezTo>
                  <a:cubicBezTo>
                    <a:pt x="36" y="228"/>
                    <a:pt x="36" y="226"/>
                    <a:pt x="35" y="227"/>
                  </a:cubicBezTo>
                  <a:close/>
                  <a:moveTo>
                    <a:pt x="28" y="228"/>
                  </a:moveTo>
                  <a:cubicBezTo>
                    <a:pt x="29" y="228"/>
                    <a:pt x="29" y="227"/>
                    <a:pt x="29" y="227"/>
                  </a:cubicBezTo>
                  <a:cubicBezTo>
                    <a:pt x="28" y="227"/>
                    <a:pt x="28" y="227"/>
                    <a:pt x="28" y="228"/>
                  </a:cubicBezTo>
                  <a:close/>
                  <a:moveTo>
                    <a:pt x="65" y="227"/>
                  </a:moveTo>
                  <a:cubicBezTo>
                    <a:pt x="65" y="227"/>
                    <a:pt x="65" y="227"/>
                    <a:pt x="65" y="227"/>
                  </a:cubicBezTo>
                  <a:cubicBezTo>
                    <a:pt x="65" y="227"/>
                    <a:pt x="65" y="227"/>
                    <a:pt x="65" y="227"/>
                  </a:cubicBezTo>
                  <a:close/>
                  <a:moveTo>
                    <a:pt x="34" y="228"/>
                  </a:moveTo>
                  <a:cubicBezTo>
                    <a:pt x="34" y="228"/>
                    <a:pt x="34" y="227"/>
                    <a:pt x="34" y="227"/>
                  </a:cubicBezTo>
                  <a:cubicBezTo>
                    <a:pt x="34" y="228"/>
                    <a:pt x="34" y="228"/>
                    <a:pt x="34" y="228"/>
                  </a:cubicBezTo>
                  <a:close/>
                  <a:moveTo>
                    <a:pt x="33" y="229"/>
                  </a:moveTo>
                  <a:cubicBezTo>
                    <a:pt x="33" y="229"/>
                    <a:pt x="34" y="229"/>
                    <a:pt x="34" y="229"/>
                  </a:cubicBezTo>
                  <a:cubicBezTo>
                    <a:pt x="33" y="229"/>
                    <a:pt x="34" y="228"/>
                    <a:pt x="33" y="228"/>
                  </a:cubicBezTo>
                  <a:cubicBezTo>
                    <a:pt x="33" y="229"/>
                    <a:pt x="33" y="229"/>
                    <a:pt x="33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xmlns="" id="{6F378581-DC4E-4AE8-BC4C-4D8EE0568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3035301"/>
              <a:ext cx="134938" cy="184150"/>
            </a:xfrm>
            <a:custGeom>
              <a:avLst/>
              <a:gdLst>
                <a:gd name="T0" fmla="*/ 24 w 36"/>
                <a:gd name="T1" fmla="*/ 47 h 49"/>
                <a:gd name="T2" fmla="*/ 10 w 36"/>
                <a:gd name="T3" fmla="*/ 2 h 49"/>
                <a:gd name="T4" fmla="*/ 14 w 36"/>
                <a:gd name="T5" fmla="*/ 3 h 49"/>
                <a:gd name="T6" fmla="*/ 14 w 36"/>
                <a:gd name="T7" fmla="*/ 4 h 49"/>
                <a:gd name="T8" fmla="*/ 19 w 36"/>
                <a:gd name="T9" fmla="*/ 6 h 49"/>
                <a:gd name="T10" fmla="*/ 24 w 36"/>
                <a:gd name="T11" fmla="*/ 8 h 49"/>
                <a:gd name="T12" fmla="*/ 17 w 36"/>
                <a:gd name="T13" fmla="*/ 8 h 49"/>
                <a:gd name="T14" fmla="*/ 31 w 36"/>
                <a:gd name="T15" fmla="*/ 12 h 49"/>
                <a:gd name="T16" fmla="*/ 17 w 36"/>
                <a:gd name="T17" fmla="*/ 10 h 49"/>
                <a:gd name="T18" fmla="*/ 22 w 36"/>
                <a:gd name="T19" fmla="*/ 10 h 49"/>
                <a:gd name="T20" fmla="*/ 13 w 36"/>
                <a:gd name="T21" fmla="*/ 13 h 49"/>
                <a:gd name="T22" fmla="*/ 23 w 36"/>
                <a:gd name="T23" fmla="*/ 12 h 49"/>
                <a:gd name="T24" fmla="*/ 21 w 36"/>
                <a:gd name="T25" fmla="*/ 12 h 49"/>
                <a:gd name="T26" fmla="*/ 17 w 36"/>
                <a:gd name="T27" fmla="*/ 12 h 49"/>
                <a:gd name="T28" fmla="*/ 28 w 36"/>
                <a:gd name="T29" fmla="*/ 14 h 49"/>
                <a:gd name="T30" fmla="*/ 5 w 36"/>
                <a:gd name="T31" fmla="*/ 15 h 49"/>
                <a:gd name="T32" fmla="*/ 18 w 36"/>
                <a:gd name="T33" fmla="*/ 15 h 49"/>
                <a:gd name="T34" fmla="*/ 15 w 36"/>
                <a:gd name="T35" fmla="*/ 17 h 49"/>
                <a:gd name="T36" fmla="*/ 13 w 36"/>
                <a:gd name="T37" fmla="*/ 15 h 49"/>
                <a:gd name="T38" fmla="*/ 26 w 36"/>
                <a:gd name="T39" fmla="*/ 16 h 49"/>
                <a:gd name="T40" fmla="*/ 20 w 36"/>
                <a:gd name="T41" fmla="*/ 17 h 49"/>
                <a:gd name="T42" fmla="*/ 29 w 36"/>
                <a:gd name="T43" fmla="*/ 19 h 49"/>
                <a:gd name="T44" fmla="*/ 17 w 36"/>
                <a:gd name="T45" fmla="*/ 18 h 49"/>
                <a:gd name="T46" fmla="*/ 20 w 36"/>
                <a:gd name="T47" fmla="*/ 20 h 49"/>
                <a:gd name="T48" fmla="*/ 27 w 36"/>
                <a:gd name="T49" fmla="*/ 20 h 49"/>
                <a:gd name="T50" fmla="*/ 12 w 36"/>
                <a:gd name="T51" fmla="*/ 21 h 49"/>
                <a:gd name="T52" fmla="*/ 30 w 36"/>
                <a:gd name="T53" fmla="*/ 20 h 49"/>
                <a:gd name="T54" fmla="*/ 26 w 36"/>
                <a:gd name="T55" fmla="*/ 22 h 49"/>
                <a:gd name="T56" fmla="*/ 1 w 36"/>
                <a:gd name="T57" fmla="*/ 26 h 49"/>
                <a:gd name="T58" fmla="*/ 3 w 36"/>
                <a:gd name="T59" fmla="*/ 22 h 49"/>
                <a:gd name="T60" fmla="*/ 6 w 36"/>
                <a:gd name="T61" fmla="*/ 25 h 49"/>
                <a:gd name="T62" fmla="*/ 10 w 36"/>
                <a:gd name="T63" fmla="*/ 23 h 49"/>
                <a:gd name="T64" fmla="*/ 18 w 36"/>
                <a:gd name="T65" fmla="*/ 27 h 49"/>
                <a:gd name="T66" fmla="*/ 11 w 36"/>
                <a:gd name="T67" fmla="*/ 26 h 49"/>
                <a:gd name="T68" fmla="*/ 16 w 36"/>
                <a:gd name="T69" fmla="*/ 25 h 49"/>
                <a:gd name="T70" fmla="*/ 34 w 36"/>
                <a:gd name="T71" fmla="*/ 27 h 49"/>
                <a:gd name="T72" fmla="*/ 19 w 36"/>
                <a:gd name="T73" fmla="*/ 27 h 49"/>
                <a:gd name="T74" fmla="*/ 26 w 36"/>
                <a:gd name="T75" fmla="*/ 29 h 49"/>
                <a:gd name="T76" fmla="*/ 6 w 36"/>
                <a:gd name="T77" fmla="*/ 27 h 49"/>
                <a:gd name="T78" fmla="*/ 11 w 36"/>
                <a:gd name="T79" fmla="*/ 28 h 49"/>
                <a:gd name="T80" fmla="*/ 17 w 36"/>
                <a:gd name="T81" fmla="*/ 30 h 49"/>
                <a:gd name="T82" fmla="*/ 20 w 36"/>
                <a:gd name="T83" fmla="*/ 32 h 49"/>
                <a:gd name="T84" fmla="*/ 24 w 36"/>
                <a:gd name="T85" fmla="*/ 29 h 49"/>
                <a:gd name="T86" fmla="*/ 5 w 36"/>
                <a:gd name="T87" fmla="*/ 30 h 49"/>
                <a:gd name="T88" fmla="*/ 18 w 36"/>
                <a:gd name="T89" fmla="*/ 33 h 49"/>
                <a:gd name="T90" fmla="*/ 17 w 36"/>
                <a:gd name="T91" fmla="*/ 32 h 49"/>
                <a:gd name="T92" fmla="*/ 23 w 36"/>
                <a:gd name="T93" fmla="*/ 32 h 49"/>
                <a:gd name="T94" fmla="*/ 19 w 36"/>
                <a:gd name="T95" fmla="*/ 35 h 49"/>
                <a:gd name="T96" fmla="*/ 16 w 36"/>
                <a:gd name="T97" fmla="*/ 33 h 49"/>
                <a:gd name="T98" fmla="*/ 13 w 36"/>
                <a:gd name="T99" fmla="*/ 36 h 49"/>
                <a:gd name="T100" fmla="*/ 23 w 36"/>
                <a:gd name="T101" fmla="*/ 37 h 49"/>
                <a:gd name="T102" fmla="*/ 18 w 36"/>
                <a:gd name="T103" fmla="*/ 35 h 49"/>
                <a:gd name="T104" fmla="*/ 8 w 36"/>
                <a:gd name="T105" fmla="*/ 38 h 49"/>
                <a:gd name="T106" fmla="*/ 28 w 36"/>
                <a:gd name="T107" fmla="*/ 39 h 49"/>
                <a:gd name="T108" fmla="*/ 19 w 36"/>
                <a:gd name="T109" fmla="*/ 40 h 49"/>
                <a:gd name="T110" fmla="*/ 25 w 36"/>
                <a:gd name="T111" fmla="*/ 42 h 49"/>
                <a:gd name="T112" fmla="*/ 10 w 36"/>
                <a:gd name="T113" fmla="*/ 40 h 49"/>
                <a:gd name="T114" fmla="*/ 17 w 36"/>
                <a:gd name="T115" fmla="*/ 43 h 49"/>
                <a:gd name="T116" fmla="*/ 14 w 36"/>
                <a:gd name="T117" fmla="*/ 45 h 49"/>
                <a:gd name="T118" fmla="*/ 22 w 36"/>
                <a:gd name="T119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49">
                  <a:moveTo>
                    <a:pt x="22" y="1"/>
                  </a:moveTo>
                  <a:cubicBezTo>
                    <a:pt x="22" y="2"/>
                    <a:pt x="22" y="1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4" y="2"/>
                    <a:pt x="23" y="2"/>
                    <a:pt x="24" y="2"/>
                  </a:cubicBezTo>
                  <a:cubicBezTo>
                    <a:pt x="27" y="3"/>
                    <a:pt x="29" y="4"/>
                    <a:pt x="30" y="6"/>
                  </a:cubicBezTo>
                  <a:cubicBezTo>
                    <a:pt x="33" y="8"/>
                    <a:pt x="34" y="12"/>
                    <a:pt x="35" y="16"/>
                  </a:cubicBezTo>
                  <a:cubicBezTo>
                    <a:pt x="36" y="17"/>
                    <a:pt x="36" y="19"/>
                    <a:pt x="36" y="20"/>
                  </a:cubicBezTo>
                  <a:cubicBezTo>
                    <a:pt x="36" y="22"/>
                    <a:pt x="36" y="22"/>
                    <a:pt x="36" y="24"/>
                  </a:cubicBezTo>
                  <a:cubicBezTo>
                    <a:pt x="36" y="26"/>
                    <a:pt x="36" y="27"/>
                    <a:pt x="36" y="28"/>
                  </a:cubicBezTo>
                  <a:cubicBezTo>
                    <a:pt x="36" y="29"/>
                    <a:pt x="36" y="31"/>
                    <a:pt x="35" y="32"/>
                  </a:cubicBezTo>
                  <a:cubicBezTo>
                    <a:pt x="35" y="35"/>
                    <a:pt x="33" y="39"/>
                    <a:pt x="31" y="41"/>
                  </a:cubicBezTo>
                  <a:cubicBezTo>
                    <a:pt x="29" y="44"/>
                    <a:pt x="26" y="45"/>
                    <a:pt x="24" y="47"/>
                  </a:cubicBezTo>
                  <a:cubicBezTo>
                    <a:pt x="23" y="48"/>
                    <a:pt x="24" y="49"/>
                    <a:pt x="23" y="49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19" y="47"/>
                    <a:pt x="16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5"/>
                    <a:pt x="9" y="45"/>
                    <a:pt x="8" y="44"/>
                  </a:cubicBezTo>
                  <a:cubicBezTo>
                    <a:pt x="5" y="41"/>
                    <a:pt x="4" y="38"/>
                    <a:pt x="2" y="34"/>
                  </a:cubicBezTo>
                  <a:cubicBezTo>
                    <a:pt x="2" y="33"/>
                    <a:pt x="2" y="32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1" y="19"/>
                    <a:pt x="2" y="14"/>
                    <a:pt x="4" y="9"/>
                  </a:cubicBezTo>
                  <a:cubicBezTo>
                    <a:pt x="6" y="7"/>
                    <a:pt x="8" y="4"/>
                    <a:pt x="10" y="2"/>
                  </a:cubicBezTo>
                  <a:cubicBezTo>
                    <a:pt x="13" y="1"/>
                    <a:pt x="19" y="0"/>
                    <a:pt x="22" y="1"/>
                  </a:cubicBezTo>
                  <a:close/>
                  <a:moveTo>
                    <a:pt x="20" y="2"/>
                  </a:moveTo>
                  <a:cubicBezTo>
                    <a:pt x="20" y="2"/>
                    <a:pt x="21" y="3"/>
                    <a:pt x="22" y="2"/>
                  </a:cubicBezTo>
                  <a:cubicBezTo>
                    <a:pt x="21" y="2"/>
                    <a:pt x="20" y="2"/>
                    <a:pt x="20" y="2"/>
                  </a:cubicBezTo>
                  <a:close/>
                  <a:moveTo>
                    <a:pt x="15" y="6"/>
                  </a:moveTo>
                  <a:cubicBezTo>
                    <a:pt x="15" y="5"/>
                    <a:pt x="16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2"/>
                    <a:pt x="15" y="5"/>
                    <a:pt x="15" y="6"/>
                  </a:cubicBezTo>
                  <a:close/>
                  <a:moveTo>
                    <a:pt x="14" y="3"/>
                  </a:move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lose/>
                  <a:moveTo>
                    <a:pt x="19" y="4"/>
                  </a:moveTo>
                  <a:cubicBezTo>
                    <a:pt x="19" y="4"/>
                    <a:pt x="20" y="5"/>
                    <a:pt x="20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6" y="6"/>
                  </a:moveTo>
                  <a:cubicBezTo>
                    <a:pt x="29" y="5"/>
                    <a:pt x="30" y="9"/>
                    <a:pt x="32" y="10"/>
                  </a:cubicBezTo>
                  <a:cubicBezTo>
                    <a:pt x="30" y="7"/>
                    <a:pt x="27" y="3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lose/>
                  <a:moveTo>
                    <a:pt x="13" y="6"/>
                  </a:moveTo>
                  <a:cubicBezTo>
                    <a:pt x="13" y="5"/>
                    <a:pt x="13" y="5"/>
                    <a:pt x="14" y="4"/>
                  </a:cubicBezTo>
                  <a:cubicBezTo>
                    <a:pt x="13" y="4"/>
                    <a:pt x="12" y="5"/>
                    <a:pt x="13" y="6"/>
                  </a:cubicBezTo>
                  <a:close/>
                  <a:moveTo>
                    <a:pt x="20" y="7"/>
                  </a:moveTo>
                  <a:cubicBezTo>
                    <a:pt x="21" y="6"/>
                    <a:pt x="22" y="6"/>
                    <a:pt x="23" y="5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21" y="5"/>
                    <a:pt x="20" y="6"/>
                    <a:pt x="20" y="7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7" y="7"/>
                    <a:pt x="7" y="9"/>
                  </a:cubicBezTo>
                  <a:cubicBezTo>
                    <a:pt x="9" y="8"/>
                    <a:pt x="9" y="6"/>
                    <a:pt x="11" y="5"/>
                  </a:cubicBezTo>
                  <a:close/>
                  <a:moveTo>
                    <a:pt x="19" y="6"/>
                  </a:moveTo>
                  <a:cubicBezTo>
                    <a:pt x="19" y="6"/>
                    <a:pt x="19" y="5"/>
                    <a:pt x="19" y="5"/>
                  </a:cubicBezTo>
                  <a:cubicBezTo>
                    <a:pt x="18" y="5"/>
                    <a:pt x="18" y="5"/>
                    <a:pt x="19" y="6"/>
                  </a:cubicBezTo>
                  <a:close/>
                  <a:moveTo>
                    <a:pt x="13" y="7"/>
                  </a:moveTo>
                  <a:cubicBezTo>
                    <a:pt x="14" y="7"/>
                    <a:pt x="14" y="5"/>
                    <a:pt x="14" y="5"/>
                  </a:cubicBezTo>
                  <a:cubicBezTo>
                    <a:pt x="14" y="5"/>
                    <a:pt x="13" y="6"/>
                    <a:pt x="13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4" y="10"/>
                    <a:pt x="14" y="10"/>
                  </a:cubicBezTo>
                  <a:cubicBezTo>
                    <a:pt x="15" y="9"/>
                    <a:pt x="16" y="7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7"/>
                    <a:pt x="14" y="7"/>
                  </a:cubicBezTo>
                  <a:close/>
                  <a:moveTo>
                    <a:pt x="24" y="6"/>
                  </a:moveTo>
                  <a:cubicBezTo>
                    <a:pt x="23" y="7"/>
                    <a:pt x="23" y="8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4" y="9"/>
                    <a:pt x="24" y="10"/>
                  </a:cubicBezTo>
                  <a:cubicBezTo>
                    <a:pt x="24" y="11"/>
                    <a:pt x="25" y="12"/>
                    <a:pt x="25" y="13"/>
                  </a:cubicBezTo>
                  <a:cubicBezTo>
                    <a:pt x="26" y="13"/>
                    <a:pt x="26" y="12"/>
                    <a:pt x="27" y="12"/>
                  </a:cubicBezTo>
                  <a:cubicBezTo>
                    <a:pt x="26" y="10"/>
                    <a:pt x="25" y="9"/>
                    <a:pt x="26" y="7"/>
                  </a:cubicBezTo>
                  <a:cubicBezTo>
                    <a:pt x="25" y="7"/>
                    <a:pt x="25" y="6"/>
                    <a:pt x="24" y="6"/>
                  </a:cubicBezTo>
                  <a:close/>
                  <a:moveTo>
                    <a:pt x="11" y="8"/>
                  </a:move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lose/>
                  <a:moveTo>
                    <a:pt x="17" y="8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lose/>
                  <a:moveTo>
                    <a:pt x="9" y="9"/>
                  </a:moveTo>
                  <a:cubicBezTo>
                    <a:pt x="10" y="9"/>
                    <a:pt x="10" y="8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lose/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1" y="7"/>
                    <a:pt x="21" y="7"/>
                    <a:pt x="21" y="8"/>
                  </a:cubicBezTo>
                  <a:close/>
                  <a:moveTo>
                    <a:pt x="29" y="9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0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4" y="18"/>
                    <a:pt x="34" y="19"/>
                    <a:pt x="35" y="20"/>
                  </a:cubicBezTo>
                  <a:cubicBezTo>
                    <a:pt x="35" y="14"/>
                    <a:pt x="31" y="10"/>
                    <a:pt x="28" y="7"/>
                  </a:cubicBezTo>
                  <a:cubicBezTo>
                    <a:pt x="28" y="8"/>
                    <a:pt x="29" y="9"/>
                    <a:pt x="29" y="9"/>
                  </a:cubicBezTo>
                  <a:close/>
                  <a:moveTo>
                    <a:pt x="17" y="9"/>
                  </a:moveTo>
                  <a:cubicBezTo>
                    <a:pt x="16" y="9"/>
                    <a:pt x="17" y="8"/>
                    <a:pt x="16" y="8"/>
                  </a:cubicBezTo>
                  <a:cubicBezTo>
                    <a:pt x="16" y="9"/>
                    <a:pt x="15" y="10"/>
                    <a:pt x="16" y="10"/>
                  </a:cubicBezTo>
                  <a:cubicBezTo>
                    <a:pt x="14" y="11"/>
                    <a:pt x="15" y="13"/>
                    <a:pt x="16" y="13"/>
                  </a:cubicBezTo>
                  <a:cubicBezTo>
                    <a:pt x="17" y="12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7"/>
                    <a:pt x="17" y="8"/>
                    <a:pt x="17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1" y="9"/>
                  </a:cubicBezTo>
                  <a:close/>
                  <a:moveTo>
                    <a:pt x="11" y="10"/>
                  </a:move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10"/>
                  </a:cubicBezTo>
                  <a:close/>
                  <a:moveTo>
                    <a:pt x="22" y="10"/>
                  </a:moveTo>
                  <a:cubicBezTo>
                    <a:pt x="23" y="10"/>
                    <a:pt x="23" y="9"/>
                    <a:pt x="22" y="8"/>
                  </a:cubicBezTo>
                  <a:cubicBezTo>
                    <a:pt x="21" y="9"/>
                    <a:pt x="22" y="10"/>
                    <a:pt x="22" y="10"/>
                  </a:cubicBezTo>
                  <a:close/>
                  <a:moveTo>
                    <a:pt x="20" y="10"/>
                  </a:moveTo>
                  <a:cubicBezTo>
                    <a:pt x="21" y="10"/>
                    <a:pt x="20" y="9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lose/>
                  <a:moveTo>
                    <a:pt x="19" y="9"/>
                  </a:move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2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8" y="10"/>
                    <a:pt x="20" y="10"/>
                    <a:pt x="19" y="9"/>
                  </a:cubicBezTo>
                  <a:close/>
                  <a:moveTo>
                    <a:pt x="13" y="13"/>
                  </a:moveTo>
                  <a:cubicBezTo>
                    <a:pt x="14" y="12"/>
                    <a:pt x="14" y="10"/>
                    <a:pt x="13" y="9"/>
                  </a:cubicBezTo>
                  <a:cubicBezTo>
                    <a:pt x="11" y="10"/>
                    <a:pt x="12" y="13"/>
                    <a:pt x="13" y="13"/>
                  </a:cubicBezTo>
                  <a:close/>
                  <a:moveTo>
                    <a:pt x="8" y="11"/>
                  </a:move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lose/>
                  <a:moveTo>
                    <a:pt x="4" y="14"/>
                  </a:moveTo>
                  <a:cubicBezTo>
                    <a:pt x="4" y="13"/>
                    <a:pt x="5" y="11"/>
                    <a:pt x="6" y="10"/>
                  </a:cubicBezTo>
                  <a:cubicBezTo>
                    <a:pt x="5" y="11"/>
                    <a:pt x="4" y="13"/>
                    <a:pt x="4" y="14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lose/>
                  <a:moveTo>
                    <a:pt x="23" y="12"/>
                  </a:moveTo>
                  <a:cubicBezTo>
                    <a:pt x="23" y="12"/>
                    <a:pt x="24" y="12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lose/>
                  <a:moveTo>
                    <a:pt x="9" y="14"/>
                  </a:moveTo>
                  <a:cubicBezTo>
                    <a:pt x="10" y="13"/>
                    <a:pt x="11" y="12"/>
                    <a:pt x="10" y="11"/>
                  </a:cubicBezTo>
                  <a:cubicBezTo>
                    <a:pt x="10" y="12"/>
                    <a:pt x="8" y="13"/>
                    <a:pt x="9" y="14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5"/>
                    <a:pt x="31" y="15"/>
                  </a:cubicBezTo>
                  <a:cubicBezTo>
                    <a:pt x="30" y="14"/>
                    <a:pt x="30" y="12"/>
                    <a:pt x="28" y="11"/>
                  </a:cubicBezTo>
                  <a:cubicBezTo>
                    <a:pt x="29" y="13"/>
                    <a:pt x="29" y="14"/>
                    <a:pt x="30" y="16"/>
                  </a:cubicBezTo>
                  <a:close/>
                  <a:moveTo>
                    <a:pt x="21" y="12"/>
                  </a:moveTo>
                  <a:cubicBezTo>
                    <a:pt x="22" y="13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19" y="14"/>
                  </a:moveTo>
                  <a:cubicBezTo>
                    <a:pt x="19" y="13"/>
                    <a:pt x="20" y="13"/>
                    <a:pt x="20" y="12"/>
                  </a:cubicBezTo>
                  <a:cubicBezTo>
                    <a:pt x="20" y="12"/>
                    <a:pt x="19" y="13"/>
                    <a:pt x="19" y="14"/>
                  </a:cubicBezTo>
                  <a:close/>
                  <a:moveTo>
                    <a:pt x="14" y="15"/>
                  </a:moveTo>
                  <a:cubicBezTo>
                    <a:pt x="15" y="15"/>
                    <a:pt x="15" y="15"/>
                    <a:pt x="15" y="14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4" y="14"/>
                    <a:pt x="13" y="15"/>
                    <a:pt x="14" y="15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5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lose/>
                  <a:moveTo>
                    <a:pt x="24" y="15"/>
                  </a:moveTo>
                  <a:cubicBezTo>
                    <a:pt x="25" y="14"/>
                    <a:pt x="25" y="13"/>
                    <a:pt x="24" y="13"/>
                  </a:cubicBezTo>
                  <a:cubicBezTo>
                    <a:pt x="24" y="13"/>
                    <a:pt x="24" y="14"/>
                    <a:pt x="24" y="15"/>
                  </a:cubicBezTo>
                  <a:close/>
                  <a:moveTo>
                    <a:pt x="20" y="15"/>
                  </a:moveTo>
                  <a:cubicBezTo>
                    <a:pt x="21" y="14"/>
                    <a:pt x="21" y="13"/>
                    <a:pt x="20" y="13"/>
                  </a:cubicBezTo>
                  <a:cubicBezTo>
                    <a:pt x="20" y="13"/>
                    <a:pt x="19" y="15"/>
                    <a:pt x="20" y="15"/>
                  </a:cubicBezTo>
                  <a:close/>
                  <a:moveTo>
                    <a:pt x="12" y="15"/>
                  </a:moveTo>
                  <a:cubicBezTo>
                    <a:pt x="12" y="14"/>
                    <a:pt x="12" y="14"/>
                    <a:pt x="11" y="13"/>
                  </a:cubicBezTo>
                  <a:cubicBezTo>
                    <a:pt x="12" y="14"/>
                    <a:pt x="11" y="14"/>
                    <a:pt x="12" y="15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4"/>
                    <a:pt x="28" y="14"/>
                  </a:cubicBezTo>
                  <a:cubicBezTo>
                    <a:pt x="27" y="14"/>
                    <a:pt x="28" y="13"/>
                    <a:pt x="27" y="13"/>
                  </a:cubicBezTo>
                  <a:cubicBezTo>
                    <a:pt x="27" y="14"/>
                    <a:pt x="26" y="14"/>
                    <a:pt x="27" y="15"/>
                  </a:cubicBezTo>
                  <a:close/>
                  <a:moveTo>
                    <a:pt x="11" y="17"/>
                  </a:moveTo>
                  <a:cubicBezTo>
                    <a:pt x="11" y="16"/>
                    <a:pt x="12" y="16"/>
                    <a:pt x="12" y="15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10" y="16"/>
                    <a:pt x="11" y="17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5"/>
                    <a:pt x="24" y="15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5"/>
                    <a:pt x="4" y="15"/>
                    <a:pt x="5" y="15"/>
                  </a:cubicBezTo>
                  <a:close/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7" y="15"/>
                  </a:cubicBezTo>
                  <a:close/>
                  <a:moveTo>
                    <a:pt x="18" y="15"/>
                  </a:moveTo>
                  <a:cubicBezTo>
                    <a:pt x="18" y="16"/>
                    <a:pt x="17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  <a:moveTo>
                    <a:pt x="7" y="18"/>
                  </a:move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6" y="17"/>
                    <a:pt x="7" y="18"/>
                  </a:cubicBezTo>
                  <a:close/>
                  <a:moveTo>
                    <a:pt x="21" y="16"/>
                  </a:moveTo>
                  <a:cubicBezTo>
                    <a:pt x="21" y="16"/>
                    <a:pt x="22" y="16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0" y="16"/>
                    <a:pt x="21" y="16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5"/>
                    <a:pt x="15" y="16"/>
                    <a:pt x="15" y="17"/>
                  </a:cubicBezTo>
                  <a:close/>
                  <a:moveTo>
                    <a:pt x="29" y="16"/>
                  </a:moveTo>
                  <a:cubicBezTo>
                    <a:pt x="28" y="16"/>
                    <a:pt x="28" y="15"/>
                    <a:pt x="28" y="15"/>
                  </a:cubicBezTo>
                  <a:cubicBezTo>
                    <a:pt x="27" y="16"/>
                    <a:pt x="28" y="18"/>
                    <a:pt x="29" y="16"/>
                  </a:cubicBezTo>
                  <a:close/>
                  <a:moveTo>
                    <a:pt x="3" y="20"/>
                  </a:moveTo>
                  <a:cubicBezTo>
                    <a:pt x="4" y="19"/>
                    <a:pt x="4" y="16"/>
                    <a:pt x="3" y="15"/>
                  </a:cubicBezTo>
                  <a:cubicBezTo>
                    <a:pt x="3" y="17"/>
                    <a:pt x="2" y="18"/>
                    <a:pt x="3" y="20"/>
                  </a:cubicBezTo>
                  <a:close/>
                  <a:moveTo>
                    <a:pt x="13" y="18"/>
                  </a:moveTo>
                  <a:cubicBezTo>
                    <a:pt x="14" y="17"/>
                    <a:pt x="13" y="16"/>
                    <a:pt x="13" y="15"/>
                  </a:cubicBezTo>
                  <a:cubicBezTo>
                    <a:pt x="12" y="16"/>
                    <a:pt x="11" y="18"/>
                    <a:pt x="12" y="19"/>
                  </a:cubicBezTo>
                  <a:cubicBezTo>
                    <a:pt x="13" y="18"/>
                    <a:pt x="12" y="17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lose/>
                  <a:moveTo>
                    <a:pt x="22" y="18"/>
                  </a:moveTo>
                  <a:cubicBezTo>
                    <a:pt x="22" y="17"/>
                    <a:pt x="22" y="17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1" y="17"/>
                    <a:pt x="22" y="18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6" y="17"/>
                  </a:moveTo>
                  <a:cubicBezTo>
                    <a:pt x="26" y="17"/>
                    <a:pt x="27" y="16"/>
                    <a:pt x="26" y="16"/>
                  </a:cubicBezTo>
                  <a:cubicBezTo>
                    <a:pt x="26" y="17"/>
                    <a:pt x="25" y="17"/>
                    <a:pt x="26" y="17"/>
                  </a:cubicBezTo>
                  <a:close/>
                  <a:moveTo>
                    <a:pt x="8" y="18"/>
                  </a:moveTo>
                  <a:cubicBezTo>
                    <a:pt x="8" y="19"/>
                    <a:pt x="8" y="20"/>
                    <a:pt x="9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9" y="18"/>
                    <a:pt x="9" y="17"/>
                    <a:pt x="9" y="16"/>
                  </a:cubicBezTo>
                  <a:cubicBezTo>
                    <a:pt x="9" y="17"/>
                    <a:pt x="8" y="17"/>
                    <a:pt x="8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2" y="18"/>
                    <a:pt x="32" y="18"/>
                  </a:cubicBezTo>
                  <a:cubicBezTo>
                    <a:pt x="32" y="17"/>
                    <a:pt x="32" y="17"/>
                    <a:pt x="31" y="16"/>
                  </a:cubicBezTo>
                  <a:cubicBezTo>
                    <a:pt x="31" y="17"/>
                    <a:pt x="30" y="18"/>
                    <a:pt x="31" y="18"/>
                  </a:cubicBezTo>
                  <a:close/>
                  <a:moveTo>
                    <a:pt x="19" y="19"/>
                  </a:moveTo>
                  <a:cubicBezTo>
                    <a:pt x="20" y="19"/>
                    <a:pt x="21" y="18"/>
                    <a:pt x="20" y="17"/>
                  </a:cubicBezTo>
                  <a:cubicBezTo>
                    <a:pt x="20" y="18"/>
                    <a:pt x="19" y="19"/>
                    <a:pt x="19" y="19"/>
                  </a:cubicBezTo>
                  <a:close/>
                  <a:moveTo>
                    <a:pt x="22" y="18"/>
                  </a:move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lose/>
                  <a:moveTo>
                    <a:pt x="26" y="19"/>
                  </a:moveTo>
                  <a:cubicBezTo>
                    <a:pt x="27" y="19"/>
                    <a:pt x="26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7" y="18"/>
                    <a:pt x="26" y="18"/>
                    <a:pt x="26" y="19"/>
                  </a:cubicBezTo>
                  <a:close/>
                  <a:moveTo>
                    <a:pt x="28" y="18"/>
                  </a:moveTo>
                  <a:cubicBezTo>
                    <a:pt x="28" y="18"/>
                    <a:pt x="29" y="19"/>
                    <a:pt x="29" y="19"/>
                  </a:cubicBezTo>
                  <a:cubicBezTo>
                    <a:pt x="30" y="18"/>
                    <a:pt x="29" y="16"/>
                    <a:pt x="28" y="18"/>
                  </a:cubicBezTo>
                  <a:close/>
                  <a:moveTo>
                    <a:pt x="14" y="19"/>
                  </a:moveTo>
                  <a:cubicBezTo>
                    <a:pt x="14" y="19"/>
                    <a:pt x="14" y="19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20"/>
                    <a:pt x="13" y="21"/>
                    <a:pt x="14" y="22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3" y="18"/>
                    <a:pt x="14" y="19"/>
                  </a:cubicBezTo>
                  <a:close/>
                  <a:moveTo>
                    <a:pt x="16" y="19"/>
                  </a:moveTo>
                  <a:cubicBezTo>
                    <a:pt x="17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7" y="19"/>
                    <a:pt x="16" y="19"/>
                  </a:cubicBezTo>
                  <a:close/>
                  <a:moveTo>
                    <a:pt x="6" y="19"/>
                  </a:move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20" y="20"/>
                  </a:moveTo>
                  <a:cubicBezTo>
                    <a:pt x="20" y="20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1"/>
                    <a:pt x="20" y="21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2" y="20"/>
                    <a:pt x="21" y="19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lose/>
                  <a:moveTo>
                    <a:pt x="28" y="21"/>
                  </a:moveTo>
                  <a:cubicBezTo>
                    <a:pt x="28" y="20"/>
                    <a:pt x="28" y="19"/>
                    <a:pt x="27" y="19"/>
                  </a:cubicBezTo>
                  <a:cubicBezTo>
                    <a:pt x="27" y="20"/>
                    <a:pt x="28" y="20"/>
                    <a:pt x="28" y="21"/>
                  </a:cubicBezTo>
                  <a:close/>
                  <a:moveTo>
                    <a:pt x="31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24" y="21"/>
                  </a:moveTo>
                  <a:cubicBezTo>
                    <a:pt x="24" y="20"/>
                    <a:pt x="25" y="20"/>
                    <a:pt x="24" y="19"/>
                  </a:cubicBezTo>
                  <a:cubicBezTo>
                    <a:pt x="24" y="20"/>
                    <a:pt x="23" y="21"/>
                    <a:pt x="24" y="21"/>
                  </a:cubicBezTo>
                  <a:close/>
                  <a:moveTo>
                    <a:pt x="27" y="20"/>
                  </a:moveTo>
                  <a:cubicBezTo>
                    <a:pt x="27" y="20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11" y="23"/>
                  </a:moveTo>
                  <a:cubicBezTo>
                    <a:pt x="11" y="22"/>
                    <a:pt x="11" y="22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2"/>
                    <a:pt x="11" y="23"/>
                  </a:cubicBezTo>
                  <a:close/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7" y="20"/>
                  </a:cubicBezTo>
                  <a:close/>
                  <a:moveTo>
                    <a:pt x="33" y="22"/>
                  </a:move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2"/>
                    <a:pt x="33" y="22"/>
                  </a:cubicBezTo>
                  <a:close/>
                  <a:moveTo>
                    <a:pt x="12" y="2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2" y="2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3"/>
                    <a:pt x="16" y="23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5" y="21"/>
                    <a:pt x="15" y="21"/>
                    <a:pt x="15" y="22"/>
                  </a:cubicBezTo>
                  <a:close/>
                  <a:moveTo>
                    <a:pt x="18" y="22"/>
                  </a:move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1"/>
                    <a:pt x="18" y="22"/>
                  </a:cubicBezTo>
                  <a:close/>
                  <a:moveTo>
                    <a:pt x="30" y="22"/>
                  </a:moveTo>
                  <a:cubicBezTo>
                    <a:pt x="30" y="21"/>
                    <a:pt x="30" y="20"/>
                    <a:pt x="30" y="20"/>
                  </a:cubicBezTo>
                  <a:cubicBezTo>
                    <a:pt x="30" y="21"/>
                    <a:pt x="30" y="21"/>
                    <a:pt x="30" y="22"/>
                  </a:cubicBezTo>
                  <a:close/>
                  <a:moveTo>
                    <a:pt x="8" y="22"/>
                  </a:moveTo>
                  <a:cubicBezTo>
                    <a:pt x="8" y="21"/>
                    <a:pt x="7" y="21"/>
                    <a:pt x="7" y="20"/>
                  </a:cubicBezTo>
                  <a:cubicBezTo>
                    <a:pt x="7" y="21"/>
                    <a:pt x="7" y="22"/>
                    <a:pt x="8" y="22"/>
                  </a:cubicBezTo>
                  <a:close/>
                  <a:moveTo>
                    <a:pt x="22" y="23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3"/>
                    <a:pt x="22" y="23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3" y="21"/>
                    <a:pt x="26" y="24"/>
                    <a:pt x="26" y="25"/>
                  </a:cubicBezTo>
                  <a:close/>
                  <a:moveTo>
                    <a:pt x="29" y="24"/>
                  </a:moveTo>
                  <a:cubicBezTo>
                    <a:pt x="30" y="23"/>
                    <a:pt x="30" y="22"/>
                    <a:pt x="29" y="22"/>
                  </a:cubicBezTo>
                  <a:cubicBezTo>
                    <a:pt x="28" y="22"/>
                    <a:pt x="29" y="23"/>
                    <a:pt x="29" y="24"/>
                  </a:cubicBezTo>
                  <a:close/>
                  <a:moveTo>
                    <a:pt x="6" y="23"/>
                  </a:move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lose/>
                  <a:moveTo>
                    <a:pt x="1" y="26"/>
                  </a:moveTo>
                  <a:cubicBezTo>
                    <a:pt x="1" y="28"/>
                    <a:pt x="2" y="28"/>
                    <a:pt x="2" y="30"/>
                  </a:cubicBezTo>
                  <a:cubicBezTo>
                    <a:pt x="2" y="31"/>
                    <a:pt x="2" y="32"/>
                    <a:pt x="3" y="32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2" y="29"/>
                    <a:pt x="2" y="30"/>
                    <a:pt x="2" y="29"/>
                  </a:cubicBezTo>
                  <a:cubicBezTo>
                    <a:pt x="2" y="27"/>
                    <a:pt x="2" y="24"/>
                    <a:pt x="2" y="22"/>
                  </a:cubicBezTo>
                  <a:cubicBezTo>
                    <a:pt x="1" y="23"/>
                    <a:pt x="1" y="25"/>
                    <a:pt x="1" y="26"/>
                  </a:cubicBezTo>
                  <a:close/>
                  <a:moveTo>
                    <a:pt x="3" y="22"/>
                  </a:move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24"/>
                    <a:pt x="4" y="23"/>
                    <a:pt x="3" y="23"/>
                  </a:cubicBezTo>
                  <a:cubicBezTo>
                    <a:pt x="3" y="22"/>
                    <a:pt x="4" y="22"/>
                    <a:pt x="3" y="22"/>
                  </a:cubicBezTo>
                  <a:cubicBezTo>
                    <a:pt x="3" y="23"/>
                    <a:pt x="3" y="22"/>
                    <a:pt x="3" y="22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3"/>
                    <a:pt x="20" y="23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lose/>
                  <a:moveTo>
                    <a:pt x="14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6" y="24"/>
                    <a:pt x="15" y="22"/>
                    <a:pt x="15" y="22"/>
                  </a:cubicBezTo>
                  <a:cubicBezTo>
                    <a:pt x="14" y="22"/>
                    <a:pt x="14" y="23"/>
                    <a:pt x="14" y="23"/>
                  </a:cubicBezTo>
                  <a:close/>
                  <a:moveTo>
                    <a:pt x="6" y="25"/>
                  </a:moveTo>
                  <a:cubicBezTo>
                    <a:pt x="7" y="25"/>
                    <a:pt x="7" y="23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lose/>
                  <a:moveTo>
                    <a:pt x="12" y="25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1" y="23"/>
                    <a:pt x="11" y="24"/>
                    <a:pt x="12" y="25"/>
                  </a:cubicBezTo>
                  <a:close/>
                  <a:moveTo>
                    <a:pt x="16" y="25"/>
                  </a:move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4"/>
                    <a:pt x="16" y="25"/>
                  </a:cubicBezTo>
                  <a:close/>
                  <a:moveTo>
                    <a:pt x="9" y="24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8" y="24"/>
                    <a:pt x="9" y="24"/>
                    <a:pt x="9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10" y="23"/>
                    <a:pt x="10" y="24"/>
                    <a:pt x="9" y="24"/>
                  </a:cubicBezTo>
                  <a:close/>
                  <a:moveTo>
                    <a:pt x="24" y="27"/>
                  </a:moveTo>
                  <a:cubicBezTo>
                    <a:pt x="25" y="27"/>
                    <a:pt x="25" y="26"/>
                    <a:pt x="25" y="26"/>
                  </a:cubicBezTo>
                  <a:cubicBezTo>
                    <a:pt x="25" y="25"/>
                    <a:pt x="25" y="24"/>
                    <a:pt x="24" y="23"/>
                  </a:cubicBezTo>
                  <a:cubicBezTo>
                    <a:pt x="23" y="24"/>
                    <a:pt x="23" y="26"/>
                    <a:pt x="24" y="27"/>
                  </a:cubicBezTo>
                  <a:close/>
                  <a:moveTo>
                    <a:pt x="14" y="26"/>
                  </a:moveTo>
                  <a:cubicBezTo>
                    <a:pt x="15" y="26"/>
                    <a:pt x="14" y="24"/>
                    <a:pt x="14" y="24"/>
                  </a:cubicBezTo>
                  <a:cubicBezTo>
                    <a:pt x="13" y="25"/>
                    <a:pt x="14" y="25"/>
                    <a:pt x="14" y="26"/>
                  </a:cubicBezTo>
                  <a:close/>
                  <a:moveTo>
                    <a:pt x="18" y="27"/>
                  </a:moveTo>
                  <a:cubicBezTo>
                    <a:pt x="18" y="27"/>
                    <a:pt x="18" y="26"/>
                    <a:pt x="19" y="25"/>
                  </a:cubicBezTo>
                  <a:cubicBezTo>
                    <a:pt x="18" y="25"/>
                    <a:pt x="19" y="24"/>
                    <a:pt x="18" y="24"/>
                  </a:cubicBezTo>
                  <a:cubicBezTo>
                    <a:pt x="17" y="25"/>
                    <a:pt x="17" y="26"/>
                    <a:pt x="18" y="27"/>
                  </a:cubicBezTo>
                  <a:close/>
                  <a:moveTo>
                    <a:pt x="20" y="26"/>
                  </a:moveTo>
                  <a:cubicBezTo>
                    <a:pt x="21" y="26"/>
                    <a:pt x="21" y="27"/>
                    <a:pt x="21" y="27"/>
                  </a:cubicBezTo>
                  <a:cubicBezTo>
                    <a:pt x="22" y="26"/>
                    <a:pt x="22" y="25"/>
                    <a:pt x="21" y="24"/>
                  </a:cubicBezTo>
                  <a:cubicBezTo>
                    <a:pt x="21" y="25"/>
                    <a:pt x="20" y="25"/>
                    <a:pt x="20" y="26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5"/>
                    <a:pt x="30" y="25"/>
                  </a:cubicBezTo>
                  <a:cubicBezTo>
                    <a:pt x="30" y="25"/>
                    <a:pt x="31" y="26"/>
                    <a:pt x="31" y="26"/>
                  </a:cubicBezTo>
                  <a:close/>
                  <a:moveTo>
                    <a:pt x="11" y="25"/>
                  </a:moveTo>
                  <a:cubicBezTo>
                    <a:pt x="10" y="26"/>
                    <a:pt x="10" y="25"/>
                    <a:pt x="10" y="26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lose/>
                  <a:moveTo>
                    <a:pt x="26" y="26"/>
                  </a:move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8" y="27"/>
                    <a:pt x="28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6" y="25"/>
                    <a:pt x="26" y="26"/>
                  </a:cubicBezTo>
                  <a:close/>
                  <a:moveTo>
                    <a:pt x="8" y="28"/>
                  </a:moveTo>
                  <a:cubicBezTo>
                    <a:pt x="9" y="27"/>
                    <a:pt x="8" y="25"/>
                    <a:pt x="7" y="25"/>
                  </a:cubicBezTo>
                  <a:cubicBezTo>
                    <a:pt x="7" y="26"/>
                    <a:pt x="7" y="27"/>
                    <a:pt x="8" y="28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lose/>
                  <a:moveTo>
                    <a:pt x="13" y="26"/>
                  </a:moveTo>
                  <a:cubicBezTo>
                    <a:pt x="13" y="26"/>
                    <a:pt x="13" y="27"/>
                    <a:pt x="13" y="27"/>
                  </a:cubicBezTo>
                  <a:cubicBezTo>
                    <a:pt x="15" y="27"/>
                    <a:pt x="13" y="24"/>
                    <a:pt x="13" y="26"/>
                  </a:cubicBezTo>
                  <a:close/>
                  <a:moveTo>
                    <a:pt x="4" y="26"/>
                  </a:moveTo>
                  <a:cubicBezTo>
                    <a:pt x="4" y="27"/>
                    <a:pt x="5" y="28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6"/>
                    <a:pt x="4" y="26"/>
                    <a:pt x="4" y="2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lose/>
                  <a:moveTo>
                    <a:pt x="15" y="27"/>
                  </a:moveTo>
                  <a:cubicBezTo>
                    <a:pt x="16" y="27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22" y="28"/>
                  </a:moveTo>
                  <a:cubicBezTo>
                    <a:pt x="22" y="29"/>
                    <a:pt x="22" y="29"/>
                    <a:pt x="23" y="30"/>
                  </a:cubicBezTo>
                  <a:cubicBezTo>
                    <a:pt x="23" y="29"/>
                    <a:pt x="23" y="29"/>
                    <a:pt x="24" y="28"/>
                  </a:cubicBezTo>
                  <a:cubicBezTo>
                    <a:pt x="23" y="28"/>
                    <a:pt x="23" y="27"/>
                    <a:pt x="22" y="26"/>
                  </a:cubicBezTo>
                  <a:cubicBezTo>
                    <a:pt x="22" y="27"/>
                    <a:pt x="22" y="28"/>
                    <a:pt x="22" y="28"/>
                  </a:cubicBezTo>
                  <a:close/>
                  <a:moveTo>
                    <a:pt x="17" y="28"/>
                  </a:moveTo>
                  <a:cubicBezTo>
                    <a:pt x="17" y="28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8"/>
                    <a:pt x="19" y="29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7"/>
                    <a:pt x="20" y="26"/>
                    <a:pt x="19" y="27"/>
                  </a:cubicBezTo>
                  <a:close/>
                  <a:moveTo>
                    <a:pt x="12" y="27"/>
                  </a:moveTo>
                  <a:cubicBezTo>
                    <a:pt x="12" y="28"/>
                    <a:pt x="12" y="28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26" y="29"/>
                  </a:moveTo>
                  <a:cubicBezTo>
                    <a:pt x="26" y="29"/>
                    <a:pt x="25" y="28"/>
                    <a:pt x="25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7"/>
                    <a:pt x="25" y="29"/>
                    <a:pt x="26" y="29"/>
                  </a:cubicBezTo>
                  <a:close/>
                  <a:moveTo>
                    <a:pt x="4" y="30"/>
                  </a:moveTo>
                  <a:cubicBezTo>
                    <a:pt x="5" y="29"/>
                    <a:pt x="4" y="28"/>
                    <a:pt x="3" y="27"/>
                  </a:cubicBezTo>
                  <a:cubicBezTo>
                    <a:pt x="3" y="28"/>
                    <a:pt x="4" y="29"/>
                    <a:pt x="4" y="30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9"/>
                    <a:pt x="15" y="29"/>
                  </a:cubicBezTo>
                  <a:cubicBezTo>
                    <a:pt x="15" y="28"/>
                    <a:pt x="15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7" y="30"/>
                  </a:moveTo>
                  <a:cubicBezTo>
                    <a:pt x="7" y="29"/>
                    <a:pt x="7" y="28"/>
                    <a:pt x="6" y="27"/>
                  </a:cubicBezTo>
                  <a:cubicBezTo>
                    <a:pt x="7" y="28"/>
                    <a:pt x="6" y="29"/>
                    <a:pt x="7" y="30"/>
                  </a:cubicBezTo>
                  <a:close/>
                  <a:moveTo>
                    <a:pt x="1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  <a:moveTo>
                    <a:pt x="32" y="29"/>
                  </a:moveTo>
                  <a:cubicBezTo>
                    <a:pt x="33" y="30"/>
                    <a:pt x="30" y="32"/>
                    <a:pt x="31" y="34"/>
                  </a:cubicBezTo>
                  <a:cubicBezTo>
                    <a:pt x="32" y="32"/>
                    <a:pt x="33" y="29"/>
                    <a:pt x="33" y="28"/>
                  </a:cubicBezTo>
                  <a:cubicBezTo>
                    <a:pt x="32" y="28"/>
                    <a:pt x="32" y="29"/>
                    <a:pt x="32" y="29"/>
                  </a:cubicBezTo>
                  <a:close/>
                  <a:moveTo>
                    <a:pt x="11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2" y="28"/>
                    <a:pt x="11" y="29"/>
                  </a:cubicBezTo>
                  <a:close/>
                  <a:moveTo>
                    <a:pt x="33" y="32"/>
                  </a:moveTo>
                  <a:cubicBezTo>
                    <a:pt x="33" y="30"/>
                    <a:pt x="34" y="29"/>
                    <a:pt x="34" y="28"/>
                  </a:cubicBezTo>
                  <a:cubicBezTo>
                    <a:pt x="33" y="29"/>
                    <a:pt x="33" y="31"/>
                    <a:pt x="33" y="32"/>
                  </a:cubicBezTo>
                  <a:close/>
                  <a:moveTo>
                    <a:pt x="8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10" y="30"/>
                    <a:pt x="10" y="28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17" y="30"/>
                  </a:moveTo>
                  <a:cubicBezTo>
                    <a:pt x="16" y="29"/>
                    <a:pt x="17" y="29"/>
                    <a:pt x="17" y="29"/>
                  </a:cubicBezTo>
                  <a:cubicBezTo>
                    <a:pt x="16" y="29"/>
                    <a:pt x="17" y="28"/>
                    <a:pt x="16" y="28"/>
                  </a:cubicBezTo>
                  <a:cubicBezTo>
                    <a:pt x="16" y="29"/>
                    <a:pt x="16" y="29"/>
                    <a:pt x="17" y="30"/>
                  </a:cubicBezTo>
                  <a:close/>
                  <a:moveTo>
                    <a:pt x="29" y="30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9" y="28"/>
                    <a:pt x="28" y="28"/>
                  </a:cubicBezTo>
                  <a:cubicBezTo>
                    <a:pt x="28" y="29"/>
                    <a:pt x="28" y="30"/>
                    <a:pt x="29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29"/>
                    <a:pt x="13" y="29"/>
                  </a:cubicBezTo>
                  <a:cubicBezTo>
                    <a:pt x="13" y="29"/>
                    <a:pt x="13" y="30"/>
                    <a:pt x="14" y="30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3"/>
                    <a:pt x="21" y="33"/>
                  </a:cubicBezTo>
                  <a:cubicBezTo>
                    <a:pt x="21" y="32"/>
                    <a:pt x="22" y="32"/>
                    <a:pt x="22" y="31"/>
                  </a:cubicBezTo>
                  <a:cubicBezTo>
                    <a:pt x="22" y="30"/>
                    <a:pt x="21" y="30"/>
                    <a:pt x="21" y="29"/>
                  </a:cubicBezTo>
                  <a:cubicBezTo>
                    <a:pt x="21" y="30"/>
                    <a:pt x="20" y="31"/>
                    <a:pt x="20" y="32"/>
                  </a:cubicBezTo>
                  <a:close/>
                  <a:moveTo>
                    <a:pt x="11" y="31"/>
                  </a:moveTo>
                  <a:cubicBezTo>
                    <a:pt x="11" y="31"/>
                    <a:pt x="10" y="31"/>
                    <a:pt x="10" y="30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11" y="32"/>
                    <a:pt x="12" y="30"/>
                    <a:pt x="11" y="29"/>
                  </a:cubicBezTo>
                  <a:cubicBezTo>
                    <a:pt x="10" y="30"/>
                    <a:pt x="11" y="30"/>
                    <a:pt x="11" y="31"/>
                  </a:cubicBezTo>
                  <a:close/>
                  <a:moveTo>
                    <a:pt x="16" y="31"/>
                  </a:moveTo>
                  <a:cubicBezTo>
                    <a:pt x="16" y="30"/>
                    <a:pt x="16" y="29"/>
                    <a:pt x="15" y="29"/>
                  </a:cubicBezTo>
                  <a:cubicBezTo>
                    <a:pt x="15" y="30"/>
                    <a:pt x="16" y="30"/>
                    <a:pt x="16" y="31"/>
                  </a:cubicBezTo>
                  <a:close/>
                  <a:moveTo>
                    <a:pt x="23" y="31"/>
                  </a:moveTo>
                  <a:cubicBezTo>
                    <a:pt x="24" y="31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30"/>
                    <a:pt x="24" y="30"/>
                    <a:pt x="23" y="31"/>
                  </a:cubicBezTo>
                  <a:close/>
                  <a:moveTo>
                    <a:pt x="27" y="32"/>
                  </a:moveTo>
                  <a:cubicBezTo>
                    <a:pt x="28" y="31"/>
                    <a:pt x="28" y="30"/>
                    <a:pt x="27" y="30"/>
                  </a:cubicBezTo>
                  <a:cubicBezTo>
                    <a:pt x="26" y="30"/>
                    <a:pt x="27" y="31"/>
                    <a:pt x="27" y="32"/>
                  </a:cubicBezTo>
                  <a:close/>
                  <a:moveTo>
                    <a:pt x="30" y="30"/>
                  </a:moveTo>
                  <a:cubicBezTo>
                    <a:pt x="30" y="30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6" y="33"/>
                  </a:moveTo>
                  <a:cubicBezTo>
                    <a:pt x="6" y="33"/>
                    <a:pt x="5" y="32"/>
                    <a:pt x="6" y="31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4" y="31"/>
                    <a:pt x="5" y="34"/>
                    <a:pt x="6" y="33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7" y="31"/>
                    <a:pt x="7" y="32"/>
                    <a:pt x="8" y="33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7" y="31"/>
                  </a:moveTo>
                  <a:cubicBezTo>
                    <a:pt x="18" y="32"/>
                    <a:pt x="18" y="32"/>
                    <a:pt x="18" y="33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8" y="31"/>
                    <a:pt x="18" y="30"/>
                    <a:pt x="17" y="30"/>
                  </a:cubicBezTo>
                  <a:cubicBezTo>
                    <a:pt x="18" y="31"/>
                    <a:pt x="17" y="31"/>
                    <a:pt x="17" y="31"/>
                  </a:cubicBezTo>
                  <a:close/>
                  <a:moveTo>
                    <a:pt x="15" y="32"/>
                  </a:moveTo>
                  <a:cubicBezTo>
                    <a:pt x="16" y="32"/>
                    <a:pt x="15" y="31"/>
                    <a:pt x="15" y="31"/>
                  </a:cubicBezTo>
                  <a:cubicBezTo>
                    <a:pt x="14" y="31"/>
                    <a:pt x="15" y="32"/>
                    <a:pt x="15" y="32"/>
                  </a:cubicBezTo>
                  <a:close/>
                  <a:moveTo>
                    <a:pt x="12" y="33"/>
                  </a:moveTo>
                  <a:cubicBezTo>
                    <a:pt x="12" y="33"/>
                    <a:pt x="13" y="33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lose/>
                  <a:moveTo>
                    <a:pt x="17" y="33"/>
                  </a:moveTo>
                  <a:cubicBezTo>
                    <a:pt x="18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lose/>
                  <a:moveTo>
                    <a:pt x="26" y="32"/>
                  </a:moveTo>
                  <a:cubicBezTo>
                    <a:pt x="25" y="33"/>
                    <a:pt x="25" y="34"/>
                    <a:pt x="26" y="35"/>
                  </a:cubicBezTo>
                  <a:cubicBezTo>
                    <a:pt x="26" y="34"/>
                    <a:pt x="25" y="34"/>
                    <a:pt x="26" y="33"/>
                  </a:cubicBezTo>
                  <a:cubicBezTo>
                    <a:pt x="26" y="33"/>
                    <a:pt x="26" y="34"/>
                    <a:pt x="26" y="34"/>
                  </a:cubicBezTo>
                  <a:cubicBezTo>
                    <a:pt x="27" y="33"/>
                    <a:pt x="27" y="33"/>
                    <a:pt x="26" y="32"/>
                  </a:cubicBezTo>
                  <a:cubicBezTo>
                    <a:pt x="25" y="32"/>
                    <a:pt x="26" y="33"/>
                    <a:pt x="26" y="33"/>
                  </a:cubicBezTo>
                  <a:cubicBezTo>
                    <a:pt x="26" y="33"/>
                    <a:pt x="26" y="33"/>
                    <a:pt x="26" y="32"/>
                  </a:cubicBezTo>
                  <a:close/>
                  <a:moveTo>
                    <a:pt x="22" y="35"/>
                  </a:moveTo>
                  <a:cubicBezTo>
                    <a:pt x="23" y="35"/>
                    <a:pt x="23" y="34"/>
                    <a:pt x="24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3"/>
                    <a:pt x="21" y="34"/>
                    <a:pt x="22" y="35"/>
                  </a:cubicBezTo>
                  <a:close/>
                  <a:moveTo>
                    <a:pt x="15" y="33"/>
                  </a:moveTo>
                  <a:cubicBezTo>
                    <a:pt x="14" y="33"/>
                    <a:pt x="14" y="32"/>
                    <a:pt x="14" y="32"/>
                  </a:cubicBezTo>
                  <a:cubicBezTo>
                    <a:pt x="14" y="32"/>
                    <a:pt x="14" y="33"/>
                    <a:pt x="15" y="33"/>
                  </a:cubicBezTo>
                  <a:close/>
                  <a:moveTo>
                    <a:pt x="28" y="33"/>
                  </a:moveTo>
                  <a:cubicBezTo>
                    <a:pt x="29" y="33"/>
                    <a:pt x="28" y="34"/>
                    <a:pt x="29" y="34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8" y="32"/>
                    <a:pt x="28" y="33"/>
                    <a:pt x="28" y="33"/>
                  </a:cubicBezTo>
                  <a:close/>
                  <a:moveTo>
                    <a:pt x="19" y="36"/>
                  </a:moveTo>
                  <a:cubicBezTo>
                    <a:pt x="20" y="35"/>
                    <a:pt x="20" y="35"/>
                    <a:pt x="20" y="34"/>
                  </a:cubicBezTo>
                  <a:cubicBezTo>
                    <a:pt x="20" y="34"/>
                    <a:pt x="20" y="33"/>
                    <a:pt x="19" y="33"/>
                  </a:cubicBezTo>
                  <a:cubicBezTo>
                    <a:pt x="18" y="34"/>
                    <a:pt x="20" y="35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33" y="34"/>
                  </a:move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3" y="33"/>
                    <a:pt x="33" y="34"/>
                  </a:cubicBezTo>
                  <a:close/>
                  <a:moveTo>
                    <a:pt x="9" y="34"/>
                  </a:moveTo>
                  <a:cubicBezTo>
                    <a:pt x="9" y="34"/>
                    <a:pt x="9" y="35"/>
                    <a:pt x="9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4"/>
                    <a:pt x="9" y="34"/>
                  </a:cubicBezTo>
                  <a:close/>
                  <a:moveTo>
                    <a:pt x="17" y="35"/>
                  </a:moveTo>
                  <a:cubicBezTo>
                    <a:pt x="18" y="35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5"/>
                    <a:pt x="17" y="35"/>
                  </a:cubicBezTo>
                  <a:close/>
                  <a:moveTo>
                    <a:pt x="3" y="34"/>
                  </a:moveTo>
                  <a:cubicBezTo>
                    <a:pt x="3" y="34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lose/>
                  <a:moveTo>
                    <a:pt x="11" y="34"/>
                  </a:moveTo>
                  <a:cubicBezTo>
                    <a:pt x="11" y="34"/>
                    <a:pt x="11" y="34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ubicBezTo>
                    <a:pt x="11" y="34"/>
                    <a:pt x="11" y="33"/>
                    <a:pt x="11" y="34"/>
                  </a:cubicBezTo>
                  <a:close/>
                  <a:moveTo>
                    <a:pt x="13" y="36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13" y="34"/>
                    <a:pt x="13" y="35"/>
                    <a:pt x="13" y="36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6" y="35"/>
                    <a:pt x="6" y="35"/>
                    <a:pt x="7" y="35"/>
                  </a:cubicBezTo>
                  <a:close/>
                  <a:moveTo>
                    <a:pt x="27" y="36"/>
                  </a:moveTo>
                  <a:cubicBezTo>
                    <a:pt x="28" y="36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7" y="35"/>
                    <a:pt x="27" y="36"/>
                  </a:cubicBezTo>
                  <a:close/>
                  <a:moveTo>
                    <a:pt x="23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6" y="35"/>
                    <a:pt x="24" y="35"/>
                  </a:cubicBezTo>
                  <a:cubicBezTo>
                    <a:pt x="24" y="35"/>
                    <a:pt x="24" y="36"/>
                    <a:pt x="23" y="37"/>
                  </a:cubicBezTo>
                  <a:close/>
                  <a:moveTo>
                    <a:pt x="30" y="36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5"/>
                    <a:pt x="30" y="35"/>
                  </a:cubicBezTo>
                  <a:cubicBezTo>
                    <a:pt x="30" y="35"/>
                    <a:pt x="30" y="35"/>
                    <a:pt x="30" y="36"/>
                  </a:cubicBezTo>
                  <a:close/>
                  <a:moveTo>
                    <a:pt x="10" y="37"/>
                  </a:moveTo>
                  <a:cubicBezTo>
                    <a:pt x="11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9" y="36"/>
                    <a:pt x="10" y="37"/>
                  </a:cubicBezTo>
                  <a:close/>
                  <a:moveTo>
                    <a:pt x="18" y="38"/>
                  </a:moveTo>
                  <a:cubicBezTo>
                    <a:pt x="18" y="38"/>
                    <a:pt x="19" y="37"/>
                    <a:pt x="19" y="37"/>
                  </a:cubicBezTo>
                  <a:cubicBezTo>
                    <a:pt x="18" y="36"/>
                    <a:pt x="18" y="36"/>
                    <a:pt x="18" y="35"/>
                  </a:cubicBezTo>
                  <a:cubicBezTo>
                    <a:pt x="17" y="36"/>
                    <a:pt x="17" y="37"/>
                    <a:pt x="18" y="38"/>
                  </a:cubicBezTo>
                  <a:close/>
                  <a:moveTo>
                    <a:pt x="21" y="38"/>
                  </a:moveTo>
                  <a:cubicBezTo>
                    <a:pt x="22" y="37"/>
                    <a:pt x="22" y="36"/>
                    <a:pt x="21" y="36"/>
                  </a:cubicBezTo>
                  <a:cubicBezTo>
                    <a:pt x="20" y="36"/>
                    <a:pt x="20" y="38"/>
                    <a:pt x="21" y="38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lose/>
                  <a:moveTo>
                    <a:pt x="14" y="37"/>
                  </a:moveTo>
                  <a:cubicBezTo>
                    <a:pt x="14" y="38"/>
                    <a:pt x="15" y="38"/>
                    <a:pt x="15" y="39"/>
                  </a:cubicBezTo>
                  <a:cubicBezTo>
                    <a:pt x="16" y="38"/>
                    <a:pt x="16" y="36"/>
                    <a:pt x="14" y="36"/>
                  </a:cubicBezTo>
                  <a:cubicBezTo>
                    <a:pt x="14" y="36"/>
                    <a:pt x="14" y="36"/>
                    <a:pt x="14" y="37"/>
                  </a:cubicBezTo>
                  <a:close/>
                  <a:moveTo>
                    <a:pt x="8" y="38"/>
                  </a:moveTo>
                  <a:cubicBezTo>
                    <a:pt x="8" y="38"/>
                    <a:pt x="8" y="38"/>
                    <a:pt x="9" y="38"/>
                  </a:cubicBezTo>
                  <a:cubicBezTo>
                    <a:pt x="8" y="38"/>
                    <a:pt x="8" y="37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8" y="37"/>
                    <a:pt x="8" y="38"/>
                  </a:cubicBezTo>
                  <a:close/>
                  <a:moveTo>
                    <a:pt x="25" y="39"/>
                  </a:moveTo>
                  <a:cubicBezTo>
                    <a:pt x="25" y="38"/>
                    <a:pt x="27" y="37"/>
                    <a:pt x="26" y="37"/>
                  </a:cubicBezTo>
                  <a:cubicBezTo>
                    <a:pt x="25" y="37"/>
                    <a:pt x="24" y="38"/>
                    <a:pt x="25" y="39"/>
                  </a:cubicBezTo>
                  <a:close/>
                  <a:moveTo>
                    <a:pt x="8" y="42"/>
                  </a:moveTo>
                  <a:cubicBezTo>
                    <a:pt x="8" y="41"/>
                    <a:pt x="7" y="41"/>
                    <a:pt x="7" y="40"/>
                  </a:cubicBezTo>
                  <a:cubicBezTo>
                    <a:pt x="6" y="39"/>
                    <a:pt x="6" y="37"/>
                    <a:pt x="5" y="37"/>
                  </a:cubicBezTo>
                  <a:cubicBezTo>
                    <a:pt x="5" y="39"/>
                    <a:pt x="6" y="41"/>
                    <a:pt x="8" y="42"/>
                  </a:cubicBezTo>
                  <a:close/>
                  <a:moveTo>
                    <a:pt x="28" y="39"/>
                  </a:moveTo>
                  <a:cubicBezTo>
                    <a:pt x="28" y="39"/>
                    <a:pt x="29" y="38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9"/>
                    <a:pt x="28" y="39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19" y="40"/>
                  </a:moveTo>
                  <a:cubicBezTo>
                    <a:pt x="19" y="40"/>
                    <a:pt x="19" y="40"/>
                    <a:pt x="20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20" y="39"/>
                    <a:pt x="20" y="38"/>
                    <a:pt x="20" y="38"/>
                  </a:cubicBezTo>
                  <a:cubicBezTo>
                    <a:pt x="19" y="39"/>
                    <a:pt x="19" y="39"/>
                    <a:pt x="19" y="40"/>
                  </a:cubicBezTo>
                  <a:close/>
                  <a:moveTo>
                    <a:pt x="16" y="41"/>
                  </a:moveTo>
                  <a:cubicBezTo>
                    <a:pt x="17" y="41"/>
                    <a:pt x="17" y="40"/>
                    <a:pt x="17" y="40"/>
                  </a:cubicBezTo>
                  <a:cubicBezTo>
                    <a:pt x="17" y="39"/>
                    <a:pt x="17" y="39"/>
                    <a:pt x="16" y="38"/>
                  </a:cubicBezTo>
                  <a:cubicBezTo>
                    <a:pt x="16" y="39"/>
                    <a:pt x="15" y="41"/>
                    <a:pt x="16" y="41"/>
                  </a:cubicBezTo>
                  <a:close/>
                  <a:moveTo>
                    <a:pt x="22" y="40"/>
                  </a:move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2" y="39"/>
                    <a:pt x="22" y="40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1"/>
                    <a:pt x="25" y="41"/>
                  </a:cubicBezTo>
                  <a:cubicBezTo>
                    <a:pt x="25" y="40"/>
                    <a:pt x="27" y="39"/>
                    <a:pt x="27" y="38"/>
                  </a:cubicBezTo>
                  <a:cubicBezTo>
                    <a:pt x="26" y="39"/>
                    <a:pt x="25" y="40"/>
                    <a:pt x="25" y="42"/>
                  </a:cubicBezTo>
                  <a:close/>
                  <a:moveTo>
                    <a:pt x="26" y="43"/>
                  </a:moveTo>
                  <a:cubicBezTo>
                    <a:pt x="26" y="43"/>
                    <a:pt x="27" y="42"/>
                    <a:pt x="27" y="43"/>
                  </a:cubicBezTo>
                  <a:cubicBezTo>
                    <a:pt x="28" y="41"/>
                    <a:pt x="29" y="40"/>
                    <a:pt x="30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40"/>
                    <a:pt x="27" y="41"/>
                    <a:pt x="26" y="43"/>
                  </a:cubicBezTo>
                  <a:close/>
                  <a:moveTo>
                    <a:pt x="14" y="41"/>
                  </a:moveTo>
                  <a:cubicBezTo>
                    <a:pt x="14" y="40"/>
                    <a:pt x="13" y="39"/>
                    <a:pt x="13" y="39"/>
                  </a:cubicBezTo>
                  <a:cubicBezTo>
                    <a:pt x="13" y="40"/>
                    <a:pt x="13" y="40"/>
                    <a:pt x="14" y="41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lose/>
                  <a:moveTo>
                    <a:pt x="23" y="41"/>
                  </a:moveTo>
                  <a:cubicBezTo>
                    <a:pt x="24" y="41"/>
                    <a:pt x="24" y="40"/>
                    <a:pt x="24" y="40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1"/>
                    <a:pt x="22" y="41"/>
                  </a:cubicBezTo>
                  <a:cubicBezTo>
                    <a:pt x="21" y="41"/>
                    <a:pt x="22" y="41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lose/>
                  <a:moveTo>
                    <a:pt x="17" y="43"/>
                  </a:moveTo>
                  <a:cubicBezTo>
                    <a:pt x="18" y="43"/>
                    <a:pt x="18" y="43"/>
                    <a:pt x="19" y="43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8" y="42"/>
                    <a:pt x="17" y="42"/>
                    <a:pt x="17" y="43"/>
                  </a:cubicBezTo>
                  <a:close/>
                  <a:moveTo>
                    <a:pt x="11" y="41"/>
                  </a:moveTo>
                  <a:cubicBezTo>
                    <a:pt x="11" y="42"/>
                    <a:pt x="12" y="42"/>
                    <a:pt x="12" y="43"/>
                  </a:cubicBezTo>
                  <a:cubicBezTo>
                    <a:pt x="12" y="42"/>
                    <a:pt x="12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lose/>
                  <a:moveTo>
                    <a:pt x="13" y="43"/>
                  </a:moveTo>
                  <a:cubicBezTo>
                    <a:pt x="13" y="43"/>
                    <a:pt x="13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3" y="43"/>
                    <a:pt x="13" y="43"/>
                  </a:cubicBezTo>
                  <a:close/>
                  <a:moveTo>
                    <a:pt x="14" y="44"/>
                  </a:move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4"/>
                  </a:cubicBezTo>
                  <a:cubicBezTo>
                    <a:pt x="14" y="45"/>
                    <a:pt x="14" y="44"/>
                    <a:pt x="14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3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14" y="45"/>
                  </a:moveTo>
                  <a:cubicBezTo>
                    <a:pt x="15" y="46"/>
                    <a:pt x="17" y="47"/>
                    <a:pt x="18" y="46"/>
                  </a:cubicBezTo>
                  <a:cubicBezTo>
                    <a:pt x="17" y="46"/>
                    <a:pt x="16" y="45"/>
                    <a:pt x="16" y="45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5" y="46"/>
                    <a:pt x="15" y="45"/>
                    <a:pt x="14" y="45"/>
                  </a:cubicBezTo>
                  <a:close/>
                  <a:moveTo>
                    <a:pt x="19" y="46"/>
                  </a:moveTo>
                  <a:cubicBezTo>
                    <a:pt x="20" y="46"/>
                    <a:pt x="21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595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3356" y="3668675"/>
            <a:ext cx="4476467" cy="318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4206">
            <a:off x="819806" y="3302890"/>
            <a:ext cx="3595957" cy="3172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2094">
            <a:off x="7982725" y="376174"/>
            <a:ext cx="3474196" cy="2757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6723" y="776457"/>
            <a:ext cx="3989696" cy="2002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483153">
            <a:off x="1972524" y="4833548"/>
            <a:ext cx="223396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ОбезЬяна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9822" y="4857452"/>
            <a:ext cx="2055255" cy="20005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r>
              <a:rPr lang="ru-RU" sz="4800" b="1" dirty="0" smtClean="0"/>
              <a:t>СЕМЬЯ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63787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59272B51-FB76-488F-A2F1-3195BEBC27EB}"/>
              </a:ext>
            </a:extLst>
          </p:cNvPr>
          <p:cNvSpPr/>
          <p:nvPr/>
        </p:nvSpPr>
        <p:spPr>
          <a:xfrm>
            <a:off x="6387151" y="4123308"/>
            <a:ext cx="51997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萝莉体 第二版" panose="02000500000000000000" pitchFamily="2" charset="-122"/>
                <a:cs typeface="Arial" pitchFamily="34" charset="0"/>
                <a:sym typeface="Arial"/>
              </a:rPr>
              <a:t>РАЗДЕЛИТЕЛЬНЫЙ МЯГКИЙ ЗНАК ПИШЕТСЯ:</a:t>
            </a:r>
          </a:p>
          <a:p>
            <a:pPr>
              <a:lnSpc>
                <a:spcPct val="150000"/>
              </a:lnSpc>
            </a:pPr>
            <a:r>
              <a:rPr lang="ru-RU" altLang="zh-CN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萝莉体 第二版" panose="02000500000000000000" pitchFamily="2" charset="-122"/>
                <a:cs typeface="Arial" pitchFamily="34" charset="0"/>
                <a:sym typeface="Arial"/>
              </a:rPr>
              <a:t>В середине слова, после согласных, а перед буквамы Е</a:t>
            </a:r>
            <a:r>
              <a:rPr lang="ru-RU" altLang="zh-CN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萝莉体 第二版" panose="02000500000000000000" pitchFamily="2" charset="-122"/>
                <a:cs typeface="Arial" pitchFamily="34" charset="0"/>
                <a:sym typeface="Arial"/>
              </a:rPr>
              <a:t>, Ё, </a:t>
            </a:r>
            <a:r>
              <a:rPr lang="ru-RU" altLang="zh-CN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萝莉体 第二版" panose="02000500000000000000" pitchFamily="2" charset="-122"/>
                <a:cs typeface="Arial" pitchFamily="34" charset="0"/>
                <a:sym typeface="Arial"/>
              </a:rPr>
              <a:t>Ю, Я или И. </a:t>
            </a:r>
            <a:endParaRPr lang="en-US" altLang="zh-CN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latino Linotype" pitchFamily="18" charset="0"/>
              <a:ea typeface="方正静蕾简体" panose="02000000000000000000" pitchFamily="2" charset="-122"/>
              <a:cs typeface="Arial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C4C316D-6D8C-481D-9E25-566181D23D8A}"/>
              </a:ext>
            </a:extLst>
          </p:cNvPr>
          <p:cNvSpPr/>
          <p:nvPr/>
        </p:nvSpPr>
        <p:spPr>
          <a:xfrm>
            <a:off x="9166428" y="942495"/>
            <a:ext cx="1886953" cy="27699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altLang="zh-CN" b="1" dirty="0" smtClean="0">
                <a:solidFill>
                  <a:srgbClr val="00B050"/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Е       </a:t>
            </a:r>
            <a:r>
              <a:rPr lang="ru-RU" altLang="zh-CN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счаст</a:t>
            </a:r>
            <a:r>
              <a:rPr lang="ru-RU" altLang="zh-CN" sz="2400" b="1" dirty="0" smtClean="0">
                <a:solidFill>
                  <a:srgbClr val="00B050"/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ь</a:t>
            </a:r>
            <a:r>
              <a:rPr lang="ru-RU" altLang="zh-CN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е</a:t>
            </a:r>
          </a:p>
          <a:p>
            <a:pPr lvl="0">
              <a:lnSpc>
                <a:spcPct val="150000"/>
              </a:lnSpc>
            </a:pPr>
            <a:r>
              <a:rPr lang="ru-RU" altLang="zh-CN" b="1" dirty="0" smtClean="0">
                <a:solidFill>
                  <a:srgbClr val="00B050"/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Ё        </a:t>
            </a:r>
            <a:r>
              <a:rPr lang="ru-RU" altLang="zh-CN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л</a:t>
            </a:r>
            <a:r>
              <a:rPr lang="ru-RU" altLang="zh-CN" sz="2400" b="1" dirty="0" smtClean="0">
                <a:solidFill>
                  <a:srgbClr val="00B050"/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ь</a:t>
            </a:r>
            <a:r>
              <a:rPr lang="ru-RU" altLang="zh-CN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ёт</a:t>
            </a:r>
          </a:p>
          <a:p>
            <a:pPr lvl="0">
              <a:lnSpc>
                <a:spcPct val="150000"/>
              </a:lnSpc>
            </a:pPr>
            <a:r>
              <a:rPr lang="ru-RU" altLang="zh-CN" b="1" dirty="0" smtClean="0">
                <a:solidFill>
                  <a:srgbClr val="00B050"/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Ю      </a:t>
            </a:r>
            <a:r>
              <a:rPr lang="ru-RU" altLang="zh-CN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п</a:t>
            </a:r>
            <a:r>
              <a:rPr lang="ru-RU" altLang="zh-CN" sz="2400" b="1" dirty="0" smtClean="0">
                <a:solidFill>
                  <a:srgbClr val="00B050"/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ь</a:t>
            </a:r>
            <a:r>
              <a:rPr lang="ru-RU" altLang="zh-CN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ют</a:t>
            </a:r>
          </a:p>
          <a:p>
            <a:pPr lvl="0">
              <a:lnSpc>
                <a:spcPct val="150000"/>
              </a:lnSpc>
            </a:pPr>
            <a:r>
              <a:rPr lang="ru-RU" altLang="zh-CN" b="1" dirty="0" smtClean="0">
                <a:solidFill>
                  <a:srgbClr val="00B050"/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Я        </a:t>
            </a:r>
            <a:r>
              <a:rPr lang="ru-RU" altLang="zh-CN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сем</a:t>
            </a:r>
            <a:r>
              <a:rPr lang="ru-RU" altLang="zh-CN" sz="2000" b="1" dirty="0" smtClean="0">
                <a:solidFill>
                  <a:srgbClr val="00B050"/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Ь</a:t>
            </a:r>
            <a:r>
              <a:rPr lang="ru-RU" altLang="zh-CN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я</a:t>
            </a:r>
          </a:p>
          <a:p>
            <a:pPr lvl="0">
              <a:lnSpc>
                <a:spcPct val="150000"/>
              </a:lnSpc>
            </a:pPr>
            <a:r>
              <a:rPr lang="ru-RU" altLang="zh-CN" b="1" dirty="0" smtClean="0">
                <a:solidFill>
                  <a:srgbClr val="00B050"/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И        </a:t>
            </a:r>
            <a:r>
              <a:rPr lang="ru-RU" altLang="zh-CN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вороб</a:t>
            </a:r>
            <a:r>
              <a:rPr lang="ru-RU" altLang="zh-CN" sz="2400" b="1" dirty="0" smtClean="0">
                <a:solidFill>
                  <a:srgbClr val="00B050"/>
                </a:solidFill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ь</a:t>
            </a:r>
            <a:r>
              <a:rPr lang="ru-RU" altLang="zh-CN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и</a:t>
            </a:r>
            <a:endParaRPr lang="zh-CN" altLang="en-US" dirty="0">
              <a:latin typeface="Palatino Linotype" pitchFamily="18" charset="0"/>
              <a:ea typeface="萝莉体 第二版" panose="02000500000000000000" pitchFamily="2" charset="-122"/>
              <a:cs typeface="萝莉体 第二版" panose="02000500000000000000" pitchFamily="2" charset="-122"/>
              <a:sym typeface="+mn-lt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1D921CB1-EA05-455B-81A1-B97485C43BEC}"/>
              </a:ext>
            </a:extLst>
          </p:cNvPr>
          <p:cNvCxnSpPr/>
          <p:nvPr/>
        </p:nvCxnSpPr>
        <p:spPr>
          <a:xfrm>
            <a:off x="6096000" y="1078173"/>
            <a:ext cx="0" cy="438396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7">
            <a:extLst>
              <a:ext uri="{FF2B5EF4-FFF2-40B4-BE49-F238E27FC236}">
                <a16:creationId xmlns:a16="http://schemas.microsoft.com/office/drawing/2014/main" xmlns="" id="{48084F84-DC12-4931-9D34-8FF0410512A6}"/>
              </a:ext>
            </a:extLst>
          </p:cNvPr>
          <p:cNvSpPr txBox="1"/>
          <p:nvPr/>
        </p:nvSpPr>
        <p:spPr>
          <a:xfrm>
            <a:off x="1165501" y="6245951"/>
            <a:ext cx="991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altLang="zh-CN" b="1" dirty="0" smtClean="0">
                <a:solidFill>
                  <a:schemeClr val="tx1"/>
                </a:solidFill>
                <a:latin typeface="Arial" pitchFamily="34" charset="0"/>
                <a:ea typeface="方正静蕾简体" panose="02000000000000000000" pitchFamily="2" charset="-122"/>
                <a:cs typeface="Arial" pitchFamily="34" charset="0"/>
              </a:rPr>
              <a:t>Согласные – </a:t>
            </a:r>
            <a:r>
              <a:rPr lang="sr-Cyrl-RS" altLang="zh-CN" b="1" dirty="0" smtClean="0">
                <a:solidFill>
                  <a:schemeClr val="tx1"/>
                </a:solidFill>
                <a:latin typeface="Arial" pitchFamily="34" charset="0"/>
                <a:ea typeface="方正静蕾简体" panose="02000000000000000000" pitchFamily="2" charset="-122"/>
                <a:cs typeface="Arial" pitchFamily="34" charset="0"/>
              </a:rPr>
              <a:t>Сугласници</a:t>
            </a:r>
            <a:r>
              <a:rPr lang="ru-RU" altLang="zh-CN" b="1" dirty="0" smtClean="0">
                <a:solidFill>
                  <a:schemeClr val="tx1"/>
                </a:solidFill>
                <a:latin typeface="Arial" pitchFamily="34" charset="0"/>
                <a:ea typeface="方正静蕾简体" panose="02000000000000000000" pitchFamily="2" charset="-122"/>
                <a:cs typeface="Arial" pitchFamily="34" charset="0"/>
              </a:rPr>
              <a:t> </a:t>
            </a:r>
            <a:r>
              <a:rPr lang="ru-RU" altLang="zh-CN" b="1" dirty="0">
                <a:solidFill>
                  <a:schemeClr val="tx1"/>
                </a:solidFill>
                <a:latin typeface="Arial" pitchFamily="34" charset="0"/>
                <a:ea typeface="方正静蕾简体" panose="02000000000000000000" pitchFamily="2" charset="-122"/>
                <a:cs typeface="Arial" pitchFamily="34" charset="0"/>
              </a:rPr>
              <a:t> </a:t>
            </a:r>
            <a:r>
              <a:rPr lang="ru-RU" altLang="zh-CN" b="1" dirty="0" smtClean="0">
                <a:solidFill>
                  <a:schemeClr val="tx1"/>
                </a:solidFill>
                <a:latin typeface="Arial" pitchFamily="34" charset="0"/>
                <a:ea typeface="方正静蕾简体" panose="02000000000000000000" pitchFamily="2" charset="-122"/>
                <a:cs typeface="Arial" pitchFamily="34" charset="0"/>
              </a:rPr>
              <a:t>		Гласные – Самогласници		Приставка -  Префикс</a:t>
            </a:r>
            <a:endParaRPr lang="en-US" altLang="zh-CN" b="1" dirty="0">
              <a:solidFill>
                <a:schemeClr val="tx1"/>
              </a:solidFill>
              <a:latin typeface="Arial" pitchFamily="34" charset="0"/>
              <a:ea typeface="方正静蕾简体" panose="02000000000000000000" pitchFamily="2" charset="-122"/>
              <a:cs typeface="Arial" pitchFamily="34" charset="0"/>
            </a:endParaRPr>
          </a:p>
        </p:txBody>
      </p:sp>
      <p:sp>
        <p:nvSpPr>
          <p:cNvPr id="15" name="文本框 29">
            <a:extLst>
              <a:ext uri="{FF2B5EF4-FFF2-40B4-BE49-F238E27FC236}">
                <a16:creationId xmlns:a16="http://schemas.microsoft.com/office/drawing/2014/main" xmlns="" id="{2C1187DA-DF02-4255-A3E7-B032B389990B}"/>
              </a:ext>
            </a:extLst>
          </p:cNvPr>
          <p:cNvSpPr txBox="1"/>
          <p:nvPr/>
        </p:nvSpPr>
        <p:spPr>
          <a:xfrm>
            <a:off x="735631" y="4056164"/>
            <a:ext cx="53869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萝莉体 第二版" panose="02000500000000000000" pitchFamily="2" charset="-122"/>
                <a:cs typeface="Arial" pitchFamily="34" charset="0"/>
                <a:sym typeface="Arial"/>
              </a:rPr>
              <a:t>РАЗДЕЛИТЕЛЬНЫЙ ТВЁРДЫЙ ЗНАК ПИШЕТСЯ:</a:t>
            </a:r>
          </a:p>
          <a:p>
            <a:pPr algn="l">
              <a:lnSpc>
                <a:spcPct val="150000"/>
              </a:lnSpc>
            </a:pPr>
            <a:r>
              <a:rPr lang="ru-RU" altLang="zh-CN" sz="19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萝莉体 第二版" panose="02000500000000000000" pitchFamily="2" charset="-122"/>
                <a:cs typeface="Arial" pitchFamily="34" charset="0"/>
                <a:sym typeface="Arial"/>
              </a:rPr>
              <a:t>После приставки, если она оканчивается на согласную, а перед гласными Е, Ё, Ю или Я. </a:t>
            </a:r>
            <a:endParaRPr lang="en-US" altLang="zh-CN" sz="19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alatino Linotype" pitchFamily="18" charset="0"/>
              <a:ea typeface="方正静蕾简体" panose="02000000000000000000" pitchFamily="2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9209" y="232707"/>
            <a:ext cx="7933582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Palatino Linotype" pitchFamily="18" charset="0"/>
              </a:rPr>
              <a:t>РАЗДЕЛИТЕЛЬНЫЕ  ТВЁРДЫЙ  (Ъ)  И  МЯГКИЙ  (Ь)  ЗНАКИ</a:t>
            </a:r>
            <a:endParaRPr lang="en-US" sz="2000" dirty="0">
              <a:latin typeface="Palatino Linotype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483893" y="1692323"/>
            <a:ext cx="791570" cy="457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83893" y="2150099"/>
            <a:ext cx="79157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83893" y="2150100"/>
            <a:ext cx="791570" cy="3747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83893" y="2150100"/>
            <a:ext cx="791570" cy="702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413152" y="1333070"/>
            <a:ext cx="2541145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Е</a:t>
            </a:r>
            <a:r>
              <a:rPr lang="ru-RU" dirty="0" smtClean="0"/>
              <a:t>      </a:t>
            </a:r>
            <a:r>
              <a:rPr lang="ru-RU" u="sng" dirty="0" smtClean="0"/>
              <a:t>под</a:t>
            </a:r>
            <a:r>
              <a:rPr lang="ru-RU" b="1" dirty="0" smtClean="0">
                <a:solidFill>
                  <a:srgbClr val="00B050"/>
                </a:solidFill>
              </a:rPr>
              <a:t>Ъ</a:t>
            </a:r>
            <a:r>
              <a:rPr lang="ru-RU" dirty="0" smtClean="0"/>
              <a:t>езд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Ё</a:t>
            </a:r>
            <a:r>
              <a:rPr lang="ru-RU" dirty="0" smtClean="0"/>
              <a:t>       </a:t>
            </a:r>
            <a:r>
              <a:rPr lang="ru-RU" u="sng" dirty="0" smtClean="0"/>
              <a:t>с</a:t>
            </a:r>
            <a:r>
              <a:rPr lang="ru-RU" b="1" dirty="0" smtClean="0">
                <a:solidFill>
                  <a:srgbClr val="00B050"/>
                </a:solidFill>
              </a:rPr>
              <a:t>Ъ</a:t>
            </a:r>
            <a:r>
              <a:rPr lang="ru-RU" dirty="0" smtClean="0"/>
              <a:t>ёмка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Ю</a:t>
            </a:r>
            <a:r>
              <a:rPr lang="ru-RU" dirty="0" smtClean="0"/>
              <a:t>      </a:t>
            </a:r>
            <a:r>
              <a:rPr lang="ru-RU" u="sng" dirty="0" smtClean="0"/>
              <a:t>пред</a:t>
            </a:r>
            <a:r>
              <a:rPr lang="ru-RU" b="1" dirty="0" smtClean="0">
                <a:solidFill>
                  <a:srgbClr val="00B050"/>
                </a:solidFill>
              </a:rPr>
              <a:t>Ъ</a:t>
            </a:r>
            <a:r>
              <a:rPr lang="ru-RU" dirty="0" smtClean="0"/>
              <a:t>юбилейный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Я</a:t>
            </a:r>
            <a:r>
              <a:rPr lang="ru-RU" dirty="0" smtClean="0"/>
              <a:t>       </a:t>
            </a:r>
            <a:r>
              <a:rPr lang="ru-RU" u="sng" dirty="0" smtClean="0"/>
              <a:t>об</a:t>
            </a:r>
            <a:r>
              <a:rPr lang="ru-RU" b="1" dirty="0" smtClean="0">
                <a:solidFill>
                  <a:srgbClr val="00B050"/>
                </a:solidFill>
              </a:rPr>
              <a:t>Ъ</a:t>
            </a:r>
            <a:r>
              <a:rPr lang="ru-RU" dirty="0" smtClean="0"/>
              <a:t>явление</a:t>
            </a:r>
            <a:endParaRPr lang="en-US" dirty="0"/>
          </a:p>
        </p:txBody>
      </p:sp>
      <p:sp>
        <p:nvSpPr>
          <p:cNvPr id="38" name="矩形 16">
            <a:extLst>
              <a:ext uri="{FF2B5EF4-FFF2-40B4-BE49-F238E27FC236}">
                <a16:creationId xmlns:a16="http://schemas.microsoft.com/office/drawing/2014/main" xmlns="" id="{8BD16865-CF24-4D4D-94E1-EEDC86B21B0B}"/>
              </a:ext>
            </a:extLst>
          </p:cNvPr>
          <p:cNvSpPr/>
          <p:nvPr/>
        </p:nvSpPr>
        <p:spPr>
          <a:xfrm>
            <a:off x="6520746" y="1765629"/>
            <a:ext cx="1777093" cy="92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altLang="zh-CN" sz="2800" b="1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согл.  </a:t>
            </a:r>
            <a:r>
              <a:rPr lang="ru-RU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Ь</a:t>
            </a:r>
            <a:r>
              <a:rPr lang="ru-RU" altLang="zh-CN" sz="2800" b="1" dirty="0" smtClean="0"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 </a:t>
            </a:r>
            <a:endParaRPr lang="zh-CN" altLang="en-US" sz="2800" b="1" dirty="0">
              <a:latin typeface="Palatino Linotype" pitchFamily="18" charset="0"/>
              <a:ea typeface="萝莉体 第二版" panose="02000500000000000000" pitchFamily="2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6114" y="1841611"/>
            <a:ext cx="2164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zh-CN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согл. </a:t>
            </a:r>
            <a:r>
              <a:rPr lang="ru-RU" altLang="zh-CN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Ъ</a:t>
            </a:r>
            <a:r>
              <a:rPr lang="ru-RU" altLang="zh-CN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萝莉体 第二版" panose="02000500000000000000" pitchFamily="2" charset="-122"/>
                <a:cs typeface="萝莉体 第二版" panose="02000500000000000000" pitchFamily="2" charset="-122"/>
                <a:sym typeface="+mn-lt"/>
              </a:rPr>
              <a:t> 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863747" y="2054564"/>
            <a:ext cx="864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1727747" y="2054564"/>
            <a:ext cx="0" cy="17176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 rot="18462151">
            <a:off x="6528921" y="1850988"/>
            <a:ext cx="1578382" cy="1478258"/>
          </a:xfrm>
          <a:prstGeom prst="arc">
            <a:avLst>
              <a:gd name="adj1" fmla="val 15694489"/>
              <a:gd name="adj2" fmla="val 1153295"/>
            </a:avLst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164244" y="2391270"/>
            <a:ext cx="914400" cy="984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164244" y="2391270"/>
            <a:ext cx="822805" cy="461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8164244" y="2391270"/>
            <a:ext cx="82280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8164244" y="1921211"/>
            <a:ext cx="914400" cy="4700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8164244" y="1459886"/>
            <a:ext cx="883163" cy="931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920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风家长会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361</Words>
  <Application>Microsoft Office PowerPoint</Application>
  <PresentationFormat>Custom</PresentationFormat>
  <Paragraphs>114</Paragraphs>
  <Slides>11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手绘风家长会</dc:title>
  <dc:creator>Tamara Milutinovic</dc:creator>
  <cp:lastModifiedBy>Kristina Mataruga</cp:lastModifiedBy>
  <cp:revision>138</cp:revision>
  <dcterms:created xsi:type="dcterms:W3CDTF">2016-03-09T07:25:00Z</dcterms:created>
  <dcterms:modified xsi:type="dcterms:W3CDTF">2020-05-25T09:02:32Z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