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8" r:id="rId3"/>
    <p:sldId id="263" r:id="rId4"/>
    <p:sldId id="264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>
        <p:scale>
          <a:sx n="94" d="100"/>
          <a:sy n="94" d="100"/>
        </p:scale>
        <p:origin x="-126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F526-F135-4567-8092-E5D20C164C65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426-3984-4EBD-9A6C-4188DAAA8A8B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F526-F135-4567-8092-E5D20C164C65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426-3984-4EBD-9A6C-4188DAAA8A8B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F526-F135-4567-8092-E5D20C164C65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426-3984-4EBD-9A6C-4188DAAA8A8B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F526-F135-4567-8092-E5D20C164C65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426-3984-4EBD-9A6C-4188DAAA8A8B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F526-F135-4567-8092-E5D20C164C65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426-3984-4EBD-9A6C-4188DAAA8A8B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F526-F135-4567-8092-E5D20C164C65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426-3984-4EBD-9A6C-4188DAAA8A8B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F526-F135-4567-8092-E5D20C164C65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426-3984-4EBD-9A6C-4188DAAA8A8B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F526-F135-4567-8092-E5D20C164C65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426-3984-4EBD-9A6C-4188DAAA8A8B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F526-F135-4567-8092-E5D20C164C65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426-3984-4EBD-9A6C-4188DAAA8A8B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F526-F135-4567-8092-E5D20C164C65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426-3984-4EBD-9A6C-4188DAAA8A8B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F526-F135-4567-8092-E5D20C164C65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426-3984-4EBD-9A6C-4188DAAA8A8B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F526-F135-4567-8092-E5D20C164C65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6F426-3984-4EBD-9A6C-4188DAAA8A8B}" type="slidenum">
              <a:rPr lang="sr-Latn-BA" smtClean="0"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езултат слика за numbers from1 to 7 ilustra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17" b="5456"/>
          <a:stretch/>
        </p:blipFill>
        <p:spPr bwMode="auto">
          <a:xfrm>
            <a:off x="274424" y="35560"/>
            <a:ext cx="8460433" cy="644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9782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BA"/>
          </a:p>
        </p:txBody>
      </p:sp>
      <p:pic>
        <p:nvPicPr>
          <p:cNvPr id="4" name="Content Placeholder 3" descr="postupak pisanja 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9112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roj 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844824"/>
            <a:ext cx="3633146" cy="4525963"/>
          </a:xfrm>
        </p:spPr>
      </p:pic>
      <p:sp>
        <p:nvSpPr>
          <p:cNvPr id="4" name="Rectangle 3"/>
          <p:cNvSpPr/>
          <p:nvPr/>
        </p:nvSpPr>
        <p:spPr>
          <a:xfrm>
            <a:off x="1043608" y="404664"/>
            <a:ext cx="7067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r-Cyrl-B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Ожив</a:t>
            </a:r>
            <a:r>
              <a:rPr lang="sr-Cyrl-R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Љ</a:t>
            </a:r>
            <a:r>
              <a:rPr lang="sr-Cyrl-B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авамо број 8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5" descr="ozivi broj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060848"/>
            <a:ext cx="2937277" cy="3464787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/>
          </a:bodyPr>
          <a:lstStyle/>
          <a:p>
            <a:r>
              <a:rPr lang="sr-Cyrl-BA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Задаци за самосталан рад</a:t>
            </a:r>
            <a:endParaRPr lang="sr-Latn-BA" dirty="0"/>
          </a:p>
        </p:txBody>
      </p:sp>
      <p:pic>
        <p:nvPicPr>
          <p:cNvPr id="6" name="Content Placeholder 5" descr="cartoon-happy-kids-reading-a-book-vector-215707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537" y="1600200"/>
            <a:ext cx="6428925" cy="4525963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332656"/>
            <a:ext cx="858815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r-Cyrl-B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Формирај скуп од 8 елемената! 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899592" y="2780928"/>
            <a:ext cx="3744416" cy="33123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7" name="Rectangle 6"/>
          <p:cNvSpPr/>
          <p:nvPr/>
        </p:nvSpPr>
        <p:spPr>
          <a:xfrm>
            <a:off x="5148064" y="3573016"/>
            <a:ext cx="1152128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6600" dirty="0" smtClean="0">
                <a:solidFill>
                  <a:schemeClr val="tx1"/>
                </a:solidFill>
              </a:rPr>
              <a:t>8</a:t>
            </a:r>
            <a:endParaRPr lang="sr-Latn-BA" sz="6600" dirty="0"/>
          </a:p>
        </p:txBody>
      </p:sp>
      <p:cxnSp>
        <p:nvCxnSpPr>
          <p:cNvPr id="9" name="Straight Connector 8"/>
          <p:cNvCxnSpPr>
            <a:endCxn id="7" idx="1"/>
          </p:cNvCxnSpPr>
          <p:nvPr/>
        </p:nvCxnSpPr>
        <p:spPr>
          <a:xfrm flipV="1">
            <a:off x="4572000" y="4005064"/>
            <a:ext cx="57606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8104" y="476672"/>
            <a:ext cx="85423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/>
            <a:r>
              <a:rPr lang="sr-Cyrl-BA" sz="3600" dirty="0" smtClean="0"/>
              <a:t>НАЦРТАЈ НИЗ ОД 8 КОЛАЧА,</a:t>
            </a:r>
          </a:p>
          <a:p>
            <a:pPr lvl="0" algn="ctr"/>
            <a:r>
              <a:rPr lang="sr-Cyrl-BA" sz="3600" dirty="0" smtClean="0"/>
              <a:t> ТЕ У СВАКИ КОЛАЧ НАПИШИ ОДГОВАРАЈУЋИ БРОЈ. ПОЧНИ ОД БРОЈА 1.</a:t>
            </a:r>
          </a:p>
        </p:txBody>
      </p:sp>
      <p:pic>
        <p:nvPicPr>
          <p:cNvPr id="14" name="Picture 4" descr="Резултат слика за CAKE  COLOR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42" y="3705084"/>
            <a:ext cx="1052410" cy="123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Резултат слика за CAKE  COLOR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1052410" cy="123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Резултат слика за CAKE  COLOR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012" y="2950096"/>
            <a:ext cx="1052410" cy="123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Резултат слика за CAKE  COLOR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259" y="3087446"/>
            <a:ext cx="1052410" cy="123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Резултат слика за CAKE  COLOR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728172"/>
            <a:ext cx="1052410" cy="123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Резултат слика за CAKE  COLOR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262934"/>
            <a:ext cx="1052410" cy="123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Резултат слика за CAKE  COLOR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436" y="3571430"/>
            <a:ext cx="1052410" cy="123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Резултат слика за CAKE  COLOR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846" y="2801392"/>
            <a:ext cx="1052410" cy="123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sr-Cyrl-BA" sz="4000" dirty="0"/>
              <a:t>Преброј балоне, затим бројеве упиши на мјеста сабирака и израчунај. </a:t>
            </a:r>
            <a:r>
              <a:rPr lang="sr-Latn-BA" dirty="0"/>
              <a:t/>
            </a:r>
            <a:br>
              <a:rPr lang="sr-Latn-BA" dirty="0"/>
            </a:br>
            <a:endParaRPr lang="sr-Latn-BA" dirty="0"/>
          </a:p>
        </p:txBody>
      </p:sp>
      <p:pic>
        <p:nvPicPr>
          <p:cNvPr id="4" name="Content Placeholder 3" descr="zadatak_osam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r="38065"/>
          <a:stretch/>
        </p:blipFill>
        <p:spPr>
          <a:xfrm>
            <a:off x="2123728" y="1268760"/>
            <a:ext cx="5134168" cy="5003064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48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Задаци за самосталан рад</vt:lpstr>
      <vt:lpstr>PowerPoint Presentation</vt:lpstr>
      <vt:lpstr>PowerPoint Presentation</vt:lpstr>
      <vt:lpstr>Преброј балоне, затим бројеве упиши на мјеста сабирака и израчунај.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Petar</dc:creator>
  <cp:lastModifiedBy>Dell</cp:lastModifiedBy>
  <cp:revision>21</cp:revision>
  <dcterms:created xsi:type="dcterms:W3CDTF">2020-03-22T14:57:20Z</dcterms:created>
  <dcterms:modified xsi:type="dcterms:W3CDTF">2020-04-08T10:33:32Z</dcterms:modified>
</cp:coreProperties>
</file>