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40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50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72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75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5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74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429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434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2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29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5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F8E2-0EE5-4DA0-932B-AFAF1008A61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0C18-B78B-4A40-8B9F-71167695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588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</a:rPr>
              <a:t>ПИЛАТ ПРЕДАЈА ГОСПОДА ИСУСА ХРИСТА ДА СЕ РАЗАПНЕ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8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54" y="793794"/>
            <a:ext cx="8022465" cy="5648325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chemeClr val="bg2"/>
                </a:solidFill>
              </a:rPr>
              <a:t>Циљ Христове мисионарске дјелатности је био поучавање народа врлинском животу и остварење </a:t>
            </a:r>
            <a:r>
              <a:rPr lang="sr-Cyrl-RS" b="1" dirty="0">
                <a:solidFill>
                  <a:schemeClr val="bg2"/>
                </a:solidFill>
              </a:rPr>
              <a:t>Н</a:t>
            </a:r>
            <a:r>
              <a:rPr lang="sr-Cyrl-RS" b="1" dirty="0" smtClean="0">
                <a:solidFill>
                  <a:schemeClr val="bg2"/>
                </a:solidFill>
              </a:rPr>
              <a:t>ебеског </a:t>
            </a:r>
            <a:r>
              <a:rPr lang="sr-Cyrl-RS" b="1" dirty="0">
                <a:solidFill>
                  <a:schemeClr val="bg2"/>
                </a:solidFill>
              </a:rPr>
              <a:t>Ц</a:t>
            </a:r>
            <a:r>
              <a:rPr lang="sr-Cyrl-RS" b="1" dirty="0" smtClean="0">
                <a:solidFill>
                  <a:schemeClr val="bg2"/>
                </a:solidFill>
              </a:rPr>
              <a:t>арства. </a:t>
            </a:r>
          </a:p>
          <a:p>
            <a:r>
              <a:rPr lang="sr-Cyrl-RS" b="1" dirty="0" smtClean="0">
                <a:solidFill>
                  <a:schemeClr val="bg2"/>
                </a:solidFill>
              </a:rPr>
              <a:t>Христос никада није прекршио ниједан закон, никада није починио ниједан гријех.</a:t>
            </a:r>
          </a:p>
          <a:p>
            <a:r>
              <a:rPr lang="sr-Cyrl-RS" b="1" dirty="0" smtClean="0">
                <a:solidFill>
                  <a:schemeClr val="bg2"/>
                </a:solidFill>
              </a:rPr>
              <a:t> Зато су сва свједочења против њега, као и пресуда, били лажни.</a:t>
            </a:r>
          </a:p>
          <a:p>
            <a:r>
              <a:rPr lang="sr-Cyrl-RS" b="1" dirty="0" smtClean="0">
                <a:solidFill>
                  <a:schemeClr val="bg2"/>
                </a:solidFill>
              </a:rPr>
              <a:t>Велики синедрион на челу са првосвештеником Кајафом осудио је Христа на смрт.</a:t>
            </a:r>
          </a:p>
          <a:p>
            <a:r>
              <a:rPr lang="sr-Cyrl-RS" b="1" dirty="0" smtClean="0">
                <a:solidFill>
                  <a:schemeClr val="bg2"/>
                </a:solidFill>
              </a:rPr>
              <a:t>Да би потврдили пресуду, Христа су рано ујутро одвели код Пилата.</a:t>
            </a:r>
          </a:p>
          <a:p>
            <a:r>
              <a:rPr lang="sr-Cyrl-RS" b="1" dirty="0" smtClean="0">
                <a:solidFill>
                  <a:schemeClr val="bg2"/>
                </a:solidFill>
              </a:rPr>
              <a:t>Јевреји су га оптужили да је он самопроглашени цар јудејски.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813" y="1143000"/>
            <a:ext cx="2957511" cy="4486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0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571500"/>
            <a:ext cx="8401050" cy="5619750"/>
          </a:xfrm>
        </p:spPr>
        <p:txBody>
          <a:bodyPr>
            <a:normAutofit lnSpcReduction="10000"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Главно Пилатово питање је било: „Јеси ли ти цар јудејски?“ (Лк 23,3)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Христос је одговорио: „Ти кажеш.“ (Лк 23,3)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Одговор је истинит, Христос јесте царског поријекла од лозе Светог пророка и цара Давида.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С друге стране, Он је и божанског поријекла, од Цара над Царевима, самога Господа Бога.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Христос појашњава: </a:t>
            </a:r>
            <a:r>
              <a:rPr lang="sr-Cyrl-RS" sz="2400" b="1" dirty="0" smtClean="0">
                <a:solidFill>
                  <a:schemeClr val="bg1"/>
                </a:solidFill>
              </a:rPr>
              <a:t>„Царство </a:t>
            </a:r>
            <a:r>
              <a:rPr lang="sr-Cyrl-RS" sz="2400" b="1" dirty="0" smtClean="0">
                <a:solidFill>
                  <a:schemeClr val="bg1"/>
                </a:solidFill>
              </a:rPr>
              <a:t>моје није од овога свијета.“ (Јн 18,36)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Пилат је донио пресуду рекавши: „Не налазим никакве кривице на овом човјеку.“ (Лк 23,4)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Када је Пилат сазнао да је Христос Галилејац, шаље га Ироду, управнику галилејском.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Ирод је наредио да му обуку бијелу хаљину и да га врате Пилату.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3183" y="1602581"/>
            <a:ext cx="3038476" cy="3557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96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82" y="457199"/>
            <a:ext cx="7748588" cy="5719763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Пилат је сазвао првосвештенике, старјешине и народ и саопштио им да је Христос невин.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А Исус изађе напоље носећи трнов вијенац и пурпурну хаљину. И рече им Пилат: „Ево човјека.“ (Јн 19,5)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Овим ријечима снажно је указао на Христову невиност.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Јевреји нису могли да прихвате Исуса и Његово Небеско </a:t>
            </a:r>
            <a:r>
              <a:rPr lang="sr-Cyrl-RS" sz="2400" b="1" dirty="0">
                <a:solidFill>
                  <a:schemeClr val="bg1"/>
                </a:solidFill>
              </a:rPr>
              <a:t>Ц</a:t>
            </a:r>
            <a:r>
              <a:rPr lang="sr-Cyrl-RS" sz="2400" b="1" dirty="0" smtClean="0">
                <a:solidFill>
                  <a:schemeClr val="bg1"/>
                </a:solidFill>
              </a:rPr>
              <a:t>арство, зато траже од Пилата да га разапне.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Пилат је узео воду и опрао руке пред народом, говорећи: „Ја сам невин у крви овога праведника.“  (Мт 27,24).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Народ је викао: „Крв његова на нас и на дјецу нашу!“ (Мт 27,25).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Напослијетку им је предао Христа да се разапне.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63" y="925115"/>
            <a:ext cx="3171823" cy="4783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59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291" y="1851383"/>
            <a:ext cx="9669419" cy="1175152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Одговори на питања у уџбенику на страни 98!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5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345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ПИЛАТ ПРЕДАЈА ГОСПОДА ИСУСА ХРИСТА ДА СЕ РАЗАПНЕ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ПИЛАТ ПРЕДАЈА ГОСПОДА ИСУСА ХРИСТА ДА СЕ РАЗАПНЕ</dc:title>
  <dc:creator>Korisnik</dc:creator>
  <cp:lastModifiedBy>Slavoljub Lukic</cp:lastModifiedBy>
  <cp:revision>12</cp:revision>
  <dcterms:created xsi:type="dcterms:W3CDTF">2020-04-21T11:58:41Z</dcterms:created>
  <dcterms:modified xsi:type="dcterms:W3CDTF">2020-04-27T11:08:32Z</dcterms:modified>
</cp:coreProperties>
</file>