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80" r:id="rId11"/>
    <p:sldId id="279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4D26"/>
    <a:srgbClr val="0D47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52935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82957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2859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5520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8068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68916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8056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01633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81905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8264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87240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54" b="14285"/>
          <a:stretch/>
        </p:blipFill>
        <p:spPr>
          <a:xfrm>
            <a:off x="0" y="-3345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6219"/>
            <a:ext cx="10515600" cy="91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0971"/>
            <a:ext cx="9982200" cy="428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EF6B6-A688-4D9B-ABA2-0712C7C6430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90D2-5B23-454D-AB00-570A0490F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98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50">
          <a:ln w="0">
            <a:solidFill>
              <a:schemeClr val="bg2">
                <a:lumMod val="50000"/>
              </a:schemeClr>
            </a:solidFill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503805" y="1280769"/>
            <a:ext cx="9176456" cy="2732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5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sr-Latn-RS" sz="115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HTML </a:t>
            </a:r>
            <a:r>
              <a:rPr lang="sr-Latn-BA" sz="115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r-Cyrl-BA" sz="11500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E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тагови за табеле</a:t>
            </a:r>
            <a:endParaRPr lang="en-US" sz="11500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rgbClr val="E44D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943" y="4649441"/>
            <a:ext cx="3120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sr-Cyrl-BA" sz="4000" b="1" i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E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Утврђивање</a:t>
            </a:r>
            <a:endParaRPr lang="en-US" sz="4000" b="1" i="1" cap="none" spc="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E44D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Резултат слика за html  code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75" y="195944"/>
            <a:ext cx="5885996" cy="380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езултат слика за html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918" y="4080054"/>
            <a:ext cx="2402771" cy="24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4371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BA" dirty="0" smtClean="0"/>
              <a:t>За домаћу задаћу у програму </a:t>
            </a:r>
            <a:r>
              <a:rPr lang="sr-Latn-RS" dirty="0" smtClean="0"/>
              <a:t>Notepad</a:t>
            </a:r>
            <a:r>
              <a:rPr lang="sr-Latn-BA" dirty="0" smtClean="0"/>
              <a:t> </a:t>
            </a:r>
            <a:r>
              <a:rPr lang="sr-Cyrl-BA" dirty="0" smtClean="0"/>
              <a:t>исписати тагове за добијање табеле са сљедећег слајда и генерисати страницу у прегледачу.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7409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3131" t="20714" r="6905" b="9134"/>
          <a:stretch/>
        </p:blipFill>
        <p:spPr>
          <a:xfrm>
            <a:off x="0" y="0"/>
            <a:ext cx="12192000" cy="68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930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Хвала на пажњи.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188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4908" y="446314"/>
            <a:ext cx="9982200" cy="5660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dirty="0" smtClean="0">
                <a:effectLst/>
              </a:rPr>
              <a:t>Да поновимо:</a:t>
            </a:r>
            <a:endParaRPr lang="en-US" dirty="0">
              <a:effectLst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4907" y="1152017"/>
            <a:ext cx="10292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/>
              <a:t>Израду табеле вршимо тагом</a:t>
            </a:r>
            <a:r>
              <a:rPr lang="sr-Latn-RS" sz="2800" b="1" dirty="0" smtClean="0"/>
              <a:t> </a:t>
            </a:r>
            <a:r>
              <a:rPr lang="sr-Latn-RS" sz="2800" b="1" dirty="0" smtClean="0">
                <a:solidFill>
                  <a:srgbClr val="FFFF00"/>
                </a:solidFill>
              </a:rPr>
              <a:t>&lt;table&gt;</a:t>
            </a:r>
            <a:r>
              <a:rPr lang="sr-Latn-BA" sz="2800" b="1" dirty="0" smtClean="0"/>
              <a:t>, </a:t>
            </a:r>
            <a:r>
              <a:rPr lang="sr-Cyrl-BA" sz="2800" b="1" dirty="0" smtClean="0"/>
              <a:t> и атрибутима:</a:t>
            </a:r>
          </a:p>
          <a:p>
            <a:r>
              <a:rPr lang="sr-Cyrl-BA" sz="2800" b="1" dirty="0"/>
              <a:t>	</a:t>
            </a:r>
            <a:r>
              <a:rPr lang="sr-Latn-RS" sz="2800" b="1" dirty="0" smtClean="0">
                <a:solidFill>
                  <a:srgbClr val="FFFF00"/>
                </a:solidFill>
              </a:rPr>
              <a:t>border</a:t>
            </a:r>
            <a:r>
              <a:rPr lang="sr-Cyrl-BA" sz="2800" b="1" dirty="0" smtClean="0"/>
              <a:t> – дебљина линије табеле у пикселима, </a:t>
            </a:r>
          </a:p>
          <a:p>
            <a:r>
              <a:rPr lang="sr-Cyrl-BA" sz="2800" b="1" dirty="0"/>
              <a:t>	</a:t>
            </a:r>
            <a:r>
              <a:rPr lang="sr-Latn-RS" sz="2800" b="1" dirty="0">
                <a:solidFill>
                  <a:srgbClr val="FFFF00"/>
                </a:solidFill>
              </a:rPr>
              <a:t>width</a:t>
            </a:r>
            <a:r>
              <a:rPr lang="sr-Latn-RS" sz="2800" b="1" dirty="0"/>
              <a:t> </a:t>
            </a:r>
            <a:r>
              <a:rPr lang="sr-Latn-RS" sz="2800" b="1" dirty="0" smtClean="0"/>
              <a:t>– </a:t>
            </a:r>
            <a:r>
              <a:rPr lang="sr-Cyrl-BA" sz="2800" b="1" dirty="0" smtClean="0"/>
              <a:t>ширина у процентима у односу на прозор.</a:t>
            </a:r>
          </a:p>
          <a:p>
            <a:r>
              <a:rPr lang="sr-Cyrl-BA" sz="2800" b="1" dirty="0" smtClean="0"/>
              <a:t>На примјер:</a:t>
            </a:r>
          </a:p>
          <a:p>
            <a:pPr algn="ctr"/>
            <a:r>
              <a:rPr lang="sr-Latn-RS" sz="2800" b="1" dirty="0" smtClean="0">
                <a:solidFill>
                  <a:srgbClr val="FFFF00"/>
                </a:solidFill>
              </a:rPr>
              <a:t>&lt;table border=„5“ width=„75%“&gt;</a:t>
            </a:r>
          </a:p>
          <a:p>
            <a:pPr algn="just"/>
            <a:r>
              <a:rPr lang="sr-Cyrl-BA" sz="2800" b="1" dirty="0" smtClean="0"/>
              <a:t>Таг </a:t>
            </a:r>
            <a:r>
              <a:rPr lang="sr-Cyrl-BA" sz="2800" b="1" dirty="0" smtClean="0">
                <a:solidFill>
                  <a:srgbClr val="FFFF00"/>
                </a:solidFill>
              </a:rPr>
              <a:t>&lt;</a:t>
            </a:r>
            <a:r>
              <a:rPr lang="sr-Latn-RS" sz="2800" b="1" dirty="0" smtClean="0">
                <a:solidFill>
                  <a:srgbClr val="FFFF00"/>
                </a:solidFill>
              </a:rPr>
              <a:t>tr</a:t>
            </a:r>
            <a:r>
              <a:rPr lang="sr-Latn-BA" sz="2800" b="1" dirty="0" smtClean="0">
                <a:solidFill>
                  <a:srgbClr val="FFFF00"/>
                </a:solidFill>
              </a:rPr>
              <a:t>&gt; </a:t>
            </a:r>
            <a:r>
              <a:rPr lang="sr-Cyrl-BA" sz="2800" b="1" dirty="0" smtClean="0">
                <a:solidFill>
                  <a:srgbClr val="FFFF00"/>
                </a:solidFill>
              </a:rPr>
              <a:t>...</a:t>
            </a:r>
            <a:r>
              <a:rPr lang="sr-Latn-RS" sz="2800" b="1" dirty="0" smtClean="0">
                <a:solidFill>
                  <a:srgbClr val="FFFF00"/>
                </a:solidFill>
              </a:rPr>
              <a:t>&lt;/tr&gt;</a:t>
            </a:r>
            <a:r>
              <a:rPr lang="sr-Cyrl-BA" sz="2800" b="1" dirty="0">
                <a:solidFill>
                  <a:srgbClr val="FFFF00"/>
                </a:solidFill>
              </a:rPr>
              <a:t> </a:t>
            </a:r>
            <a:r>
              <a:rPr lang="sr-Cyrl-BA" sz="2800" b="1" dirty="0" smtClean="0"/>
              <a:t>креира ред табеле</a:t>
            </a:r>
          </a:p>
          <a:p>
            <a:pPr algn="just"/>
            <a:r>
              <a:rPr lang="sr-Cyrl-BA" sz="2800" b="1" dirty="0" smtClean="0"/>
              <a:t>Таг </a:t>
            </a:r>
            <a:r>
              <a:rPr lang="sr-Latn-RS" sz="2800" b="1" dirty="0" smtClean="0"/>
              <a:t> </a:t>
            </a:r>
            <a:r>
              <a:rPr lang="sr-Latn-RS" sz="2800" b="1" dirty="0" smtClean="0">
                <a:solidFill>
                  <a:srgbClr val="FFFF00"/>
                </a:solidFill>
              </a:rPr>
              <a:t>&lt;td&gt;...&lt;/td&gt;</a:t>
            </a:r>
            <a:r>
              <a:rPr lang="sr-Latn-BA" sz="2800" b="1" dirty="0" smtClean="0">
                <a:solidFill>
                  <a:srgbClr val="FFFF00"/>
                </a:solidFill>
              </a:rPr>
              <a:t> </a:t>
            </a:r>
            <a:r>
              <a:rPr lang="sr-Cyrl-BA" sz="2800" b="1" dirty="0" smtClean="0"/>
              <a:t>креира ћелију у реду</a:t>
            </a:r>
          </a:p>
          <a:p>
            <a:pPr algn="just"/>
            <a:r>
              <a:rPr lang="sr-Cyrl-BA" sz="2800" b="1" dirty="0" smtClean="0"/>
              <a:t>Таг </a:t>
            </a:r>
            <a:r>
              <a:rPr lang="sr-Latn-RS" sz="2800" b="1" dirty="0" smtClean="0">
                <a:solidFill>
                  <a:srgbClr val="FFFF00"/>
                </a:solidFill>
              </a:rPr>
              <a:t>&lt;th&gt;...&lt;/th&gt; </a:t>
            </a:r>
            <a:r>
              <a:rPr lang="sr-Cyrl-BA" sz="2800" b="1" dirty="0" smtClean="0"/>
              <a:t>креира ћелију заглавља у табели.</a:t>
            </a:r>
            <a:endParaRPr lang="sr-Cyrl-BA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637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9057"/>
            <a:ext cx="9982200" cy="3820886"/>
          </a:xfrm>
        </p:spPr>
        <p:txBody>
          <a:bodyPr/>
          <a:lstStyle/>
          <a:p>
            <a:pPr marL="0" indent="0" algn="just">
              <a:buNone/>
            </a:pPr>
            <a:r>
              <a:rPr lang="sr-Cyrl-BA" dirty="0" smtClean="0"/>
              <a:t>Данас ћемо да урадимо вјежбу у којој ћемо направити страницу са табелом, а уједно ћемо да поновимо и остале тагове за текст које сте учили на претходним часовима.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768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9982200" cy="57476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&lt;html&gt;</a:t>
            </a:r>
          </a:p>
          <a:p>
            <a:pPr marL="0" indent="0">
              <a:buNone/>
            </a:pPr>
            <a:r>
              <a:rPr lang="sr-Latn-BA" dirty="0" smtClean="0">
                <a:effectLst/>
              </a:rPr>
              <a:t>    </a:t>
            </a:r>
            <a:r>
              <a:rPr lang="en-US" dirty="0" smtClean="0">
                <a:effectLst/>
              </a:rPr>
              <a:t>&lt;</a:t>
            </a:r>
            <a:r>
              <a:rPr lang="en-US" dirty="0">
                <a:effectLst/>
              </a:rPr>
              <a:t>head&gt;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&lt;</a:t>
            </a:r>
            <a:r>
              <a:rPr lang="en-US" dirty="0">
                <a:effectLst/>
              </a:rPr>
              <a:t>title&gt;</a:t>
            </a:r>
            <a:r>
              <a:rPr lang="en-US" dirty="0" err="1">
                <a:effectLst/>
              </a:rPr>
              <a:t>Ocjene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učenika</a:t>
            </a:r>
            <a:r>
              <a:rPr lang="en-US" dirty="0">
                <a:effectLst/>
              </a:rPr>
              <a:t>&lt;/title&gt;</a:t>
            </a:r>
          </a:p>
          <a:p>
            <a:pPr marL="0" indent="0">
              <a:buNone/>
            </a:pPr>
            <a:r>
              <a:rPr lang="sr-Latn-BA" dirty="0" smtClean="0">
                <a:effectLst/>
              </a:rPr>
              <a:t>    </a:t>
            </a:r>
            <a:r>
              <a:rPr lang="en-US" dirty="0" smtClean="0">
                <a:effectLst/>
              </a:rPr>
              <a:t>&lt;/</a:t>
            </a:r>
            <a:r>
              <a:rPr lang="en-US" dirty="0">
                <a:effectLst/>
              </a:rPr>
              <a:t>head&gt;</a:t>
            </a:r>
          </a:p>
          <a:p>
            <a:pPr marL="0" indent="0">
              <a:buNone/>
            </a:pPr>
            <a:r>
              <a:rPr lang="sr-Latn-BA" dirty="0" smtClean="0">
                <a:effectLst/>
              </a:rPr>
              <a:t>    </a:t>
            </a:r>
            <a:r>
              <a:rPr lang="en-US" dirty="0" smtClean="0">
                <a:effectLst/>
              </a:rPr>
              <a:t>&lt;</a:t>
            </a:r>
            <a:r>
              <a:rPr lang="en-US" dirty="0">
                <a:effectLst/>
              </a:rPr>
              <a:t>body&gt;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&lt;</a:t>
            </a:r>
            <a:r>
              <a:rPr lang="en-US" dirty="0">
                <a:effectLst/>
              </a:rPr>
              <a:t>center&gt;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&lt;</a:t>
            </a:r>
            <a:r>
              <a:rPr lang="en-US" dirty="0" err="1">
                <a:effectLst/>
              </a:rPr>
              <a:t>h3</a:t>
            </a:r>
            <a:r>
              <a:rPr lang="en-US" dirty="0">
                <a:effectLst/>
              </a:rPr>
              <a:t>&gt;</a:t>
            </a:r>
            <a:r>
              <a:rPr lang="en-US" dirty="0" err="1">
                <a:effectLst/>
              </a:rPr>
              <a:t>Ocjene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učenika</a:t>
            </a:r>
            <a:r>
              <a:rPr lang="en-US" dirty="0">
                <a:effectLst/>
              </a:rPr>
              <a:t> IX </a:t>
            </a:r>
            <a:r>
              <a:rPr lang="en-US" dirty="0" err="1">
                <a:effectLst/>
              </a:rPr>
              <a:t>razreda</a:t>
            </a:r>
            <a:r>
              <a:rPr lang="en-US" dirty="0">
                <a:effectLst/>
              </a:rPr>
              <a:t>&lt;/</a:t>
            </a:r>
            <a:r>
              <a:rPr lang="en-US" dirty="0" err="1">
                <a:effectLst/>
              </a:rPr>
              <a:t>h3</a:t>
            </a:r>
            <a:r>
              <a:rPr lang="en-US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&lt;/</a:t>
            </a:r>
            <a:r>
              <a:rPr lang="en-US" dirty="0">
                <a:effectLst/>
              </a:rPr>
              <a:t>center&gt;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U </a:t>
            </a:r>
            <a:r>
              <a:rPr lang="en-US" dirty="0" err="1">
                <a:effectLst/>
              </a:rPr>
              <a:t>sljedećoj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tabeli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prikazane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ocjene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učenika</a:t>
            </a:r>
            <a:r>
              <a:rPr lang="en-US" dirty="0">
                <a:effectLst/>
              </a:rPr>
              <a:t> IX </a:t>
            </a:r>
            <a:r>
              <a:rPr lang="en-US" dirty="0" err="1">
                <a:effectLst/>
              </a:rPr>
              <a:t>razreda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drugo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polugodište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&lt;</a:t>
            </a:r>
            <a:r>
              <a:rPr lang="en-US" dirty="0" err="1">
                <a:effectLst/>
              </a:rPr>
              <a:t>br</a:t>
            </a:r>
            <a:r>
              <a:rPr lang="en-US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&lt;</a:t>
            </a:r>
            <a:r>
              <a:rPr lang="en-US" dirty="0">
                <a:effectLst/>
              </a:rPr>
              <a:t>font face="Comic Sans MS" size="3" color="red"&gt;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&lt;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&gt;&lt;b&gt;</a:t>
            </a:r>
            <a:r>
              <a:rPr lang="en-US" dirty="0" err="1">
                <a:effectLst/>
              </a:rPr>
              <a:t>Napomena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ocjene</a:t>
            </a:r>
            <a:r>
              <a:rPr lang="en-US" dirty="0">
                <a:effectLst/>
              </a:rPr>
              <a:t> ne </a:t>
            </a:r>
            <a:r>
              <a:rPr lang="en-US" dirty="0" err="1">
                <a:effectLst/>
              </a:rPr>
              <a:t>predstavljaju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konačno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stanje</a:t>
            </a:r>
            <a:r>
              <a:rPr lang="en-US" dirty="0">
                <a:effectLst/>
              </a:rPr>
              <a:t>&lt;/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&gt;&lt;/b&gt;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&lt;/</a:t>
            </a:r>
            <a:r>
              <a:rPr lang="en-US" dirty="0">
                <a:effectLst/>
              </a:rPr>
              <a:t>font&gt;</a:t>
            </a:r>
          </a:p>
          <a:p>
            <a:pPr marL="0" indent="0">
              <a:buNone/>
            </a:pPr>
            <a:r>
              <a:rPr lang="sr-Latn-BA" dirty="0" smtClean="0">
                <a:effectLst/>
              </a:rPr>
              <a:t>    </a:t>
            </a:r>
            <a:r>
              <a:rPr lang="en-US" dirty="0" smtClean="0">
                <a:effectLst/>
              </a:rPr>
              <a:t>&lt;/</a:t>
            </a:r>
            <a:r>
              <a:rPr lang="en-US" dirty="0">
                <a:effectLst/>
              </a:rPr>
              <a:t>body&gt;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xmlns="" val="3830832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3132" t="21116" r="6791" b="8933"/>
          <a:stretch/>
        </p:blipFill>
        <p:spPr>
          <a:xfrm>
            <a:off x="0" y="0"/>
            <a:ext cx="12213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059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108856"/>
            <a:ext cx="6466114" cy="67491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&lt;html&gt;</a:t>
            </a:r>
          </a:p>
          <a:p>
            <a:pPr marL="0" indent="0">
              <a:buNone/>
            </a:pPr>
            <a:r>
              <a:rPr lang="sr-Latn-BA" dirty="0" smtClean="0">
                <a:effectLst/>
              </a:rPr>
              <a:t>    </a:t>
            </a:r>
            <a:r>
              <a:rPr lang="en-US" dirty="0" smtClean="0">
                <a:effectLst/>
              </a:rPr>
              <a:t>&lt;</a:t>
            </a:r>
            <a:r>
              <a:rPr lang="en-US" dirty="0">
                <a:effectLst/>
              </a:rPr>
              <a:t>head&gt;</a:t>
            </a:r>
          </a:p>
          <a:p>
            <a:pPr marL="0" indent="0">
              <a:buNone/>
            </a:pPr>
            <a:r>
              <a:rPr lang="sr-Latn-BA" dirty="0" smtClean="0">
                <a:effectLst/>
              </a:rPr>
              <a:t>	</a:t>
            </a:r>
            <a:r>
              <a:rPr lang="en-US" dirty="0" smtClean="0">
                <a:effectLst/>
              </a:rPr>
              <a:t>&lt;</a:t>
            </a:r>
            <a:r>
              <a:rPr lang="en-US" dirty="0">
                <a:effectLst/>
              </a:rPr>
              <a:t>title&gt;</a:t>
            </a:r>
            <a:r>
              <a:rPr lang="en-US" dirty="0" err="1">
                <a:effectLst/>
              </a:rPr>
              <a:t>Ocjene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učenika</a:t>
            </a:r>
            <a:r>
              <a:rPr lang="en-US" dirty="0">
                <a:effectLst/>
              </a:rPr>
              <a:t>&lt;/title&gt;</a:t>
            </a:r>
          </a:p>
          <a:p>
            <a:pPr marL="0" indent="0">
              <a:buNone/>
            </a:pPr>
            <a:r>
              <a:rPr lang="sr-Latn-BA" dirty="0">
                <a:effectLst/>
              </a:rPr>
              <a:t> </a:t>
            </a:r>
            <a:r>
              <a:rPr lang="sr-Latn-BA" dirty="0" smtClean="0">
                <a:effectLst/>
              </a:rPr>
              <a:t>   </a:t>
            </a:r>
            <a:r>
              <a:rPr lang="en-US" dirty="0" smtClean="0">
                <a:effectLst/>
              </a:rPr>
              <a:t>&lt;/</a:t>
            </a:r>
            <a:r>
              <a:rPr lang="en-US" dirty="0">
                <a:effectLst/>
              </a:rPr>
              <a:t>head&gt;</a:t>
            </a:r>
          </a:p>
          <a:p>
            <a:pPr marL="0" indent="0">
              <a:buNone/>
            </a:pPr>
            <a:r>
              <a:rPr lang="sr-Latn-BA" dirty="0" smtClean="0">
                <a:effectLst/>
              </a:rPr>
              <a:t>    &lt;</a:t>
            </a:r>
            <a:r>
              <a:rPr lang="en-US" dirty="0" smtClean="0">
                <a:effectLst/>
              </a:rPr>
              <a:t>body</a:t>
            </a:r>
            <a:r>
              <a:rPr lang="en-US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&lt;center&gt;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</a:t>
            </a:r>
            <a:r>
              <a:rPr lang="en-US" dirty="0" err="1">
                <a:effectLst/>
              </a:rPr>
              <a:t>h3</a:t>
            </a:r>
            <a:r>
              <a:rPr lang="en-US" dirty="0">
                <a:effectLst/>
              </a:rPr>
              <a:t>&gt;</a:t>
            </a:r>
            <a:r>
              <a:rPr lang="en-US" dirty="0" err="1">
                <a:effectLst/>
              </a:rPr>
              <a:t>Ocjene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učenika</a:t>
            </a:r>
            <a:r>
              <a:rPr lang="en-US" dirty="0">
                <a:effectLst/>
              </a:rPr>
              <a:t> IX </a:t>
            </a:r>
            <a:r>
              <a:rPr lang="en-US" dirty="0" err="1">
                <a:effectLst/>
              </a:rPr>
              <a:t>razreda</a:t>
            </a:r>
            <a:r>
              <a:rPr lang="en-US" dirty="0">
                <a:effectLst/>
              </a:rPr>
              <a:t>&lt;/</a:t>
            </a:r>
            <a:r>
              <a:rPr lang="en-US" dirty="0" err="1">
                <a:effectLst/>
              </a:rPr>
              <a:t>h3</a:t>
            </a:r>
            <a:r>
              <a:rPr lang="en-US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&lt;/center&gt;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U </a:t>
            </a:r>
            <a:r>
              <a:rPr lang="en-US" dirty="0" err="1">
                <a:effectLst/>
              </a:rPr>
              <a:t>sljedećoj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tabeli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prikazane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ocjene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učenika</a:t>
            </a:r>
            <a:r>
              <a:rPr lang="en-US" dirty="0">
                <a:effectLst/>
              </a:rPr>
              <a:t> IX </a:t>
            </a:r>
            <a:r>
              <a:rPr lang="en-US" dirty="0" err="1">
                <a:effectLst/>
              </a:rPr>
              <a:t>razreda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drugo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polugodište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	&lt;</a:t>
            </a:r>
            <a:r>
              <a:rPr lang="en-US" dirty="0" err="1">
                <a:effectLst/>
              </a:rPr>
              <a:t>br</a:t>
            </a:r>
            <a:r>
              <a:rPr lang="en-US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&lt;font face="Comic Sans MS" size="3" color="red"&gt;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&gt;&lt;b&gt;</a:t>
            </a:r>
            <a:r>
              <a:rPr lang="en-US" dirty="0" err="1">
                <a:effectLst/>
              </a:rPr>
              <a:t>Napomena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ocjene</a:t>
            </a:r>
            <a:r>
              <a:rPr lang="en-US" dirty="0">
                <a:effectLst/>
              </a:rPr>
              <a:t> ne </a:t>
            </a:r>
            <a:r>
              <a:rPr lang="en-US" dirty="0" err="1">
                <a:effectLst/>
              </a:rPr>
              <a:t>predstavljaju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konačno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stanje</a:t>
            </a:r>
            <a:r>
              <a:rPr lang="en-US" dirty="0">
                <a:effectLst/>
              </a:rPr>
              <a:t>&lt;/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&gt;&lt;/b&gt;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&lt;/font&gt;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&lt;center&gt;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&lt;table border="4" width="85%"&gt;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&lt;caption&gt; </a:t>
            </a:r>
            <a:r>
              <a:rPr lang="en-US" dirty="0" err="1">
                <a:effectLst/>
              </a:rPr>
              <a:t>Ocjene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učenika</a:t>
            </a:r>
            <a:r>
              <a:rPr lang="en-US" dirty="0">
                <a:effectLst/>
              </a:rPr>
              <a:t>&lt;/caption&gt;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</a:t>
            </a:r>
            <a:r>
              <a:rPr lang="en-US" dirty="0" err="1">
                <a:effectLst/>
              </a:rPr>
              <a:t>tr</a:t>
            </a:r>
            <a:r>
              <a:rPr lang="en-US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</a:t>
            </a:r>
            <a:r>
              <a:rPr lang="en-US" dirty="0" err="1">
                <a:effectLst/>
              </a:rPr>
              <a:t>th</a:t>
            </a:r>
            <a:r>
              <a:rPr lang="en-US" dirty="0">
                <a:effectLst/>
              </a:rPr>
              <a:t>&gt;</a:t>
            </a:r>
            <a:r>
              <a:rPr lang="en-US" dirty="0" err="1">
                <a:effectLst/>
              </a:rPr>
              <a:t>Redni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broj</a:t>
            </a:r>
            <a:r>
              <a:rPr lang="en-US" dirty="0">
                <a:effectLst/>
              </a:rPr>
              <a:t>&lt;/</a:t>
            </a:r>
            <a:r>
              <a:rPr lang="en-US" dirty="0" err="1">
                <a:effectLst/>
              </a:rPr>
              <a:t>th</a:t>
            </a:r>
            <a:r>
              <a:rPr lang="en-US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</a:t>
            </a:r>
            <a:r>
              <a:rPr lang="en-US" dirty="0" err="1">
                <a:effectLst/>
              </a:rPr>
              <a:t>th</a:t>
            </a:r>
            <a:r>
              <a:rPr lang="en-US" dirty="0">
                <a:effectLst/>
              </a:rPr>
              <a:t>&gt;</a:t>
            </a:r>
            <a:r>
              <a:rPr lang="en-US" dirty="0" err="1">
                <a:effectLst/>
              </a:rPr>
              <a:t>Ime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prezime</a:t>
            </a:r>
            <a:r>
              <a:rPr lang="en-US" dirty="0">
                <a:effectLst/>
              </a:rPr>
              <a:t>&lt;/</a:t>
            </a:r>
            <a:r>
              <a:rPr lang="en-US" dirty="0" err="1">
                <a:effectLst/>
              </a:rPr>
              <a:t>th</a:t>
            </a:r>
            <a:r>
              <a:rPr lang="en-US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</a:t>
            </a:r>
            <a:r>
              <a:rPr lang="en-US" dirty="0" err="1">
                <a:effectLst/>
              </a:rPr>
              <a:t>th</a:t>
            </a:r>
            <a:r>
              <a:rPr lang="en-US" dirty="0">
                <a:effectLst/>
              </a:rPr>
              <a:t>&gt;</a:t>
            </a:r>
            <a:r>
              <a:rPr lang="en-US" dirty="0" err="1">
                <a:effectLst/>
              </a:rPr>
              <a:t>Usmeni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odgovor</a:t>
            </a:r>
            <a:r>
              <a:rPr lang="en-US" dirty="0">
                <a:effectLst/>
              </a:rPr>
              <a:t>&lt;/</a:t>
            </a:r>
            <a:r>
              <a:rPr lang="en-US" dirty="0" err="1">
                <a:effectLst/>
              </a:rPr>
              <a:t>th</a:t>
            </a:r>
            <a:r>
              <a:rPr lang="en-US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</a:t>
            </a:r>
            <a:r>
              <a:rPr lang="en-US" dirty="0" err="1">
                <a:effectLst/>
              </a:rPr>
              <a:t>th</a:t>
            </a:r>
            <a:r>
              <a:rPr lang="en-US" dirty="0">
                <a:effectLst/>
              </a:rPr>
              <a:t>&gt;</a:t>
            </a:r>
            <a:r>
              <a:rPr lang="en-US" dirty="0" err="1">
                <a:effectLst/>
              </a:rPr>
              <a:t>Pismeni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radovi</a:t>
            </a:r>
            <a:r>
              <a:rPr lang="en-US" dirty="0">
                <a:effectLst/>
              </a:rPr>
              <a:t>&lt;/</a:t>
            </a:r>
            <a:r>
              <a:rPr lang="en-US" dirty="0" err="1">
                <a:effectLst/>
              </a:rPr>
              <a:t>th</a:t>
            </a:r>
            <a:r>
              <a:rPr lang="en-US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</a:t>
            </a:r>
            <a:r>
              <a:rPr lang="en-US" dirty="0" err="1">
                <a:effectLst/>
              </a:rPr>
              <a:t>th</a:t>
            </a:r>
            <a:r>
              <a:rPr lang="en-US" dirty="0">
                <a:effectLst/>
              </a:rPr>
              <a:t>&gt;</a:t>
            </a:r>
            <a:r>
              <a:rPr lang="en-US" dirty="0" err="1">
                <a:effectLst/>
              </a:rPr>
              <a:t>Praktični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radovi</a:t>
            </a:r>
            <a:r>
              <a:rPr lang="en-US" dirty="0">
                <a:effectLst/>
              </a:rPr>
              <a:t>&lt;/</a:t>
            </a:r>
            <a:r>
              <a:rPr lang="en-US" dirty="0" err="1">
                <a:effectLst/>
              </a:rPr>
              <a:t>th</a:t>
            </a:r>
            <a:r>
              <a:rPr lang="en-US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	&lt;/</a:t>
            </a:r>
            <a:r>
              <a:rPr lang="en-US" dirty="0" err="1">
                <a:effectLst/>
              </a:rPr>
              <a:t>tr</a:t>
            </a:r>
            <a:r>
              <a:rPr lang="en-US" dirty="0" smtClean="0">
                <a:effectLst/>
              </a:rPr>
              <a:t>&gt;</a:t>
            </a:r>
            <a:endParaRPr lang="sr-Latn-BA" dirty="0" smtClean="0">
              <a:effectLst/>
            </a:endParaRPr>
          </a:p>
          <a:p>
            <a:pPr marL="0" indent="0">
              <a:buNone/>
            </a:pPr>
            <a:r>
              <a:rPr lang="sr-Latn-BA" dirty="0" smtClean="0">
                <a:effectLst/>
              </a:rPr>
              <a:t>    </a:t>
            </a:r>
            <a:r>
              <a:rPr lang="en-US" dirty="0" smtClean="0">
                <a:effectLst/>
              </a:rPr>
              <a:t>&lt;/</a:t>
            </a:r>
            <a:r>
              <a:rPr lang="en-US" dirty="0">
                <a:effectLst/>
              </a:rPr>
              <a:t>body&gt;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&lt;/html&gt;		</a:t>
            </a:r>
          </a:p>
        </p:txBody>
      </p:sp>
    </p:spTree>
    <p:extLst>
      <p:ext uri="{BB962C8B-B14F-4D97-AF65-F5344CB8AC3E}">
        <p14:creationId xmlns:p14="http://schemas.microsoft.com/office/powerpoint/2010/main" xmlns="" val="2612657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3019" t="21116" r="7045" b="9136"/>
          <a:stretch/>
        </p:blipFill>
        <p:spPr>
          <a:xfrm>
            <a:off x="0" y="0"/>
            <a:ext cx="12224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300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108855"/>
            <a:ext cx="6466114" cy="655320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&lt;</a:t>
            </a:r>
            <a:r>
              <a:rPr lang="en-US" sz="2900" dirty="0">
                <a:effectLst/>
              </a:rPr>
              <a:t>html&gt;</a:t>
            </a:r>
          </a:p>
          <a:p>
            <a:pPr marL="0" indent="0">
              <a:buNone/>
            </a:pPr>
            <a:r>
              <a:rPr lang="sr-Latn-BA" sz="2900" dirty="0" smtClean="0">
                <a:effectLst/>
              </a:rPr>
              <a:t>    </a:t>
            </a:r>
            <a:r>
              <a:rPr lang="en-US" sz="2900" dirty="0" smtClean="0">
                <a:effectLst/>
              </a:rPr>
              <a:t>&lt;</a:t>
            </a:r>
            <a:r>
              <a:rPr lang="en-US" sz="2900" dirty="0">
                <a:effectLst/>
              </a:rPr>
              <a:t>head&gt;</a:t>
            </a:r>
          </a:p>
          <a:p>
            <a:pPr marL="0" indent="0">
              <a:buNone/>
            </a:pPr>
            <a:r>
              <a:rPr lang="sr-Latn-BA" sz="2900" dirty="0" smtClean="0">
                <a:effectLst/>
              </a:rPr>
              <a:t>	</a:t>
            </a:r>
            <a:r>
              <a:rPr lang="en-US" sz="2900" dirty="0" smtClean="0">
                <a:effectLst/>
              </a:rPr>
              <a:t>&lt;</a:t>
            </a:r>
            <a:r>
              <a:rPr lang="en-US" sz="2900" dirty="0">
                <a:effectLst/>
              </a:rPr>
              <a:t>title&gt;</a:t>
            </a:r>
            <a:r>
              <a:rPr lang="en-US" sz="2900" dirty="0" err="1">
                <a:effectLst/>
              </a:rPr>
              <a:t>Ocjene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učenika</a:t>
            </a:r>
            <a:r>
              <a:rPr lang="en-US" sz="2900" dirty="0">
                <a:effectLst/>
              </a:rPr>
              <a:t>&lt;/title&gt;</a:t>
            </a:r>
          </a:p>
          <a:p>
            <a:pPr marL="0" indent="0">
              <a:buNone/>
            </a:pPr>
            <a:r>
              <a:rPr lang="sr-Latn-BA" sz="2900" dirty="0">
                <a:effectLst/>
              </a:rPr>
              <a:t> </a:t>
            </a:r>
            <a:r>
              <a:rPr lang="sr-Latn-BA" sz="2900" dirty="0" smtClean="0">
                <a:effectLst/>
              </a:rPr>
              <a:t>   </a:t>
            </a:r>
            <a:r>
              <a:rPr lang="en-US" sz="2900" dirty="0" smtClean="0">
                <a:effectLst/>
              </a:rPr>
              <a:t>&lt;/</a:t>
            </a:r>
            <a:r>
              <a:rPr lang="en-US" sz="2900" dirty="0">
                <a:effectLst/>
              </a:rPr>
              <a:t>head&gt;</a:t>
            </a:r>
          </a:p>
          <a:p>
            <a:pPr marL="0" indent="0">
              <a:buNone/>
            </a:pPr>
            <a:r>
              <a:rPr lang="sr-Latn-BA" sz="2900" dirty="0" smtClean="0">
                <a:effectLst/>
              </a:rPr>
              <a:t>    &lt;</a:t>
            </a:r>
            <a:r>
              <a:rPr lang="en-US" sz="2900" dirty="0" smtClean="0">
                <a:effectLst/>
              </a:rPr>
              <a:t>body</a:t>
            </a:r>
            <a:r>
              <a:rPr lang="en-US" sz="2900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&lt;center&gt;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</a:t>
            </a:r>
            <a:r>
              <a:rPr lang="en-US" sz="2900" dirty="0" err="1">
                <a:effectLst/>
              </a:rPr>
              <a:t>h3</a:t>
            </a:r>
            <a:r>
              <a:rPr lang="en-US" sz="2900" dirty="0">
                <a:effectLst/>
              </a:rPr>
              <a:t>&gt;</a:t>
            </a:r>
            <a:r>
              <a:rPr lang="en-US" sz="2900" dirty="0" err="1">
                <a:effectLst/>
              </a:rPr>
              <a:t>Ocjene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učenika</a:t>
            </a:r>
            <a:r>
              <a:rPr lang="en-US" sz="2900" dirty="0">
                <a:effectLst/>
              </a:rPr>
              <a:t> IX </a:t>
            </a:r>
            <a:r>
              <a:rPr lang="en-US" sz="2900" dirty="0" err="1">
                <a:effectLst/>
              </a:rPr>
              <a:t>razreda</a:t>
            </a:r>
            <a:r>
              <a:rPr lang="en-US" sz="2900" dirty="0">
                <a:effectLst/>
              </a:rPr>
              <a:t>&lt;/</a:t>
            </a:r>
            <a:r>
              <a:rPr lang="en-US" sz="2900" dirty="0" err="1">
                <a:effectLst/>
              </a:rPr>
              <a:t>h3</a:t>
            </a:r>
            <a:r>
              <a:rPr lang="en-US" sz="2900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&lt;/center&gt;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U </a:t>
            </a:r>
            <a:r>
              <a:rPr lang="en-US" sz="2900" dirty="0" err="1">
                <a:effectLst/>
              </a:rPr>
              <a:t>sljedećoj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tabeli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prikazane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su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ocjene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učenika</a:t>
            </a:r>
            <a:r>
              <a:rPr lang="en-US" sz="2900" dirty="0">
                <a:effectLst/>
              </a:rPr>
              <a:t> IX </a:t>
            </a:r>
            <a:r>
              <a:rPr lang="en-US" sz="2900" dirty="0" err="1">
                <a:effectLst/>
              </a:rPr>
              <a:t>razreda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za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drugo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polugodište</a:t>
            </a:r>
            <a:endParaRPr lang="en-US" sz="2900" dirty="0">
              <a:effectLst/>
            </a:endParaRPr>
          </a:p>
          <a:p>
            <a:pPr marL="0" indent="0">
              <a:buNone/>
            </a:pPr>
            <a:r>
              <a:rPr lang="en-US" sz="2900" dirty="0">
                <a:effectLst/>
              </a:rPr>
              <a:t>	&lt;</a:t>
            </a:r>
            <a:r>
              <a:rPr lang="en-US" sz="2900" dirty="0" err="1">
                <a:effectLst/>
              </a:rPr>
              <a:t>br</a:t>
            </a:r>
            <a:r>
              <a:rPr lang="en-US" sz="2900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&lt;font face="Comic Sans MS" size="3" color="red"&gt;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</a:t>
            </a:r>
            <a:r>
              <a:rPr lang="en-US" sz="2900" dirty="0" err="1">
                <a:effectLst/>
              </a:rPr>
              <a:t>i</a:t>
            </a:r>
            <a:r>
              <a:rPr lang="en-US" sz="2900" dirty="0">
                <a:effectLst/>
              </a:rPr>
              <a:t>&gt;&lt;b&gt;</a:t>
            </a:r>
            <a:r>
              <a:rPr lang="en-US" sz="2900" dirty="0" err="1">
                <a:effectLst/>
              </a:rPr>
              <a:t>Napomena</a:t>
            </a:r>
            <a:r>
              <a:rPr lang="en-US" sz="2900" dirty="0">
                <a:effectLst/>
              </a:rPr>
              <a:t>: </a:t>
            </a:r>
            <a:r>
              <a:rPr lang="en-US" sz="2900" dirty="0" err="1">
                <a:effectLst/>
              </a:rPr>
              <a:t>ocjene</a:t>
            </a:r>
            <a:r>
              <a:rPr lang="en-US" sz="2900" dirty="0">
                <a:effectLst/>
              </a:rPr>
              <a:t> ne </a:t>
            </a:r>
            <a:r>
              <a:rPr lang="en-US" sz="2900" dirty="0" err="1">
                <a:effectLst/>
              </a:rPr>
              <a:t>predstavljaju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konačno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stanje</a:t>
            </a:r>
            <a:r>
              <a:rPr lang="en-US" sz="2900" dirty="0">
                <a:effectLst/>
              </a:rPr>
              <a:t>&lt;/</a:t>
            </a:r>
            <a:r>
              <a:rPr lang="en-US" sz="2900" dirty="0" err="1">
                <a:effectLst/>
              </a:rPr>
              <a:t>i</a:t>
            </a:r>
            <a:r>
              <a:rPr lang="en-US" sz="2900" dirty="0">
                <a:effectLst/>
              </a:rPr>
              <a:t>&gt;&lt;/b&gt;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&lt;/font&gt;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&lt;center&gt;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&lt;table border="4" width="85%"&gt;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&lt;caption&gt; </a:t>
            </a:r>
            <a:r>
              <a:rPr lang="en-US" sz="2900" dirty="0" err="1">
                <a:effectLst/>
              </a:rPr>
              <a:t>Ocjene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učenika</a:t>
            </a:r>
            <a:r>
              <a:rPr lang="en-US" sz="2900" dirty="0">
                <a:effectLst/>
              </a:rPr>
              <a:t>&lt;/caption&gt;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</a:t>
            </a:r>
            <a:r>
              <a:rPr lang="en-US" sz="2900" dirty="0" err="1">
                <a:effectLst/>
              </a:rPr>
              <a:t>tr</a:t>
            </a:r>
            <a:r>
              <a:rPr lang="en-US" sz="2900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</a:t>
            </a:r>
            <a:r>
              <a:rPr lang="en-US" sz="2900" dirty="0" err="1">
                <a:effectLst/>
              </a:rPr>
              <a:t>th</a:t>
            </a:r>
            <a:r>
              <a:rPr lang="en-US" sz="2900" dirty="0">
                <a:effectLst/>
              </a:rPr>
              <a:t>&gt;</a:t>
            </a:r>
            <a:r>
              <a:rPr lang="en-US" sz="2900" dirty="0" err="1">
                <a:effectLst/>
              </a:rPr>
              <a:t>Redni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broj</a:t>
            </a:r>
            <a:r>
              <a:rPr lang="en-US" sz="2900" dirty="0">
                <a:effectLst/>
              </a:rPr>
              <a:t>&lt;/</a:t>
            </a:r>
            <a:r>
              <a:rPr lang="en-US" sz="2900" dirty="0" err="1">
                <a:effectLst/>
              </a:rPr>
              <a:t>th</a:t>
            </a:r>
            <a:r>
              <a:rPr lang="en-US" sz="2900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</a:t>
            </a:r>
            <a:r>
              <a:rPr lang="en-US" sz="2900" dirty="0" err="1">
                <a:effectLst/>
              </a:rPr>
              <a:t>th</a:t>
            </a:r>
            <a:r>
              <a:rPr lang="en-US" sz="2900" dirty="0">
                <a:effectLst/>
              </a:rPr>
              <a:t>&gt;</a:t>
            </a:r>
            <a:r>
              <a:rPr lang="en-US" sz="2900" dirty="0" err="1">
                <a:effectLst/>
              </a:rPr>
              <a:t>Ime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i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prezime</a:t>
            </a:r>
            <a:r>
              <a:rPr lang="en-US" sz="2900" dirty="0">
                <a:effectLst/>
              </a:rPr>
              <a:t>&lt;/</a:t>
            </a:r>
            <a:r>
              <a:rPr lang="en-US" sz="2900" dirty="0" err="1">
                <a:effectLst/>
              </a:rPr>
              <a:t>th</a:t>
            </a:r>
            <a:r>
              <a:rPr lang="en-US" sz="2900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</a:t>
            </a:r>
            <a:r>
              <a:rPr lang="en-US" sz="2900" dirty="0" err="1">
                <a:effectLst/>
              </a:rPr>
              <a:t>th</a:t>
            </a:r>
            <a:r>
              <a:rPr lang="en-US" sz="2900" dirty="0">
                <a:effectLst/>
              </a:rPr>
              <a:t>&gt;</a:t>
            </a:r>
            <a:r>
              <a:rPr lang="en-US" sz="2900" dirty="0" err="1">
                <a:effectLst/>
              </a:rPr>
              <a:t>Usmeni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odgovor</a:t>
            </a:r>
            <a:r>
              <a:rPr lang="en-US" sz="2900" dirty="0">
                <a:effectLst/>
              </a:rPr>
              <a:t>&lt;/</a:t>
            </a:r>
            <a:r>
              <a:rPr lang="en-US" sz="2900" dirty="0" err="1">
                <a:effectLst/>
              </a:rPr>
              <a:t>th</a:t>
            </a:r>
            <a:r>
              <a:rPr lang="en-US" sz="2900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</a:t>
            </a:r>
            <a:r>
              <a:rPr lang="en-US" sz="2900" dirty="0" err="1">
                <a:effectLst/>
              </a:rPr>
              <a:t>th</a:t>
            </a:r>
            <a:r>
              <a:rPr lang="en-US" sz="2900" dirty="0">
                <a:effectLst/>
              </a:rPr>
              <a:t>&gt;</a:t>
            </a:r>
            <a:r>
              <a:rPr lang="en-US" sz="2900" dirty="0" err="1">
                <a:effectLst/>
              </a:rPr>
              <a:t>Pismeni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radovi</a:t>
            </a:r>
            <a:r>
              <a:rPr lang="en-US" sz="2900" dirty="0">
                <a:effectLst/>
              </a:rPr>
              <a:t>&lt;/</a:t>
            </a:r>
            <a:r>
              <a:rPr lang="en-US" sz="2900" dirty="0" err="1">
                <a:effectLst/>
              </a:rPr>
              <a:t>th</a:t>
            </a:r>
            <a:r>
              <a:rPr lang="en-US" sz="2900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</a:t>
            </a:r>
            <a:r>
              <a:rPr lang="en-US" sz="2900" dirty="0" err="1">
                <a:effectLst/>
              </a:rPr>
              <a:t>th</a:t>
            </a:r>
            <a:r>
              <a:rPr lang="en-US" sz="2900" dirty="0">
                <a:effectLst/>
              </a:rPr>
              <a:t>&gt;</a:t>
            </a:r>
            <a:r>
              <a:rPr lang="en-US" sz="2900" dirty="0" err="1">
                <a:effectLst/>
              </a:rPr>
              <a:t>Praktični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radovi</a:t>
            </a:r>
            <a:r>
              <a:rPr lang="en-US" sz="2900" dirty="0">
                <a:effectLst/>
              </a:rPr>
              <a:t>&lt;/</a:t>
            </a:r>
            <a:r>
              <a:rPr lang="en-US" sz="2900" dirty="0" err="1">
                <a:effectLst/>
              </a:rPr>
              <a:t>th</a:t>
            </a:r>
            <a:r>
              <a:rPr lang="en-US" sz="2900" dirty="0">
                <a:effectLst/>
              </a:rPr>
              <a:t>&gt;</a:t>
            </a:r>
          </a:p>
          <a:p>
            <a:pPr marL="0" indent="0">
              <a:buNone/>
            </a:pPr>
            <a:r>
              <a:rPr lang="en-US" sz="2900" dirty="0">
                <a:effectLst/>
              </a:rPr>
              <a:t>	&lt;/</a:t>
            </a:r>
            <a:r>
              <a:rPr lang="en-US" sz="2900" dirty="0" err="1">
                <a:effectLst/>
              </a:rPr>
              <a:t>tr</a:t>
            </a:r>
            <a:r>
              <a:rPr lang="en-US" sz="2900" dirty="0" smtClean="0">
                <a:effectLst/>
              </a:rPr>
              <a:t>&gt;</a:t>
            </a:r>
            <a:r>
              <a:rPr lang="en-US" sz="2900" dirty="0">
                <a:effectLst/>
              </a:rPr>
              <a:t>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4572" y="272143"/>
            <a:ext cx="41256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 err="1"/>
              <a:t>tr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 align="center"&gt;1.&lt;/td&gt;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td&gt;Jovan </a:t>
            </a:r>
            <a:r>
              <a:rPr lang="en-US" sz="1400" b="1" dirty="0" err="1"/>
              <a:t>Marković</a:t>
            </a:r>
            <a:r>
              <a:rPr lang="en-US" sz="1400" b="1" dirty="0"/>
              <a:t>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td&gt;5, 5&lt;/td&gt;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td&gt;4&lt;/td&gt;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td&gt;3&lt;/td&gt;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&lt;/</a:t>
            </a:r>
            <a:r>
              <a:rPr lang="en-US" sz="1400" b="1" dirty="0" err="1"/>
              <a:t>tr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 err="1"/>
              <a:t>tr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 align="center"&gt;2.&lt;/td&gt;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td&gt;Kristina </a:t>
            </a:r>
            <a:r>
              <a:rPr lang="en-US" sz="1400" b="1" dirty="0" err="1"/>
              <a:t>Marinković</a:t>
            </a:r>
            <a:r>
              <a:rPr lang="en-US" sz="1400" b="1" dirty="0"/>
              <a:t>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td&gt;5&lt;/td&gt;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td&gt;4, 3&lt;/td&gt;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 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&lt;/</a:t>
            </a:r>
            <a:r>
              <a:rPr lang="en-US" sz="1400" b="1" dirty="0" err="1"/>
              <a:t>tr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 err="1"/>
              <a:t>tr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 align="center"&gt;3.&lt;/td&gt;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</a:t>
            </a:r>
            <a:r>
              <a:rPr lang="en-US" sz="1400" b="1" dirty="0" err="1"/>
              <a:t>Gorana</a:t>
            </a:r>
            <a:r>
              <a:rPr lang="en-US" sz="1400" b="1" dirty="0"/>
              <a:t> </a:t>
            </a:r>
            <a:r>
              <a:rPr lang="en-US" sz="1400" b="1" dirty="0" err="1"/>
              <a:t>Ristić</a:t>
            </a:r>
            <a:r>
              <a:rPr lang="en-US" sz="1400" b="1" dirty="0"/>
              <a:t>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td&gt;2, 4&lt;/td&gt;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td&gt;3, 5&lt;/td&gt;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</a:t>
            </a:r>
            <a:r>
              <a:rPr lang="en-US" sz="1400" b="1" dirty="0"/>
              <a:t>td&gt;4, 5&lt;/td&gt;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&lt;/</a:t>
            </a:r>
            <a:r>
              <a:rPr lang="en-US" sz="1400" b="1" dirty="0" err="1"/>
              <a:t>tr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&lt;/</a:t>
            </a:r>
            <a:r>
              <a:rPr lang="en-US" sz="1400" b="1" dirty="0"/>
              <a:t>table&gt;</a:t>
            </a:r>
          </a:p>
          <a:p>
            <a:r>
              <a:rPr lang="en-US" sz="1400" b="1" dirty="0"/>
              <a:t>	</a:t>
            </a:r>
            <a:r>
              <a:rPr lang="en-US" sz="1400" b="1" dirty="0" smtClean="0"/>
              <a:t>&lt;/</a:t>
            </a:r>
            <a:r>
              <a:rPr lang="en-US" sz="1400" b="1" dirty="0"/>
              <a:t>center&gt;</a:t>
            </a:r>
          </a:p>
          <a:p>
            <a:r>
              <a:rPr lang="sr-Latn-BA" sz="1400" b="1" dirty="0" smtClean="0"/>
              <a:t>    &lt;</a:t>
            </a:r>
            <a:r>
              <a:rPr lang="en-US" sz="1400" b="1" dirty="0" smtClean="0"/>
              <a:t>/</a:t>
            </a:r>
            <a:r>
              <a:rPr lang="en-US" sz="1400" b="1" dirty="0"/>
              <a:t>body&gt;</a:t>
            </a:r>
          </a:p>
          <a:p>
            <a:r>
              <a:rPr lang="en-US" sz="1400" b="1" dirty="0"/>
              <a:t>&lt;/html&gt;		</a:t>
            </a:r>
          </a:p>
          <a:p>
            <a:r>
              <a:rPr lang="en-US" sz="1400" b="1" dirty="0"/>
              <a:t>		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38257" y="272143"/>
            <a:ext cx="0" cy="6226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5133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3132" t="20713" r="7018" b="9135"/>
          <a:stretch/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229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94</Words>
  <Application>Microsoft Office PowerPoint</Application>
  <PresentationFormat>Custom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Хвала на пажњи.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Petković</dc:creator>
  <cp:lastModifiedBy>Aleksandra Stankovic</cp:lastModifiedBy>
  <cp:revision>47</cp:revision>
  <dcterms:created xsi:type="dcterms:W3CDTF">2021-02-17T18:22:51Z</dcterms:created>
  <dcterms:modified xsi:type="dcterms:W3CDTF">2021-03-01T06:56:48Z</dcterms:modified>
</cp:coreProperties>
</file>