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DDEBCF"/>
            </a:gs>
            <a:gs pos="67000">
              <a:schemeClr val="bg1">
                <a:alpha val="4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534400" cy="1771650"/>
          </a:xfrm>
        </p:spPr>
        <p:txBody>
          <a:bodyPr>
            <a:noAutofit/>
          </a:bodyPr>
          <a:lstStyle/>
          <a:p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ОДГОВОРНОСТИ</a:t>
            </a:r>
            <a:b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према себи, другоме и творевини</a:t>
            </a:r>
            <a:endParaRPr lang="sr-Latn-BA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19400" y="5105400"/>
            <a:ext cx="5791200" cy="7620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Православна вјеронаука 9. разред</a:t>
            </a:r>
            <a:endParaRPr lang="sr-Latn-BA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sadržaja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810000" cy="3429000"/>
          </a:xfrm>
        </p:spPr>
        <p:txBody>
          <a:bodyPr>
            <a:normAutofit lnSpcReduction="10000"/>
          </a:bodyPr>
          <a:lstStyle/>
          <a:p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 ствара свијет из љубави и Својим Промислом га одржава у постојању.</a:t>
            </a:r>
          </a:p>
          <a:p>
            <a:pPr marL="0" indent="0">
              <a:buNone/>
            </a:pPr>
            <a:endParaRPr lang="sr-Cyrl-BA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Свијет има свој смисао и циљ постојања.</a:t>
            </a:r>
          </a:p>
          <a:p>
            <a:endParaRPr lang="sr-Latn-BA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Čuvar mjesta sadržaja 6" descr="unnamed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143000"/>
            <a:ext cx="4592227" cy="45830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609600" y="4724400"/>
            <a:ext cx="7924800" cy="1524000"/>
          </a:xfrm>
        </p:spPr>
        <p:txBody>
          <a:bodyPr/>
          <a:lstStyle/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Човјек је врхунац стварања. </a:t>
            </a:r>
          </a:p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Његов циљ је да оствари заједницу са Богом, те да сву творевину принесе у ту заједницу.</a:t>
            </a:r>
            <a:endParaRPr lang="sr-Latn-BA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Čuvar mjesta sadržaja 4" descr="stvaranje-sveta-5eac067383eb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47800" y="685800"/>
            <a:ext cx="6427334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Заповијести Божје као човјеков путоказ.</a:t>
            </a:r>
          </a:p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Највеће заповијести: </a:t>
            </a:r>
          </a:p>
          <a:p>
            <a:pPr algn="just">
              <a:buNone/>
            </a:pPr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Љуби Господа Бога свога свим срцем својим, свом снагом својим и свим умом својим.</a:t>
            </a:r>
          </a:p>
          <a:p>
            <a:pPr algn="just">
              <a:buNone/>
            </a:pPr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Љуби ближњега свога као самог себе.</a:t>
            </a:r>
          </a:p>
          <a:p>
            <a:pPr algn="just">
              <a:buNone/>
            </a:pPr>
            <a:endParaRPr lang="sr-Cyrl-BA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„Будите ви, дакле, савршени, као што је савршен Отац ваш небески.” (Мт 5,48)</a:t>
            </a:r>
          </a:p>
          <a:p>
            <a:pPr algn="just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Одговорност човјека према: Богу, себи, ближњима и творевини.</a:t>
            </a:r>
          </a:p>
          <a:p>
            <a:pPr algn="just">
              <a:buNone/>
            </a:pPr>
            <a:endParaRPr lang="sr-Cyrl-BA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BA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Latn-BA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49026" cy="147623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Одговорност према Богу: </a:t>
            </a:r>
            <a:r>
              <a:rPr lang="sr-Latn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Љуби Господа Бога свога свим срцем својим, свом снагом својој и свом мишљу својом.</a:t>
            </a:r>
            <a:r>
              <a:rPr lang="sr-Latn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sr-Latn-BA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Čuvar mjesta sadržaja 4" descr="SAINT_JOHN_THEOLOGIAN-we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299321"/>
            <a:ext cx="3352800" cy="4073870"/>
          </a:xfrm>
        </p:spPr>
      </p:pic>
      <p:pic>
        <p:nvPicPr>
          <p:cNvPr id="6" name="Čuvar mjesta sadržaja 5" descr="Porfirie-480x57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" y="2271712"/>
            <a:ext cx="3429000" cy="412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Čuvar mjesta sadržaja 4" descr="98307012c40a3a2e95d1dae54f0d262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19002" y="2514600"/>
            <a:ext cx="6414207" cy="3263150"/>
          </a:xfrm>
        </p:spPr>
      </p:pic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1673107" y="6019800"/>
            <a:ext cx="6105995" cy="533400"/>
          </a:xfrm>
        </p:spPr>
        <p:txBody>
          <a:bodyPr/>
          <a:lstStyle/>
          <a:p>
            <a:pPr algn="ctr">
              <a:buNone/>
            </a:pPr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Христос као милостиви Самарјанин</a:t>
            </a:r>
            <a:endParaRPr lang="sr-Latn-BA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28600" y="306013"/>
            <a:ext cx="8610600" cy="2087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Одговорност према себи:</a:t>
            </a:r>
            <a:r>
              <a:rPr lang="sr-Cyrl-BA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реиспитивање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савјести и напредовање у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врлинама.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Одговорност према другима: </a:t>
            </a:r>
            <a:r>
              <a:rPr lang="sr-Latn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Љуби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ближњег свога као самог себе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981200"/>
          </a:xfrm>
        </p:spPr>
        <p:txBody>
          <a:bodyPr>
            <a:normAutofit/>
          </a:bodyPr>
          <a:lstStyle/>
          <a:p>
            <a:pPr algn="l"/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Одговорност према творевини</a:t>
            </a:r>
            <a:r>
              <a:rPr lang="sr-Cyrl-BA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Човјековим падом </a:t>
            </a:r>
            <a:r>
              <a:rPr lang="sr-Cyrl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долази</a:t>
            </a:r>
            <a:r>
              <a:rPr lang="sr-Cyrl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пропадљивост и </a:t>
            </a: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смрт.</a:t>
            </a:r>
            <a:b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Човјек је данас одговоран за загађење и уништавање творевине, због погрешног односа према њој.</a:t>
            </a:r>
            <a:endParaRPr lang="sr-Latn-BA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Čuvar mjesta sadržaja 4" descr="_108228968_imagefromio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200400"/>
            <a:ext cx="3962400" cy="2773992"/>
          </a:xfrm>
        </p:spPr>
      </p:pic>
      <p:pic>
        <p:nvPicPr>
          <p:cNvPr id="6" name="Čuvar mjesta sadržaja 5" descr="priroda-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1" y="3200400"/>
            <a:ext cx="4038600" cy="2773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ДОМАЋИ ЗАДАТАК:</a:t>
            </a:r>
            <a:br>
              <a:rPr lang="sr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BA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Одговори на питања у уџбенику на страни 69!</a:t>
            </a:r>
            <a:endParaRPr lang="sr-Latn-BA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О ОДГОВОРНОСТИ према себи, другоме и творевини</vt:lpstr>
      <vt:lpstr>PowerPoint Presentation</vt:lpstr>
      <vt:lpstr>PowerPoint Presentation</vt:lpstr>
      <vt:lpstr>PowerPoint Presentation</vt:lpstr>
      <vt:lpstr>Одговорност према Богу: „Љуби Господа Бога свога свим срцем својим, свом снагом својој и свом мишљу својом.“</vt:lpstr>
      <vt:lpstr>PowerPoint Presentation</vt:lpstr>
      <vt:lpstr>             Одговорност према творевини - Човјековим падом долази пропадљивост и смрт. - Човјек је данас одговоран за загађење и уништавање творевине, због погрешног односа према њој.</vt:lpstr>
      <vt:lpstr>ДОМАЋИ ЗАДАТАК:  - Одговори на питања у уџбенику на страни 69!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Sanja</dc:creator>
  <cp:lastModifiedBy>39. Slavoljub Lukic</cp:lastModifiedBy>
  <cp:revision>13</cp:revision>
  <dcterms:created xsi:type="dcterms:W3CDTF">2006-08-16T00:00:00Z</dcterms:created>
  <dcterms:modified xsi:type="dcterms:W3CDTF">2021-03-05T13:02:49Z</dcterms:modified>
</cp:coreProperties>
</file>