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5" r:id="rId6"/>
    <p:sldId id="263" r:id="rId7"/>
    <p:sldId id="264" r:id="rId8"/>
    <p:sldId id="266" r:id="rId9"/>
    <p:sldId id="267" r:id="rId10"/>
    <p:sldId id="25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>
        <p:scale>
          <a:sx n="81" d="100"/>
          <a:sy n="81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dranka Šašo" userId="00b9f9c519b15c20" providerId="LiveId" clId="{B72742CC-015E-4657-AD8B-8C4829B9C77D}"/>
    <pc:docChg chg="custSel modSld">
      <pc:chgData name="Jadranka Šašo" userId="00b9f9c519b15c20" providerId="LiveId" clId="{B72742CC-015E-4657-AD8B-8C4829B9C77D}" dt="2021-02-15T17:55:07.960" v="328"/>
      <pc:docMkLst>
        <pc:docMk/>
      </pc:docMkLst>
      <pc:sldChg chg="modSp mod modAnim">
        <pc:chgData name="Jadranka Šašo" userId="00b9f9c519b15c20" providerId="LiveId" clId="{B72742CC-015E-4657-AD8B-8C4829B9C77D}" dt="2021-02-15T17:55:07.960" v="328"/>
        <pc:sldMkLst>
          <pc:docMk/>
          <pc:sldMk cId="2683948732" sldId="269"/>
        </pc:sldMkLst>
        <pc:spChg chg="mod">
          <ac:chgData name="Jadranka Šašo" userId="00b9f9c519b15c20" providerId="LiveId" clId="{B72742CC-015E-4657-AD8B-8C4829B9C77D}" dt="2021-02-15T17:51:39.390" v="62" actId="2711"/>
          <ac:spMkLst>
            <pc:docMk/>
            <pc:sldMk cId="2683948732" sldId="269"/>
            <ac:spMk id="2" creationId="{EAF44AB9-8F4D-4AD3-A1DF-A56E31C43CF2}"/>
          </ac:spMkLst>
        </pc:spChg>
        <pc:spChg chg="mod">
          <ac:chgData name="Jadranka Šašo" userId="00b9f9c519b15c20" providerId="LiveId" clId="{B72742CC-015E-4657-AD8B-8C4829B9C77D}" dt="2021-02-15T17:54:55.389" v="325" actId="20577"/>
          <ac:spMkLst>
            <pc:docMk/>
            <pc:sldMk cId="2683948732" sldId="269"/>
            <ac:spMk id="3" creationId="{2C1F8BB9-8D60-41D0-968F-1732C4F02DF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888DEB-84B8-4B3E-BADA-E597E720DF51}" type="doc">
      <dgm:prSet loTypeId="urn:microsoft.com/office/officeart/2005/8/layout/orgChart1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32B61DB9-B0F3-46AB-BAEB-358538FF1FBA}">
      <dgm:prSet phldrT="[Text]" custT="1"/>
      <dgm:spPr/>
      <dgm:t>
        <a:bodyPr/>
        <a:lstStyle/>
        <a:p>
          <a:r>
            <a:rPr lang="sr-Cyrl-BA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ИНДУСТРИЈА</a:t>
          </a:r>
          <a:endParaRPr lang="hr-H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49ADB-DAD0-4761-990C-AEA53B34D1EC}" type="parTrans" cxnId="{99B0E8D5-471C-4851-8AEA-827901A111B1}">
      <dgm:prSet/>
      <dgm:spPr/>
      <dgm:t>
        <a:bodyPr/>
        <a:lstStyle/>
        <a:p>
          <a:endParaRPr lang="hr-HR"/>
        </a:p>
      </dgm:t>
    </dgm:pt>
    <dgm:pt modelId="{FBD3EAB1-0632-48AF-96F9-F935827E5108}" type="sibTrans" cxnId="{99B0E8D5-471C-4851-8AEA-827901A111B1}">
      <dgm:prSet/>
      <dgm:spPr/>
      <dgm:t>
        <a:bodyPr/>
        <a:lstStyle/>
        <a:p>
          <a:endParaRPr lang="hr-HR"/>
        </a:p>
      </dgm:t>
    </dgm:pt>
    <dgm:pt modelId="{E91F4449-1ABE-4908-84E5-BB76F8278E23}">
      <dgm:prSet phldrT="[Text]" custT="1"/>
      <dgm:spPr/>
      <dgm:t>
        <a:bodyPr/>
        <a:lstStyle/>
        <a:p>
          <a:r>
            <a:rPr lang="sr-Cyrl-BA" sz="1500" b="1">
              <a:latin typeface="Times New Roman" panose="02020603050405020304" pitchFamily="18" charset="0"/>
              <a:cs typeface="Times New Roman" panose="02020603050405020304" pitchFamily="18" charset="0"/>
            </a:rPr>
            <a:t>ПРЕХРАМБЕНА</a:t>
          </a:r>
          <a:endParaRPr lang="hr-HR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C6725-BC3B-4763-BA62-F6071F45DE20}" type="parTrans" cxnId="{DCF2AFEB-CABF-4826-9B0B-4FA7A0670BF3}">
      <dgm:prSet/>
      <dgm:spPr/>
      <dgm:t>
        <a:bodyPr/>
        <a:lstStyle/>
        <a:p>
          <a:endParaRPr lang="hr-HR"/>
        </a:p>
      </dgm:t>
    </dgm:pt>
    <dgm:pt modelId="{A77BF252-470A-44FC-923E-76162EF9375C}" type="sibTrans" cxnId="{DCF2AFEB-CABF-4826-9B0B-4FA7A0670BF3}">
      <dgm:prSet/>
      <dgm:spPr/>
      <dgm:t>
        <a:bodyPr/>
        <a:lstStyle/>
        <a:p>
          <a:endParaRPr lang="hr-HR"/>
        </a:p>
      </dgm:t>
    </dgm:pt>
    <dgm:pt modelId="{734B253B-C7B7-47EB-926A-DDA8558C4F54}">
      <dgm:prSet phldrT="[Text]" custT="1"/>
      <dgm:spPr/>
      <dgm:t>
        <a:bodyPr/>
        <a:lstStyle/>
        <a:p>
          <a:r>
            <a:rPr lang="sr-Cyrl-BA" sz="1500" b="1">
              <a:latin typeface="Times New Roman" panose="02020603050405020304" pitchFamily="18" charset="0"/>
              <a:cs typeface="Times New Roman" panose="02020603050405020304" pitchFamily="18" charset="0"/>
            </a:rPr>
            <a:t>ДРВНА</a:t>
          </a:r>
          <a:endParaRPr lang="hr-HR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95F4E-2D08-41D5-BA7E-B0128AA9DA75}" type="parTrans" cxnId="{225CFEAE-2C7A-4F5A-A642-91F2070D7B3C}">
      <dgm:prSet/>
      <dgm:spPr/>
      <dgm:t>
        <a:bodyPr/>
        <a:lstStyle/>
        <a:p>
          <a:endParaRPr lang="hr-HR"/>
        </a:p>
      </dgm:t>
    </dgm:pt>
    <dgm:pt modelId="{FC8CB153-6EED-405B-8449-0F8CC2731B2E}" type="sibTrans" cxnId="{225CFEAE-2C7A-4F5A-A642-91F2070D7B3C}">
      <dgm:prSet/>
      <dgm:spPr/>
      <dgm:t>
        <a:bodyPr/>
        <a:lstStyle/>
        <a:p>
          <a:endParaRPr lang="hr-HR"/>
        </a:p>
      </dgm:t>
    </dgm:pt>
    <dgm:pt modelId="{70F4DBDA-41F2-4214-A824-A08D6F542114}">
      <dgm:prSet phldrT="[Text]" custT="1"/>
      <dgm:spPr/>
      <dgm:t>
        <a:bodyPr/>
        <a:lstStyle/>
        <a:p>
          <a:r>
            <a:rPr lang="sr-Cyrl-BA" sz="1500" b="1">
              <a:latin typeface="Times New Roman" panose="02020603050405020304" pitchFamily="18" charset="0"/>
              <a:cs typeface="Times New Roman" panose="02020603050405020304" pitchFamily="18" charset="0"/>
            </a:rPr>
            <a:t>МАШИНСКА</a:t>
          </a:r>
          <a:endParaRPr lang="hr-HR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6ADAC-D12E-428B-8D6F-A1E97390708E}" type="parTrans" cxnId="{BDF34849-328F-4DCD-A984-83B5A92A501D}">
      <dgm:prSet/>
      <dgm:spPr/>
      <dgm:t>
        <a:bodyPr/>
        <a:lstStyle/>
        <a:p>
          <a:endParaRPr lang="hr-HR"/>
        </a:p>
      </dgm:t>
    </dgm:pt>
    <dgm:pt modelId="{5B83EBED-161C-4F4A-A43E-FA81317CFB89}" type="sibTrans" cxnId="{BDF34849-328F-4DCD-A984-83B5A92A501D}">
      <dgm:prSet/>
      <dgm:spPr/>
      <dgm:t>
        <a:bodyPr/>
        <a:lstStyle/>
        <a:p>
          <a:endParaRPr lang="hr-HR"/>
        </a:p>
      </dgm:t>
    </dgm:pt>
    <dgm:pt modelId="{6540BBD3-AFD9-47ED-8825-AC0F22ACEB94}">
      <dgm:prSet phldrT="[Text]" custT="1"/>
      <dgm:spPr/>
      <dgm:t>
        <a:bodyPr/>
        <a:lstStyle/>
        <a:p>
          <a:r>
            <a:rPr lang="sr-Cyrl-BA" sz="1500" b="1">
              <a:latin typeface="Times New Roman" panose="02020603050405020304" pitchFamily="18" charset="0"/>
              <a:cs typeface="Times New Roman" panose="02020603050405020304" pitchFamily="18" charset="0"/>
            </a:rPr>
            <a:t>ХЕМИЈСКА</a:t>
          </a:r>
          <a:endParaRPr lang="hr-HR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A5AC61-1632-4E16-8A1D-F8EBA50F1BEC}" type="parTrans" cxnId="{5EB7CFEA-C8E9-4B5B-9B3F-51C8EC611AAD}">
      <dgm:prSet/>
      <dgm:spPr/>
      <dgm:t>
        <a:bodyPr/>
        <a:lstStyle/>
        <a:p>
          <a:endParaRPr lang="hr-HR"/>
        </a:p>
      </dgm:t>
    </dgm:pt>
    <dgm:pt modelId="{ED2DFE17-B5CE-40B5-8F96-EAC025A41DCA}" type="sibTrans" cxnId="{5EB7CFEA-C8E9-4B5B-9B3F-51C8EC611AAD}">
      <dgm:prSet/>
      <dgm:spPr/>
      <dgm:t>
        <a:bodyPr/>
        <a:lstStyle/>
        <a:p>
          <a:endParaRPr lang="hr-HR"/>
        </a:p>
      </dgm:t>
    </dgm:pt>
    <dgm:pt modelId="{52F54727-3C5F-49F9-B284-A6F63E31B154}">
      <dgm:prSet phldrT="[Text]" custT="1"/>
      <dgm:spPr/>
      <dgm:t>
        <a:bodyPr/>
        <a:lstStyle/>
        <a:p>
          <a:r>
            <a:rPr lang="sr-Cyrl-BA" sz="1500" b="1">
              <a:latin typeface="Times New Roman" panose="02020603050405020304" pitchFamily="18" charset="0"/>
              <a:cs typeface="Times New Roman" panose="02020603050405020304" pitchFamily="18" charset="0"/>
            </a:rPr>
            <a:t>ТЕКСТИЛНА</a:t>
          </a:r>
          <a:endParaRPr lang="hr-HR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DC06B8-60B3-46EB-ABD4-64158C2501F6}" type="parTrans" cxnId="{E513FE12-0A9C-4C0E-A7CB-186F062CCFEC}">
      <dgm:prSet/>
      <dgm:spPr/>
      <dgm:t>
        <a:bodyPr/>
        <a:lstStyle/>
        <a:p>
          <a:endParaRPr lang="hr-HR"/>
        </a:p>
      </dgm:t>
    </dgm:pt>
    <dgm:pt modelId="{221521EA-C7B3-47AC-BE4E-B245B91A6B29}" type="sibTrans" cxnId="{E513FE12-0A9C-4C0E-A7CB-186F062CCFEC}">
      <dgm:prSet/>
      <dgm:spPr/>
      <dgm:t>
        <a:bodyPr/>
        <a:lstStyle/>
        <a:p>
          <a:endParaRPr lang="hr-HR"/>
        </a:p>
      </dgm:t>
    </dgm:pt>
    <dgm:pt modelId="{FABAED67-333A-4A67-AC5D-E3EC2F3F5CBA}" type="pres">
      <dgm:prSet presAssocID="{FB888DEB-84B8-4B3E-BADA-E597E720DF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8FDD28-7428-4F7C-9704-7D2F1E3FD1B4}" type="pres">
      <dgm:prSet presAssocID="{32B61DB9-B0F3-46AB-BAEB-358538FF1FBA}" presName="hierRoot1" presStyleCnt="0">
        <dgm:presLayoutVars>
          <dgm:hierBranch val="init"/>
        </dgm:presLayoutVars>
      </dgm:prSet>
      <dgm:spPr/>
    </dgm:pt>
    <dgm:pt modelId="{AA77101A-E64E-4A6F-A737-9C26371BECB5}" type="pres">
      <dgm:prSet presAssocID="{32B61DB9-B0F3-46AB-BAEB-358538FF1FBA}" presName="rootComposite1" presStyleCnt="0"/>
      <dgm:spPr/>
    </dgm:pt>
    <dgm:pt modelId="{589BF65A-F54D-4D03-99C9-4046E0BF121C}" type="pres">
      <dgm:prSet presAssocID="{32B61DB9-B0F3-46AB-BAEB-358538FF1FBA}" presName="rootText1" presStyleLbl="node0" presStyleIdx="0" presStyleCnt="1" custScaleX="247983" custLinFactNeighborX="2585" custLinFactNeighborY="21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B0767F-9691-41BE-A9CB-26B0C5A8465D}" type="pres">
      <dgm:prSet presAssocID="{32B61DB9-B0F3-46AB-BAEB-358538FF1FB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66E59C-1173-4237-95C3-31683099471C}" type="pres">
      <dgm:prSet presAssocID="{32B61DB9-B0F3-46AB-BAEB-358538FF1FBA}" presName="hierChild2" presStyleCnt="0"/>
      <dgm:spPr/>
    </dgm:pt>
    <dgm:pt modelId="{6B99EDDD-F6E3-4439-9E72-309406CB1117}" type="pres">
      <dgm:prSet presAssocID="{94EC6725-BC3B-4763-BA62-F6071F45DE20}" presName="Name37" presStyleLbl="parChTrans1D2" presStyleIdx="0" presStyleCnt="5"/>
      <dgm:spPr/>
      <dgm:t>
        <a:bodyPr/>
        <a:lstStyle/>
        <a:p>
          <a:endParaRPr lang="en-US"/>
        </a:p>
      </dgm:t>
    </dgm:pt>
    <dgm:pt modelId="{21A4287B-8E99-42A3-979A-DE889D4BEF8E}" type="pres">
      <dgm:prSet presAssocID="{E91F4449-1ABE-4908-84E5-BB76F8278E23}" presName="hierRoot2" presStyleCnt="0">
        <dgm:presLayoutVars>
          <dgm:hierBranch val="init"/>
        </dgm:presLayoutVars>
      </dgm:prSet>
      <dgm:spPr/>
    </dgm:pt>
    <dgm:pt modelId="{46022958-B049-43F3-A4D1-D5DBB69C5CD9}" type="pres">
      <dgm:prSet presAssocID="{E91F4449-1ABE-4908-84E5-BB76F8278E23}" presName="rootComposite" presStyleCnt="0"/>
      <dgm:spPr/>
    </dgm:pt>
    <dgm:pt modelId="{E8C50807-4ED7-4849-9AD1-422FC6CF5796}" type="pres">
      <dgm:prSet presAssocID="{E91F4449-1ABE-4908-84E5-BB76F8278E23}" presName="rootText" presStyleLbl="node2" presStyleIdx="0" presStyleCnt="5" custScaleX="127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7A09E-1AE5-4A9F-B943-2F5C4DCDE5A9}" type="pres">
      <dgm:prSet presAssocID="{E91F4449-1ABE-4908-84E5-BB76F8278E23}" presName="rootConnector" presStyleLbl="node2" presStyleIdx="0" presStyleCnt="5"/>
      <dgm:spPr/>
      <dgm:t>
        <a:bodyPr/>
        <a:lstStyle/>
        <a:p>
          <a:endParaRPr lang="en-US"/>
        </a:p>
      </dgm:t>
    </dgm:pt>
    <dgm:pt modelId="{27E79C0D-35D2-427B-8BDD-DA892D189FBD}" type="pres">
      <dgm:prSet presAssocID="{E91F4449-1ABE-4908-84E5-BB76F8278E23}" presName="hierChild4" presStyleCnt="0"/>
      <dgm:spPr/>
    </dgm:pt>
    <dgm:pt modelId="{EBE3B030-DFBA-4398-9210-0F8B5BACADFE}" type="pres">
      <dgm:prSet presAssocID="{E91F4449-1ABE-4908-84E5-BB76F8278E23}" presName="hierChild5" presStyleCnt="0"/>
      <dgm:spPr/>
    </dgm:pt>
    <dgm:pt modelId="{26DFFE11-A27C-4512-AE55-446B03CCD230}" type="pres">
      <dgm:prSet presAssocID="{8D195F4E-2D08-41D5-BA7E-B0128AA9DA7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5F96229D-9F08-4400-B796-B78E3E1ADDE6}" type="pres">
      <dgm:prSet presAssocID="{734B253B-C7B7-47EB-926A-DDA8558C4F54}" presName="hierRoot2" presStyleCnt="0">
        <dgm:presLayoutVars>
          <dgm:hierBranch val="init"/>
        </dgm:presLayoutVars>
      </dgm:prSet>
      <dgm:spPr/>
    </dgm:pt>
    <dgm:pt modelId="{429983F0-0257-4BC7-943B-A2126F206673}" type="pres">
      <dgm:prSet presAssocID="{734B253B-C7B7-47EB-926A-DDA8558C4F54}" presName="rootComposite" presStyleCnt="0"/>
      <dgm:spPr/>
    </dgm:pt>
    <dgm:pt modelId="{BD7DDE41-3C25-4556-A5E7-D690B7A64893}" type="pres">
      <dgm:prSet presAssocID="{734B253B-C7B7-47EB-926A-DDA8558C4F5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761F54-A70D-4184-ACD4-899AEBB17500}" type="pres">
      <dgm:prSet presAssocID="{734B253B-C7B7-47EB-926A-DDA8558C4F54}" presName="rootConnector" presStyleLbl="node2" presStyleIdx="1" presStyleCnt="5"/>
      <dgm:spPr/>
      <dgm:t>
        <a:bodyPr/>
        <a:lstStyle/>
        <a:p>
          <a:endParaRPr lang="en-US"/>
        </a:p>
      </dgm:t>
    </dgm:pt>
    <dgm:pt modelId="{736CFD19-A4F6-40F9-BD15-A2E87271F404}" type="pres">
      <dgm:prSet presAssocID="{734B253B-C7B7-47EB-926A-DDA8558C4F54}" presName="hierChild4" presStyleCnt="0"/>
      <dgm:spPr/>
    </dgm:pt>
    <dgm:pt modelId="{7B581891-B07C-49D6-8A0D-DADBE6CC4176}" type="pres">
      <dgm:prSet presAssocID="{734B253B-C7B7-47EB-926A-DDA8558C4F54}" presName="hierChild5" presStyleCnt="0"/>
      <dgm:spPr/>
    </dgm:pt>
    <dgm:pt modelId="{1CE5E4E6-9C0E-4E19-9FBF-D5CD4D5EF5D3}" type="pres">
      <dgm:prSet presAssocID="{1A06ADAC-D12E-428B-8D6F-A1E97390708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2080BF67-B560-4A3A-BBEE-ED39F8A63C0B}" type="pres">
      <dgm:prSet presAssocID="{70F4DBDA-41F2-4214-A824-A08D6F542114}" presName="hierRoot2" presStyleCnt="0">
        <dgm:presLayoutVars>
          <dgm:hierBranch val="init"/>
        </dgm:presLayoutVars>
      </dgm:prSet>
      <dgm:spPr/>
    </dgm:pt>
    <dgm:pt modelId="{B29DF367-3CA3-4718-84D1-7A9A29E1968F}" type="pres">
      <dgm:prSet presAssocID="{70F4DBDA-41F2-4214-A824-A08D6F542114}" presName="rootComposite" presStyleCnt="0"/>
      <dgm:spPr/>
    </dgm:pt>
    <dgm:pt modelId="{28FA1740-6229-4B32-B9C8-7CCA6A9A183E}" type="pres">
      <dgm:prSet presAssocID="{70F4DBDA-41F2-4214-A824-A08D6F542114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00282-D943-4D9E-83B7-2F9F4D815322}" type="pres">
      <dgm:prSet presAssocID="{70F4DBDA-41F2-4214-A824-A08D6F542114}" presName="rootConnector" presStyleLbl="node2" presStyleIdx="2" presStyleCnt="5"/>
      <dgm:spPr/>
      <dgm:t>
        <a:bodyPr/>
        <a:lstStyle/>
        <a:p>
          <a:endParaRPr lang="en-US"/>
        </a:p>
      </dgm:t>
    </dgm:pt>
    <dgm:pt modelId="{B42CBDE9-434A-4315-801E-FF15C852ECEB}" type="pres">
      <dgm:prSet presAssocID="{70F4DBDA-41F2-4214-A824-A08D6F542114}" presName="hierChild4" presStyleCnt="0"/>
      <dgm:spPr/>
    </dgm:pt>
    <dgm:pt modelId="{49CE8A7C-BA75-4CDD-99F1-62FF77742FF2}" type="pres">
      <dgm:prSet presAssocID="{70F4DBDA-41F2-4214-A824-A08D6F542114}" presName="hierChild5" presStyleCnt="0"/>
      <dgm:spPr/>
    </dgm:pt>
    <dgm:pt modelId="{6A2374FE-0000-4BAD-9063-AA913DFE0E4E}" type="pres">
      <dgm:prSet presAssocID="{82A5AC61-1632-4E16-8A1D-F8EBA50F1BE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26473DE2-0E60-4023-9E11-BCBB67017FF2}" type="pres">
      <dgm:prSet presAssocID="{6540BBD3-AFD9-47ED-8825-AC0F22ACEB94}" presName="hierRoot2" presStyleCnt="0">
        <dgm:presLayoutVars>
          <dgm:hierBranch val="init"/>
        </dgm:presLayoutVars>
      </dgm:prSet>
      <dgm:spPr/>
    </dgm:pt>
    <dgm:pt modelId="{924D6DB1-56C1-4AC1-9D2C-5B17A1299122}" type="pres">
      <dgm:prSet presAssocID="{6540BBD3-AFD9-47ED-8825-AC0F22ACEB94}" presName="rootComposite" presStyleCnt="0"/>
      <dgm:spPr/>
    </dgm:pt>
    <dgm:pt modelId="{FB7AF382-6D87-45F8-9816-6A385B98D2F7}" type="pres">
      <dgm:prSet presAssocID="{6540BBD3-AFD9-47ED-8825-AC0F22ACEB9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873304-A457-400E-9E95-37B5B681CBED}" type="pres">
      <dgm:prSet presAssocID="{6540BBD3-AFD9-47ED-8825-AC0F22ACEB94}" presName="rootConnector" presStyleLbl="node2" presStyleIdx="3" presStyleCnt="5"/>
      <dgm:spPr/>
      <dgm:t>
        <a:bodyPr/>
        <a:lstStyle/>
        <a:p>
          <a:endParaRPr lang="en-US"/>
        </a:p>
      </dgm:t>
    </dgm:pt>
    <dgm:pt modelId="{25ED0183-79A4-47FE-AF9B-D2095F511862}" type="pres">
      <dgm:prSet presAssocID="{6540BBD3-AFD9-47ED-8825-AC0F22ACEB94}" presName="hierChild4" presStyleCnt="0"/>
      <dgm:spPr/>
    </dgm:pt>
    <dgm:pt modelId="{E573B226-0182-4684-8BEA-2799F87D8340}" type="pres">
      <dgm:prSet presAssocID="{6540BBD3-AFD9-47ED-8825-AC0F22ACEB94}" presName="hierChild5" presStyleCnt="0"/>
      <dgm:spPr/>
    </dgm:pt>
    <dgm:pt modelId="{DE299FF2-B345-4886-B04D-76158FB724A6}" type="pres">
      <dgm:prSet presAssocID="{1CDC06B8-60B3-46EB-ABD4-64158C2501F6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B248EDB-CB14-406E-887C-4CC5DBDABE34}" type="pres">
      <dgm:prSet presAssocID="{52F54727-3C5F-49F9-B284-A6F63E31B154}" presName="hierRoot2" presStyleCnt="0">
        <dgm:presLayoutVars>
          <dgm:hierBranch val="init"/>
        </dgm:presLayoutVars>
      </dgm:prSet>
      <dgm:spPr/>
    </dgm:pt>
    <dgm:pt modelId="{9E0CC4D0-1EF1-4FD7-BCCD-F888D67750EE}" type="pres">
      <dgm:prSet presAssocID="{52F54727-3C5F-49F9-B284-A6F63E31B154}" presName="rootComposite" presStyleCnt="0"/>
      <dgm:spPr/>
    </dgm:pt>
    <dgm:pt modelId="{647A6B5A-52AF-4381-8AF0-41A98AFE9D57}" type="pres">
      <dgm:prSet presAssocID="{52F54727-3C5F-49F9-B284-A6F63E31B15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4EEF29-D568-4069-BB81-36DECA5D8120}" type="pres">
      <dgm:prSet presAssocID="{52F54727-3C5F-49F9-B284-A6F63E31B154}" presName="rootConnector" presStyleLbl="node2" presStyleIdx="4" presStyleCnt="5"/>
      <dgm:spPr/>
      <dgm:t>
        <a:bodyPr/>
        <a:lstStyle/>
        <a:p>
          <a:endParaRPr lang="en-US"/>
        </a:p>
      </dgm:t>
    </dgm:pt>
    <dgm:pt modelId="{8D7972F4-29E4-4560-99CD-75C6C8D46D54}" type="pres">
      <dgm:prSet presAssocID="{52F54727-3C5F-49F9-B284-A6F63E31B154}" presName="hierChild4" presStyleCnt="0"/>
      <dgm:spPr/>
    </dgm:pt>
    <dgm:pt modelId="{0FB2426F-4F3F-420B-8054-FA6802A11A9F}" type="pres">
      <dgm:prSet presAssocID="{52F54727-3C5F-49F9-B284-A6F63E31B154}" presName="hierChild5" presStyleCnt="0"/>
      <dgm:spPr/>
    </dgm:pt>
    <dgm:pt modelId="{EADCBBF1-27A3-4557-B2EE-1D69611BDFCC}" type="pres">
      <dgm:prSet presAssocID="{32B61DB9-B0F3-46AB-BAEB-358538FF1FBA}" presName="hierChild3" presStyleCnt="0"/>
      <dgm:spPr/>
    </dgm:pt>
  </dgm:ptLst>
  <dgm:cxnLst>
    <dgm:cxn modelId="{0700A6C7-C968-450F-826D-021223848B77}" type="presOf" srcId="{52F54727-3C5F-49F9-B284-A6F63E31B154}" destId="{647A6B5A-52AF-4381-8AF0-41A98AFE9D57}" srcOrd="0" destOrd="0" presId="urn:microsoft.com/office/officeart/2005/8/layout/orgChart1"/>
    <dgm:cxn modelId="{437389B2-6B01-4EFB-84C1-60A85EDF2172}" type="presOf" srcId="{32B61DB9-B0F3-46AB-BAEB-358538FF1FBA}" destId="{589BF65A-F54D-4D03-99C9-4046E0BF121C}" srcOrd="0" destOrd="0" presId="urn:microsoft.com/office/officeart/2005/8/layout/orgChart1"/>
    <dgm:cxn modelId="{2EC8B449-5886-406C-ACF9-C64BAB9C717E}" type="presOf" srcId="{734B253B-C7B7-47EB-926A-DDA8558C4F54}" destId="{BD7DDE41-3C25-4556-A5E7-D690B7A64893}" srcOrd="0" destOrd="0" presId="urn:microsoft.com/office/officeart/2005/8/layout/orgChart1"/>
    <dgm:cxn modelId="{5EB7CFEA-C8E9-4B5B-9B3F-51C8EC611AAD}" srcId="{32B61DB9-B0F3-46AB-BAEB-358538FF1FBA}" destId="{6540BBD3-AFD9-47ED-8825-AC0F22ACEB94}" srcOrd="3" destOrd="0" parTransId="{82A5AC61-1632-4E16-8A1D-F8EBA50F1BEC}" sibTransId="{ED2DFE17-B5CE-40B5-8F96-EAC025A41DCA}"/>
    <dgm:cxn modelId="{1B722D4C-B8F8-42D1-94D8-7184A0BCEB54}" type="presOf" srcId="{32B61DB9-B0F3-46AB-BAEB-358538FF1FBA}" destId="{04B0767F-9691-41BE-A9CB-26B0C5A8465D}" srcOrd="1" destOrd="0" presId="urn:microsoft.com/office/officeart/2005/8/layout/orgChart1"/>
    <dgm:cxn modelId="{DCF2AFEB-CABF-4826-9B0B-4FA7A0670BF3}" srcId="{32B61DB9-B0F3-46AB-BAEB-358538FF1FBA}" destId="{E91F4449-1ABE-4908-84E5-BB76F8278E23}" srcOrd="0" destOrd="0" parTransId="{94EC6725-BC3B-4763-BA62-F6071F45DE20}" sibTransId="{A77BF252-470A-44FC-923E-76162EF9375C}"/>
    <dgm:cxn modelId="{BDF34849-328F-4DCD-A984-83B5A92A501D}" srcId="{32B61DB9-B0F3-46AB-BAEB-358538FF1FBA}" destId="{70F4DBDA-41F2-4214-A824-A08D6F542114}" srcOrd="2" destOrd="0" parTransId="{1A06ADAC-D12E-428B-8D6F-A1E97390708E}" sibTransId="{5B83EBED-161C-4F4A-A43E-FA81317CFB89}"/>
    <dgm:cxn modelId="{9192FE3E-B166-438F-824B-15F72A841D22}" type="presOf" srcId="{94EC6725-BC3B-4763-BA62-F6071F45DE20}" destId="{6B99EDDD-F6E3-4439-9E72-309406CB1117}" srcOrd="0" destOrd="0" presId="urn:microsoft.com/office/officeart/2005/8/layout/orgChart1"/>
    <dgm:cxn modelId="{9A6A1C95-F6C1-4CB2-A730-C1C8B91AF681}" type="presOf" srcId="{70F4DBDA-41F2-4214-A824-A08D6F542114}" destId="{8D100282-D943-4D9E-83B7-2F9F4D815322}" srcOrd="1" destOrd="0" presId="urn:microsoft.com/office/officeart/2005/8/layout/orgChart1"/>
    <dgm:cxn modelId="{197339B8-566F-4D5E-A098-8F13D9C81680}" type="presOf" srcId="{734B253B-C7B7-47EB-926A-DDA8558C4F54}" destId="{ED761F54-A70D-4184-ACD4-899AEBB17500}" srcOrd="1" destOrd="0" presId="urn:microsoft.com/office/officeart/2005/8/layout/orgChart1"/>
    <dgm:cxn modelId="{86CB631E-9C4B-4EC4-B031-522950D34CE9}" type="presOf" srcId="{FB888DEB-84B8-4B3E-BADA-E597E720DF51}" destId="{FABAED67-333A-4A67-AC5D-E3EC2F3F5CBA}" srcOrd="0" destOrd="0" presId="urn:microsoft.com/office/officeart/2005/8/layout/orgChart1"/>
    <dgm:cxn modelId="{15093B53-BC0A-40A0-9479-E79B81124CAF}" type="presOf" srcId="{6540BBD3-AFD9-47ED-8825-AC0F22ACEB94}" destId="{FB7AF382-6D87-45F8-9816-6A385B98D2F7}" srcOrd="0" destOrd="0" presId="urn:microsoft.com/office/officeart/2005/8/layout/orgChart1"/>
    <dgm:cxn modelId="{16447271-DA96-4E52-8266-8B8BB67F87FD}" type="presOf" srcId="{6540BBD3-AFD9-47ED-8825-AC0F22ACEB94}" destId="{05873304-A457-400E-9E95-37B5B681CBED}" srcOrd="1" destOrd="0" presId="urn:microsoft.com/office/officeart/2005/8/layout/orgChart1"/>
    <dgm:cxn modelId="{775CE5C6-0093-4B8C-A0CD-6301B0CD2037}" type="presOf" srcId="{1CDC06B8-60B3-46EB-ABD4-64158C2501F6}" destId="{DE299FF2-B345-4886-B04D-76158FB724A6}" srcOrd="0" destOrd="0" presId="urn:microsoft.com/office/officeart/2005/8/layout/orgChart1"/>
    <dgm:cxn modelId="{87C5CDCC-A99A-44D0-BAF4-94BF42B44638}" type="presOf" srcId="{82A5AC61-1632-4E16-8A1D-F8EBA50F1BEC}" destId="{6A2374FE-0000-4BAD-9063-AA913DFE0E4E}" srcOrd="0" destOrd="0" presId="urn:microsoft.com/office/officeart/2005/8/layout/orgChart1"/>
    <dgm:cxn modelId="{E2B0B11F-211A-40FB-AC2D-077FEA35ED54}" type="presOf" srcId="{E91F4449-1ABE-4908-84E5-BB76F8278E23}" destId="{7437A09E-1AE5-4A9F-B943-2F5C4DCDE5A9}" srcOrd="1" destOrd="0" presId="urn:microsoft.com/office/officeart/2005/8/layout/orgChart1"/>
    <dgm:cxn modelId="{DD774826-E333-4952-8AF8-AEFF4B03383B}" type="presOf" srcId="{8D195F4E-2D08-41D5-BA7E-B0128AA9DA75}" destId="{26DFFE11-A27C-4512-AE55-446B03CCD230}" srcOrd="0" destOrd="0" presId="urn:microsoft.com/office/officeart/2005/8/layout/orgChart1"/>
    <dgm:cxn modelId="{EF0C6B56-6D5F-4562-BCD0-30C29FAEFD09}" type="presOf" srcId="{70F4DBDA-41F2-4214-A824-A08D6F542114}" destId="{28FA1740-6229-4B32-B9C8-7CCA6A9A183E}" srcOrd="0" destOrd="0" presId="urn:microsoft.com/office/officeart/2005/8/layout/orgChart1"/>
    <dgm:cxn modelId="{257F1760-5F9E-403C-8FBD-A15BD45BAF4A}" type="presOf" srcId="{52F54727-3C5F-49F9-B284-A6F63E31B154}" destId="{184EEF29-D568-4069-BB81-36DECA5D8120}" srcOrd="1" destOrd="0" presId="urn:microsoft.com/office/officeart/2005/8/layout/orgChart1"/>
    <dgm:cxn modelId="{99B0E8D5-471C-4851-8AEA-827901A111B1}" srcId="{FB888DEB-84B8-4B3E-BADA-E597E720DF51}" destId="{32B61DB9-B0F3-46AB-BAEB-358538FF1FBA}" srcOrd="0" destOrd="0" parTransId="{E3249ADB-DAD0-4761-990C-AEA53B34D1EC}" sibTransId="{FBD3EAB1-0632-48AF-96F9-F935827E5108}"/>
    <dgm:cxn modelId="{963DE6B3-32A5-41F5-92C9-DF3CC0E3DE7F}" type="presOf" srcId="{1A06ADAC-D12E-428B-8D6F-A1E97390708E}" destId="{1CE5E4E6-9C0E-4E19-9FBF-D5CD4D5EF5D3}" srcOrd="0" destOrd="0" presId="urn:microsoft.com/office/officeart/2005/8/layout/orgChart1"/>
    <dgm:cxn modelId="{225CFEAE-2C7A-4F5A-A642-91F2070D7B3C}" srcId="{32B61DB9-B0F3-46AB-BAEB-358538FF1FBA}" destId="{734B253B-C7B7-47EB-926A-DDA8558C4F54}" srcOrd="1" destOrd="0" parTransId="{8D195F4E-2D08-41D5-BA7E-B0128AA9DA75}" sibTransId="{FC8CB153-6EED-405B-8449-0F8CC2731B2E}"/>
    <dgm:cxn modelId="{E513FE12-0A9C-4C0E-A7CB-186F062CCFEC}" srcId="{32B61DB9-B0F3-46AB-BAEB-358538FF1FBA}" destId="{52F54727-3C5F-49F9-B284-A6F63E31B154}" srcOrd="4" destOrd="0" parTransId="{1CDC06B8-60B3-46EB-ABD4-64158C2501F6}" sibTransId="{221521EA-C7B3-47AC-BE4E-B245B91A6B29}"/>
    <dgm:cxn modelId="{174C462A-66FB-4E06-8AE5-F5DBA88041B4}" type="presOf" srcId="{E91F4449-1ABE-4908-84E5-BB76F8278E23}" destId="{E8C50807-4ED7-4849-9AD1-422FC6CF5796}" srcOrd="0" destOrd="0" presId="urn:microsoft.com/office/officeart/2005/8/layout/orgChart1"/>
    <dgm:cxn modelId="{8AB06EEA-DEB9-47D9-82F3-9FB85FFF099E}" type="presParOf" srcId="{FABAED67-333A-4A67-AC5D-E3EC2F3F5CBA}" destId="{A08FDD28-7428-4F7C-9704-7D2F1E3FD1B4}" srcOrd="0" destOrd="0" presId="urn:microsoft.com/office/officeart/2005/8/layout/orgChart1"/>
    <dgm:cxn modelId="{59AE9A68-F316-4424-980F-768FEE56AB88}" type="presParOf" srcId="{A08FDD28-7428-4F7C-9704-7D2F1E3FD1B4}" destId="{AA77101A-E64E-4A6F-A737-9C26371BECB5}" srcOrd="0" destOrd="0" presId="urn:microsoft.com/office/officeart/2005/8/layout/orgChart1"/>
    <dgm:cxn modelId="{FCCB3EAD-4FC4-4178-B826-48BE6CF6BC9F}" type="presParOf" srcId="{AA77101A-E64E-4A6F-A737-9C26371BECB5}" destId="{589BF65A-F54D-4D03-99C9-4046E0BF121C}" srcOrd="0" destOrd="0" presId="urn:microsoft.com/office/officeart/2005/8/layout/orgChart1"/>
    <dgm:cxn modelId="{7B891965-0C88-46E0-AF0A-DC38B42D5C7A}" type="presParOf" srcId="{AA77101A-E64E-4A6F-A737-9C26371BECB5}" destId="{04B0767F-9691-41BE-A9CB-26B0C5A8465D}" srcOrd="1" destOrd="0" presId="urn:microsoft.com/office/officeart/2005/8/layout/orgChart1"/>
    <dgm:cxn modelId="{15C64D0F-8BAC-427C-BF4F-A1545852945D}" type="presParOf" srcId="{A08FDD28-7428-4F7C-9704-7D2F1E3FD1B4}" destId="{3B66E59C-1173-4237-95C3-31683099471C}" srcOrd="1" destOrd="0" presId="urn:microsoft.com/office/officeart/2005/8/layout/orgChart1"/>
    <dgm:cxn modelId="{FA4B77CA-5944-4243-84AE-8F179A71249C}" type="presParOf" srcId="{3B66E59C-1173-4237-95C3-31683099471C}" destId="{6B99EDDD-F6E3-4439-9E72-309406CB1117}" srcOrd="0" destOrd="0" presId="urn:microsoft.com/office/officeart/2005/8/layout/orgChart1"/>
    <dgm:cxn modelId="{68A8C825-030F-4B2A-9BCD-7A27D51B8B27}" type="presParOf" srcId="{3B66E59C-1173-4237-95C3-31683099471C}" destId="{21A4287B-8E99-42A3-979A-DE889D4BEF8E}" srcOrd="1" destOrd="0" presId="urn:microsoft.com/office/officeart/2005/8/layout/orgChart1"/>
    <dgm:cxn modelId="{66B2C1C3-8B12-4D8D-B9AA-FD360A48C8D2}" type="presParOf" srcId="{21A4287B-8E99-42A3-979A-DE889D4BEF8E}" destId="{46022958-B049-43F3-A4D1-D5DBB69C5CD9}" srcOrd="0" destOrd="0" presId="urn:microsoft.com/office/officeart/2005/8/layout/orgChart1"/>
    <dgm:cxn modelId="{2696ED6A-6330-40E5-BE95-8F5C65A1A5A6}" type="presParOf" srcId="{46022958-B049-43F3-A4D1-D5DBB69C5CD9}" destId="{E8C50807-4ED7-4849-9AD1-422FC6CF5796}" srcOrd="0" destOrd="0" presId="urn:microsoft.com/office/officeart/2005/8/layout/orgChart1"/>
    <dgm:cxn modelId="{48763D6D-CA53-4700-A512-D30E1F189740}" type="presParOf" srcId="{46022958-B049-43F3-A4D1-D5DBB69C5CD9}" destId="{7437A09E-1AE5-4A9F-B943-2F5C4DCDE5A9}" srcOrd="1" destOrd="0" presId="urn:microsoft.com/office/officeart/2005/8/layout/orgChart1"/>
    <dgm:cxn modelId="{527EAE3E-34F5-4C5E-8CFC-7F0D372920AA}" type="presParOf" srcId="{21A4287B-8E99-42A3-979A-DE889D4BEF8E}" destId="{27E79C0D-35D2-427B-8BDD-DA892D189FBD}" srcOrd="1" destOrd="0" presId="urn:microsoft.com/office/officeart/2005/8/layout/orgChart1"/>
    <dgm:cxn modelId="{9B2B31B6-4B95-419F-8D5B-F915AC013C53}" type="presParOf" srcId="{21A4287B-8E99-42A3-979A-DE889D4BEF8E}" destId="{EBE3B030-DFBA-4398-9210-0F8B5BACADFE}" srcOrd="2" destOrd="0" presId="urn:microsoft.com/office/officeart/2005/8/layout/orgChart1"/>
    <dgm:cxn modelId="{D156E329-58E2-4B0F-B48B-5E6FF0825488}" type="presParOf" srcId="{3B66E59C-1173-4237-95C3-31683099471C}" destId="{26DFFE11-A27C-4512-AE55-446B03CCD230}" srcOrd="2" destOrd="0" presId="urn:microsoft.com/office/officeart/2005/8/layout/orgChart1"/>
    <dgm:cxn modelId="{C1AACA40-647D-4A8D-B8C0-19D0AFD98B62}" type="presParOf" srcId="{3B66E59C-1173-4237-95C3-31683099471C}" destId="{5F96229D-9F08-4400-B796-B78E3E1ADDE6}" srcOrd="3" destOrd="0" presId="urn:microsoft.com/office/officeart/2005/8/layout/orgChart1"/>
    <dgm:cxn modelId="{C386E5B9-128A-4A53-A81D-224BCBC99BAF}" type="presParOf" srcId="{5F96229D-9F08-4400-B796-B78E3E1ADDE6}" destId="{429983F0-0257-4BC7-943B-A2126F206673}" srcOrd="0" destOrd="0" presId="urn:microsoft.com/office/officeart/2005/8/layout/orgChart1"/>
    <dgm:cxn modelId="{4221458F-FC4F-4123-A780-199656B942BB}" type="presParOf" srcId="{429983F0-0257-4BC7-943B-A2126F206673}" destId="{BD7DDE41-3C25-4556-A5E7-D690B7A64893}" srcOrd="0" destOrd="0" presId="urn:microsoft.com/office/officeart/2005/8/layout/orgChart1"/>
    <dgm:cxn modelId="{1447EEEB-7008-44AF-9123-572D72DC491A}" type="presParOf" srcId="{429983F0-0257-4BC7-943B-A2126F206673}" destId="{ED761F54-A70D-4184-ACD4-899AEBB17500}" srcOrd="1" destOrd="0" presId="urn:microsoft.com/office/officeart/2005/8/layout/orgChart1"/>
    <dgm:cxn modelId="{B20767A1-EDFE-40AD-9045-1DA7C87CFD8C}" type="presParOf" srcId="{5F96229D-9F08-4400-B796-B78E3E1ADDE6}" destId="{736CFD19-A4F6-40F9-BD15-A2E87271F404}" srcOrd="1" destOrd="0" presId="urn:microsoft.com/office/officeart/2005/8/layout/orgChart1"/>
    <dgm:cxn modelId="{94FD0CBF-9FB1-4AA4-B5CD-31B73E057043}" type="presParOf" srcId="{5F96229D-9F08-4400-B796-B78E3E1ADDE6}" destId="{7B581891-B07C-49D6-8A0D-DADBE6CC4176}" srcOrd="2" destOrd="0" presId="urn:microsoft.com/office/officeart/2005/8/layout/orgChart1"/>
    <dgm:cxn modelId="{266D282E-BA81-4EFD-99B8-6CEE6B4C88E1}" type="presParOf" srcId="{3B66E59C-1173-4237-95C3-31683099471C}" destId="{1CE5E4E6-9C0E-4E19-9FBF-D5CD4D5EF5D3}" srcOrd="4" destOrd="0" presId="urn:microsoft.com/office/officeart/2005/8/layout/orgChart1"/>
    <dgm:cxn modelId="{63E5710C-D58D-4795-B85A-280A40E2FBE8}" type="presParOf" srcId="{3B66E59C-1173-4237-95C3-31683099471C}" destId="{2080BF67-B560-4A3A-BBEE-ED39F8A63C0B}" srcOrd="5" destOrd="0" presId="urn:microsoft.com/office/officeart/2005/8/layout/orgChart1"/>
    <dgm:cxn modelId="{E4341887-774B-4BE4-A91A-0B8D8C1ECA64}" type="presParOf" srcId="{2080BF67-B560-4A3A-BBEE-ED39F8A63C0B}" destId="{B29DF367-3CA3-4718-84D1-7A9A29E1968F}" srcOrd="0" destOrd="0" presId="urn:microsoft.com/office/officeart/2005/8/layout/orgChart1"/>
    <dgm:cxn modelId="{8C44C620-5BE8-4B85-B1B7-0907DD1BBA18}" type="presParOf" srcId="{B29DF367-3CA3-4718-84D1-7A9A29E1968F}" destId="{28FA1740-6229-4B32-B9C8-7CCA6A9A183E}" srcOrd="0" destOrd="0" presId="urn:microsoft.com/office/officeart/2005/8/layout/orgChart1"/>
    <dgm:cxn modelId="{FC868DD1-2B62-4B62-9DAA-276B6EDC07D6}" type="presParOf" srcId="{B29DF367-3CA3-4718-84D1-7A9A29E1968F}" destId="{8D100282-D943-4D9E-83B7-2F9F4D815322}" srcOrd="1" destOrd="0" presId="urn:microsoft.com/office/officeart/2005/8/layout/orgChart1"/>
    <dgm:cxn modelId="{6480FA03-95B5-49FD-B71C-C8D557AA9C1B}" type="presParOf" srcId="{2080BF67-B560-4A3A-BBEE-ED39F8A63C0B}" destId="{B42CBDE9-434A-4315-801E-FF15C852ECEB}" srcOrd="1" destOrd="0" presId="urn:microsoft.com/office/officeart/2005/8/layout/orgChart1"/>
    <dgm:cxn modelId="{3117ADFB-E655-47F2-91E8-FBF45B9C3069}" type="presParOf" srcId="{2080BF67-B560-4A3A-BBEE-ED39F8A63C0B}" destId="{49CE8A7C-BA75-4CDD-99F1-62FF77742FF2}" srcOrd="2" destOrd="0" presId="urn:microsoft.com/office/officeart/2005/8/layout/orgChart1"/>
    <dgm:cxn modelId="{3743BF2E-4E29-416C-B6F4-36C3E5209495}" type="presParOf" srcId="{3B66E59C-1173-4237-95C3-31683099471C}" destId="{6A2374FE-0000-4BAD-9063-AA913DFE0E4E}" srcOrd="6" destOrd="0" presId="urn:microsoft.com/office/officeart/2005/8/layout/orgChart1"/>
    <dgm:cxn modelId="{734ABD1D-EFCD-476C-8721-0FED10C1B9AD}" type="presParOf" srcId="{3B66E59C-1173-4237-95C3-31683099471C}" destId="{26473DE2-0E60-4023-9E11-BCBB67017FF2}" srcOrd="7" destOrd="0" presId="urn:microsoft.com/office/officeart/2005/8/layout/orgChart1"/>
    <dgm:cxn modelId="{BF25D9DA-CAA2-4F1F-BD8C-6BABBAB9B96A}" type="presParOf" srcId="{26473DE2-0E60-4023-9E11-BCBB67017FF2}" destId="{924D6DB1-56C1-4AC1-9D2C-5B17A1299122}" srcOrd="0" destOrd="0" presId="urn:microsoft.com/office/officeart/2005/8/layout/orgChart1"/>
    <dgm:cxn modelId="{E4BFB974-3C53-45B2-81E0-5CE7BA310A27}" type="presParOf" srcId="{924D6DB1-56C1-4AC1-9D2C-5B17A1299122}" destId="{FB7AF382-6D87-45F8-9816-6A385B98D2F7}" srcOrd="0" destOrd="0" presId="urn:microsoft.com/office/officeart/2005/8/layout/orgChart1"/>
    <dgm:cxn modelId="{8A8F60F6-67B5-44EC-8102-D12ABF7482AE}" type="presParOf" srcId="{924D6DB1-56C1-4AC1-9D2C-5B17A1299122}" destId="{05873304-A457-400E-9E95-37B5B681CBED}" srcOrd="1" destOrd="0" presId="urn:microsoft.com/office/officeart/2005/8/layout/orgChart1"/>
    <dgm:cxn modelId="{B4CB1208-B937-4FAE-8386-AD5B82ECE120}" type="presParOf" srcId="{26473DE2-0E60-4023-9E11-BCBB67017FF2}" destId="{25ED0183-79A4-47FE-AF9B-D2095F511862}" srcOrd="1" destOrd="0" presId="urn:microsoft.com/office/officeart/2005/8/layout/orgChart1"/>
    <dgm:cxn modelId="{757B26C0-0CD5-4465-A366-E7BDD5F9EFD7}" type="presParOf" srcId="{26473DE2-0E60-4023-9E11-BCBB67017FF2}" destId="{E573B226-0182-4684-8BEA-2799F87D8340}" srcOrd="2" destOrd="0" presId="urn:microsoft.com/office/officeart/2005/8/layout/orgChart1"/>
    <dgm:cxn modelId="{39F6A23C-5A68-4992-8F67-CEF6BD83E6A4}" type="presParOf" srcId="{3B66E59C-1173-4237-95C3-31683099471C}" destId="{DE299FF2-B345-4886-B04D-76158FB724A6}" srcOrd="8" destOrd="0" presId="urn:microsoft.com/office/officeart/2005/8/layout/orgChart1"/>
    <dgm:cxn modelId="{44B69CE8-3581-4A91-AB6D-2944956FBFD1}" type="presParOf" srcId="{3B66E59C-1173-4237-95C3-31683099471C}" destId="{3B248EDB-CB14-406E-887C-4CC5DBDABE34}" srcOrd="9" destOrd="0" presId="urn:microsoft.com/office/officeart/2005/8/layout/orgChart1"/>
    <dgm:cxn modelId="{C5E36A23-05D8-40C9-A0AC-E06CE74889AF}" type="presParOf" srcId="{3B248EDB-CB14-406E-887C-4CC5DBDABE34}" destId="{9E0CC4D0-1EF1-4FD7-BCCD-F888D67750EE}" srcOrd="0" destOrd="0" presId="urn:microsoft.com/office/officeart/2005/8/layout/orgChart1"/>
    <dgm:cxn modelId="{2BAE1FC6-3DA2-4DA7-91A8-5DD63008A7FB}" type="presParOf" srcId="{9E0CC4D0-1EF1-4FD7-BCCD-F888D67750EE}" destId="{647A6B5A-52AF-4381-8AF0-41A98AFE9D57}" srcOrd="0" destOrd="0" presId="urn:microsoft.com/office/officeart/2005/8/layout/orgChart1"/>
    <dgm:cxn modelId="{CE90F7EB-CBE8-4E12-8AB0-5F63B7D6BCC6}" type="presParOf" srcId="{9E0CC4D0-1EF1-4FD7-BCCD-F888D67750EE}" destId="{184EEF29-D568-4069-BB81-36DECA5D8120}" srcOrd="1" destOrd="0" presId="urn:microsoft.com/office/officeart/2005/8/layout/orgChart1"/>
    <dgm:cxn modelId="{6E69FE23-0B7D-435C-8152-ECD47589EDCF}" type="presParOf" srcId="{3B248EDB-CB14-406E-887C-4CC5DBDABE34}" destId="{8D7972F4-29E4-4560-99CD-75C6C8D46D54}" srcOrd="1" destOrd="0" presId="urn:microsoft.com/office/officeart/2005/8/layout/orgChart1"/>
    <dgm:cxn modelId="{117211EF-D9FA-4504-801A-4A8531FC0403}" type="presParOf" srcId="{3B248EDB-CB14-406E-887C-4CC5DBDABE34}" destId="{0FB2426F-4F3F-420B-8054-FA6802A11A9F}" srcOrd="2" destOrd="0" presId="urn:microsoft.com/office/officeart/2005/8/layout/orgChart1"/>
    <dgm:cxn modelId="{722BAB8B-E77F-44BA-BF55-1DF4EADC57DA}" type="presParOf" srcId="{A08FDD28-7428-4F7C-9704-7D2F1E3FD1B4}" destId="{EADCBBF1-27A3-4557-B2EE-1D69611BDF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A0861-EBFB-47D3-A163-8A7B074DE5E2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922517-6A76-41A9-BD56-5725AE8F7C3A}">
      <dgm:prSet phldrT="[Text]"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ПРЕХРАМБЕНА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A60C3-4989-4331-B9C8-F56981AB4233}" type="parTrans" cxnId="{78F602F0-3EE2-4A4E-8245-5F5DA9C6D8AC}">
      <dgm:prSet/>
      <dgm:spPr/>
      <dgm:t>
        <a:bodyPr/>
        <a:lstStyle/>
        <a:p>
          <a:endParaRPr lang="en-US"/>
        </a:p>
      </dgm:t>
    </dgm:pt>
    <dgm:pt modelId="{ACCAF393-9A6D-4E36-B8FC-186B3A367492}" type="sibTrans" cxnId="{78F602F0-3EE2-4A4E-8245-5F5DA9C6D8AC}">
      <dgm:prSet/>
      <dgm:spPr/>
      <dgm:t>
        <a:bodyPr/>
        <a:lstStyle/>
        <a:p>
          <a:endParaRPr lang="en-US"/>
        </a:p>
      </dgm:t>
    </dgm:pt>
    <dgm:pt modelId="{378921FC-4E10-468A-83B4-CAE24EDA7510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БИЈЕЉИНА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E0B238-343B-47FB-BCB7-44B37B000DEE}" type="parTrans" cxnId="{79AC5FC1-BB72-4439-9A54-1102940934CF}">
      <dgm:prSet/>
      <dgm:spPr/>
      <dgm:t>
        <a:bodyPr/>
        <a:lstStyle/>
        <a:p>
          <a:endParaRPr lang="en-US"/>
        </a:p>
      </dgm:t>
    </dgm:pt>
    <dgm:pt modelId="{C6272910-A3AC-4D46-98F3-94E201333366}" type="sibTrans" cxnId="{79AC5FC1-BB72-4439-9A54-1102940934CF}">
      <dgm:prSet/>
      <dgm:spPr/>
      <dgm:t>
        <a:bodyPr/>
        <a:lstStyle/>
        <a:p>
          <a:endParaRPr lang="en-US"/>
        </a:p>
      </dgm:t>
    </dgm:pt>
    <dgm:pt modelId="{F68E09B7-FB2B-4490-908D-E2A4F08D728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ИНДУСТРИЈА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A1E0B1-A5C8-4364-8B4A-ABAF7843E733}" type="parTrans" cxnId="{B9CF346E-CA31-4E62-8349-9797571B7D65}">
      <dgm:prSet/>
      <dgm:spPr/>
      <dgm:t>
        <a:bodyPr/>
        <a:lstStyle/>
        <a:p>
          <a:endParaRPr lang="en-US"/>
        </a:p>
      </dgm:t>
    </dgm:pt>
    <dgm:pt modelId="{490B1A89-123F-494A-A48D-C0172371B913}" type="sibTrans" cxnId="{B9CF346E-CA31-4E62-8349-9797571B7D65}">
      <dgm:prSet/>
      <dgm:spPr/>
      <dgm:t>
        <a:bodyPr/>
        <a:lstStyle/>
        <a:p>
          <a:endParaRPr lang="en-US"/>
        </a:p>
      </dgm:t>
    </dgm:pt>
    <dgm:pt modelId="{FBD4FDA9-8503-42B7-AD7E-25A8F73B93A2}">
      <dgm:prSet phldrT="[Text]"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БАЊАЛУКА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97FBFE-FE55-4339-ACDE-2770B3481928}" type="parTrans" cxnId="{E596B747-C5C0-48F0-92D2-63834D78BBE0}">
      <dgm:prSet/>
      <dgm:spPr/>
      <dgm:t>
        <a:bodyPr/>
        <a:lstStyle/>
        <a:p>
          <a:endParaRPr lang="en-US"/>
        </a:p>
      </dgm:t>
    </dgm:pt>
    <dgm:pt modelId="{03F99C47-BFD3-4494-BA7D-63AACD96B5EA}" type="sibTrans" cxnId="{E596B747-C5C0-48F0-92D2-63834D78BBE0}">
      <dgm:prSet/>
      <dgm:spPr/>
      <dgm:t>
        <a:bodyPr/>
        <a:lstStyle/>
        <a:p>
          <a:endParaRPr lang="en-US"/>
        </a:p>
      </dgm:t>
    </dgm:pt>
    <dgm:pt modelId="{4F51123F-F34A-4ACD-B6A1-FC7BC3899D8E}">
      <dgm:prSet phldrT="[Text]"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ТРЕБИЊЕ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A5D6F5-99BF-40A1-8673-9E48579FCA16}" type="parTrans" cxnId="{136F7146-B7E2-4CE4-912A-19F4AA2C3FD1}">
      <dgm:prSet/>
      <dgm:spPr/>
      <dgm:t>
        <a:bodyPr/>
        <a:lstStyle/>
        <a:p>
          <a:endParaRPr lang="en-US"/>
        </a:p>
      </dgm:t>
    </dgm:pt>
    <dgm:pt modelId="{D0445E2B-3854-4896-83A7-E518C734FED9}" type="sibTrans" cxnId="{136F7146-B7E2-4CE4-912A-19F4AA2C3FD1}">
      <dgm:prSet/>
      <dgm:spPr/>
      <dgm:t>
        <a:bodyPr/>
        <a:lstStyle/>
        <a:p>
          <a:endParaRPr lang="en-US"/>
        </a:p>
      </dgm:t>
    </dgm:pt>
    <dgm:pt modelId="{0E14B135-FE2D-4F78-A910-5EA672E5900A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БАЊАЛУКА</a:t>
          </a:r>
        </a:p>
      </dgm:t>
    </dgm:pt>
    <dgm:pt modelId="{D6E535CD-C9E2-4E81-9CDC-3BCA6150791A}" type="parTrans" cxnId="{BD23C27D-9D60-4F79-89F4-EE5990A7D4C2}">
      <dgm:prSet/>
      <dgm:spPr/>
      <dgm:t>
        <a:bodyPr/>
        <a:lstStyle/>
        <a:p>
          <a:endParaRPr lang="en-US"/>
        </a:p>
      </dgm:t>
    </dgm:pt>
    <dgm:pt modelId="{C8339343-458E-4968-AB91-660061F14F40}" type="sibTrans" cxnId="{BD23C27D-9D60-4F79-89F4-EE5990A7D4C2}">
      <dgm:prSet/>
      <dgm:spPr/>
      <dgm:t>
        <a:bodyPr/>
        <a:lstStyle/>
        <a:p>
          <a:endParaRPr lang="en-US"/>
        </a:p>
      </dgm:t>
    </dgm:pt>
    <dgm:pt modelId="{85430BFA-9666-4E27-8B19-F95A1940F1BD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МАШИНСКА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283EC-4CD1-4E59-888B-2B46FE0DDBEA}" type="parTrans" cxnId="{1D4374DE-ECB5-4616-A6C8-E9A2C93BC30D}">
      <dgm:prSet/>
      <dgm:spPr/>
      <dgm:t>
        <a:bodyPr/>
        <a:lstStyle/>
        <a:p>
          <a:endParaRPr lang="en-US"/>
        </a:p>
      </dgm:t>
    </dgm:pt>
    <dgm:pt modelId="{5C7F2142-EDAF-432B-A6A0-3838A5F77AA0}" type="sibTrans" cxnId="{1D4374DE-ECB5-4616-A6C8-E9A2C93BC30D}">
      <dgm:prSet/>
      <dgm:spPr/>
      <dgm:t>
        <a:bodyPr/>
        <a:lstStyle/>
        <a:p>
          <a:endParaRPr lang="en-US"/>
        </a:p>
      </dgm:t>
    </dgm:pt>
    <dgm:pt modelId="{DB2FE97A-5083-4BD7-8621-C76C312ECEF2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ХЕМИЈСКА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8389-3BB7-480E-A29B-7511A8FCBAB8}" type="parTrans" cxnId="{5D58EA9B-5246-4686-9533-88434BDA66FA}">
      <dgm:prSet/>
      <dgm:spPr/>
      <dgm:t>
        <a:bodyPr/>
        <a:lstStyle/>
        <a:p>
          <a:endParaRPr lang="en-US"/>
        </a:p>
      </dgm:t>
    </dgm:pt>
    <dgm:pt modelId="{16141558-0607-4147-A408-18BAEC89FDB6}" type="sibTrans" cxnId="{5D58EA9B-5246-4686-9533-88434BDA66FA}">
      <dgm:prSet/>
      <dgm:spPr/>
      <dgm:t>
        <a:bodyPr/>
        <a:lstStyle/>
        <a:p>
          <a:endParaRPr lang="en-US"/>
        </a:p>
      </dgm:t>
    </dgm:pt>
    <dgm:pt modelId="{4AEADD19-F098-40BC-934A-CAC311ADB490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ТЕКСТИЛНА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3653F8-7AC7-49F3-9942-DD417161AF64}" type="parTrans" cxnId="{026C7173-4CE3-4690-A3B5-54C4EE5A1778}">
      <dgm:prSet/>
      <dgm:spPr/>
      <dgm:t>
        <a:bodyPr/>
        <a:lstStyle/>
        <a:p>
          <a:endParaRPr lang="en-US"/>
        </a:p>
      </dgm:t>
    </dgm:pt>
    <dgm:pt modelId="{4CBDF12A-2577-488A-8CB4-C671F32BEF39}" type="sibTrans" cxnId="{026C7173-4CE3-4690-A3B5-54C4EE5A1778}">
      <dgm:prSet/>
      <dgm:spPr/>
      <dgm:t>
        <a:bodyPr/>
        <a:lstStyle/>
        <a:p>
          <a:endParaRPr lang="en-US"/>
        </a:p>
      </dgm:t>
    </dgm:pt>
    <dgm:pt modelId="{B612DAE6-60BD-40DE-8028-208C6340737E}">
      <dgm:prSet phldrT="[Text]"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ЗВОРНИК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827DDF-5D24-4C10-A21D-C7C770B64DCC}" type="parTrans" cxnId="{6BE3D275-6D38-4EA3-851F-877DA96AB67C}">
      <dgm:prSet/>
      <dgm:spPr/>
      <dgm:t>
        <a:bodyPr/>
        <a:lstStyle/>
        <a:p>
          <a:endParaRPr lang="en-US"/>
        </a:p>
      </dgm:t>
    </dgm:pt>
    <dgm:pt modelId="{C7B221D6-1528-44D3-8C55-CD46001E08AE}" type="sibTrans" cxnId="{6BE3D275-6D38-4EA3-851F-877DA96AB67C}">
      <dgm:prSet/>
      <dgm:spPr/>
      <dgm:t>
        <a:bodyPr/>
        <a:lstStyle/>
        <a:p>
          <a:endParaRPr lang="en-US"/>
        </a:p>
      </dgm:t>
    </dgm:pt>
    <dgm:pt modelId="{69B03767-DA6A-41C8-8862-B9FDB317B6CB}">
      <dgm:prSet phldrT="[Text]"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ТЕСЛИЋ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2990F3-BBA3-466C-B0A9-D67F37A9C451}" type="parTrans" cxnId="{BA090EC9-43CC-4144-B798-C7C26AC6D926}">
      <dgm:prSet/>
      <dgm:spPr/>
      <dgm:t>
        <a:bodyPr/>
        <a:lstStyle/>
        <a:p>
          <a:endParaRPr lang="en-US"/>
        </a:p>
      </dgm:t>
    </dgm:pt>
    <dgm:pt modelId="{689274AD-0268-4338-96C3-22660FEE8DDC}" type="sibTrans" cxnId="{BA090EC9-43CC-4144-B798-C7C26AC6D926}">
      <dgm:prSet/>
      <dgm:spPr/>
      <dgm:t>
        <a:bodyPr/>
        <a:lstStyle/>
        <a:p>
          <a:endParaRPr lang="en-US"/>
        </a:p>
      </dgm:t>
    </dgm:pt>
    <dgm:pt modelId="{90EB460B-15FD-456A-8563-DF70B6BA596E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ГРАДИШКА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C35FD8-BDDE-4256-BE42-AAC7C68CBDE4}" type="parTrans" cxnId="{E9C6DEBF-08AB-4005-BA33-3FE930BBB68E}">
      <dgm:prSet/>
      <dgm:spPr/>
      <dgm:t>
        <a:bodyPr/>
        <a:lstStyle/>
        <a:p>
          <a:endParaRPr lang="en-US"/>
        </a:p>
      </dgm:t>
    </dgm:pt>
    <dgm:pt modelId="{915DB8DB-85A3-4C26-AB5E-60BDA7A2E10E}" type="sibTrans" cxnId="{E9C6DEBF-08AB-4005-BA33-3FE930BBB68E}">
      <dgm:prSet/>
      <dgm:spPr/>
      <dgm:t>
        <a:bodyPr/>
        <a:lstStyle/>
        <a:p>
          <a:endParaRPr lang="en-US"/>
        </a:p>
      </dgm:t>
    </dgm:pt>
    <dgm:pt modelId="{398ECC3D-B82D-4BB9-9245-91EF50CA4FDD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ДЕРВЕНТА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20C20-0C6B-4B14-A4A2-4AD5A0344132}" type="parTrans" cxnId="{E0E849A7-D28A-4EBE-B8A8-4C3E6EA9ABC8}">
      <dgm:prSet/>
      <dgm:spPr/>
      <dgm:t>
        <a:bodyPr/>
        <a:lstStyle/>
        <a:p>
          <a:endParaRPr lang="en-US"/>
        </a:p>
      </dgm:t>
    </dgm:pt>
    <dgm:pt modelId="{EF47D641-0414-4C5B-99D2-FAEE33D96628}" type="sibTrans" cxnId="{E0E849A7-D28A-4EBE-B8A8-4C3E6EA9ABC8}">
      <dgm:prSet/>
      <dgm:spPr/>
      <dgm:t>
        <a:bodyPr/>
        <a:lstStyle/>
        <a:p>
          <a:endParaRPr lang="en-US"/>
        </a:p>
      </dgm:t>
    </dgm:pt>
    <dgm:pt modelId="{78E099CF-B947-423C-966A-A62394F33721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ДРВНА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81F17-4D6B-4980-B418-122284FF54E1}" type="parTrans" cxnId="{38C1C52A-EEF0-4C5A-8D22-B45EC4416BBC}">
      <dgm:prSet/>
      <dgm:spPr/>
      <dgm:t>
        <a:bodyPr/>
        <a:lstStyle/>
        <a:p>
          <a:endParaRPr lang="en-US"/>
        </a:p>
      </dgm:t>
    </dgm:pt>
    <dgm:pt modelId="{C918AFEE-A62A-4767-8B85-371FA9848726}" type="sibTrans" cxnId="{38C1C52A-EEF0-4C5A-8D22-B45EC4416BBC}">
      <dgm:prSet/>
      <dgm:spPr/>
      <dgm:t>
        <a:bodyPr/>
        <a:lstStyle/>
        <a:p>
          <a:endParaRPr lang="en-US"/>
        </a:p>
      </dgm:t>
    </dgm:pt>
    <dgm:pt modelId="{C46835F4-6A39-4343-9F0B-557FAB7B4733}">
      <dgm:prSet/>
      <dgm:spPr/>
      <dgm:t>
        <a:bodyPr/>
        <a:lstStyle/>
        <a:p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ТЕСЛИЋ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7E5FB1-C321-4EA9-9DC4-F19B6896CCA4}" type="parTrans" cxnId="{79602F74-A723-4BB8-8B73-ADDA1DA18673}">
      <dgm:prSet/>
      <dgm:spPr/>
      <dgm:t>
        <a:bodyPr/>
        <a:lstStyle/>
        <a:p>
          <a:endParaRPr lang="en-US"/>
        </a:p>
      </dgm:t>
    </dgm:pt>
    <dgm:pt modelId="{62FD3534-8CB8-4679-9C69-C1E3E0A3AB33}" type="sibTrans" cxnId="{79602F74-A723-4BB8-8B73-ADDA1DA18673}">
      <dgm:prSet/>
      <dgm:spPr/>
      <dgm:t>
        <a:bodyPr/>
        <a:lstStyle/>
        <a:p>
          <a:endParaRPr lang="en-US"/>
        </a:p>
      </dgm:t>
    </dgm:pt>
    <dgm:pt modelId="{42A639FC-C78A-40E6-A04D-8D8C0D473627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ГРАДИШКА</a:t>
          </a:r>
        </a:p>
      </dgm:t>
    </dgm:pt>
    <dgm:pt modelId="{260235BD-FEBF-4C46-8008-B20D1DE43471}" type="parTrans" cxnId="{6680A81F-3036-4C8F-A46B-1C0BC329E330}">
      <dgm:prSet/>
      <dgm:spPr/>
      <dgm:t>
        <a:bodyPr/>
        <a:lstStyle/>
        <a:p>
          <a:endParaRPr lang="en-US"/>
        </a:p>
      </dgm:t>
    </dgm:pt>
    <dgm:pt modelId="{262BFDF9-0FBA-43D3-90AF-5248614FAAF6}" type="sibTrans" cxnId="{6680A81F-3036-4C8F-A46B-1C0BC329E330}">
      <dgm:prSet/>
      <dgm:spPr/>
      <dgm:t>
        <a:bodyPr/>
        <a:lstStyle/>
        <a:p>
          <a:endParaRPr lang="en-US"/>
        </a:p>
      </dgm:t>
    </dgm:pt>
    <dgm:pt modelId="{FF6EFB7F-61CC-42D9-AE0A-BABCC18E1272}" type="pres">
      <dgm:prSet presAssocID="{1DEA0861-EBFB-47D3-A163-8A7B074DE5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BDD734-AC7F-4764-A7AF-40A2EEB6C8C5}" type="pres">
      <dgm:prSet presAssocID="{F68E09B7-FB2B-4490-908D-E2A4F08D728D}" presName="hierRoot1" presStyleCnt="0">
        <dgm:presLayoutVars>
          <dgm:hierBranch val="init"/>
        </dgm:presLayoutVars>
      </dgm:prSet>
      <dgm:spPr/>
    </dgm:pt>
    <dgm:pt modelId="{EA18743F-9045-475D-AFEF-23300107C1DE}" type="pres">
      <dgm:prSet presAssocID="{F68E09B7-FB2B-4490-908D-E2A4F08D728D}" presName="rootComposite1" presStyleCnt="0"/>
      <dgm:spPr/>
    </dgm:pt>
    <dgm:pt modelId="{438F054A-4DF6-4948-9C4D-9C7EE180D55A}" type="pres">
      <dgm:prSet presAssocID="{F68E09B7-FB2B-4490-908D-E2A4F08D728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8922B2-4447-47AB-A000-264C69A4692A}" type="pres">
      <dgm:prSet presAssocID="{F68E09B7-FB2B-4490-908D-E2A4F08D728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7A3D37-E0C1-4D73-8FA1-7F563A012070}" type="pres">
      <dgm:prSet presAssocID="{F68E09B7-FB2B-4490-908D-E2A4F08D728D}" presName="hierChild2" presStyleCnt="0"/>
      <dgm:spPr/>
    </dgm:pt>
    <dgm:pt modelId="{E1FFE1CE-8CC6-477C-8D77-35DED6F216DE}" type="pres">
      <dgm:prSet presAssocID="{26DF8389-3BB7-480E-A29B-7511A8FCBAB8}" presName="Name64" presStyleLbl="parChTrans1D2" presStyleIdx="0" presStyleCnt="5"/>
      <dgm:spPr/>
      <dgm:t>
        <a:bodyPr/>
        <a:lstStyle/>
        <a:p>
          <a:endParaRPr lang="en-US"/>
        </a:p>
      </dgm:t>
    </dgm:pt>
    <dgm:pt modelId="{A46D3B37-D1B1-4D42-B4ED-160D796D4208}" type="pres">
      <dgm:prSet presAssocID="{DB2FE97A-5083-4BD7-8621-C76C312ECEF2}" presName="hierRoot2" presStyleCnt="0">
        <dgm:presLayoutVars>
          <dgm:hierBranch val="l"/>
        </dgm:presLayoutVars>
      </dgm:prSet>
      <dgm:spPr/>
    </dgm:pt>
    <dgm:pt modelId="{C5F4DA31-450E-48BC-8C87-18FBE1462D77}" type="pres">
      <dgm:prSet presAssocID="{DB2FE97A-5083-4BD7-8621-C76C312ECEF2}" presName="rootComposite" presStyleCnt="0"/>
      <dgm:spPr/>
    </dgm:pt>
    <dgm:pt modelId="{56A77F7E-28E3-4A67-BA72-5CC3EE4C3212}" type="pres">
      <dgm:prSet presAssocID="{DB2FE97A-5083-4BD7-8621-C76C312ECEF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E0F80-852E-4350-BD0B-C3C7C58E6863}" type="pres">
      <dgm:prSet presAssocID="{DB2FE97A-5083-4BD7-8621-C76C312ECEF2}" presName="rootConnector" presStyleLbl="node2" presStyleIdx="0" presStyleCnt="5"/>
      <dgm:spPr/>
      <dgm:t>
        <a:bodyPr/>
        <a:lstStyle/>
        <a:p>
          <a:endParaRPr lang="en-US"/>
        </a:p>
      </dgm:t>
    </dgm:pt>
    <dgm:pt modelId="{B133076B-2333-4B40-B9FD-42F38AC55341}" type="pres">
      <dgm:prSet presAssocID="{DB2FE97A-5083-4BD7-8621-C76C312ECEF2}" presName="hierChild4" presStyleCnt="0"/>
      <dgm:spPr/>
    </dgm:pt>
    <dgm:pt modelId="{ACBD8463-72A8-40F7-A7C8-93506937E42B}" type="pres">
      <dgm:prSet presAssocID="{C62990F3-BBA3-466C-B0A9-D67F37A9C451}" presName="Name52" presStyleLbl="parChTrans1D3" presStyleIdx="0" presStyleCnt="10"/>
      <dgm:spPr/>
      <dgm:t>
        <a:bodyPr/>
        <a:lstStyle/>
        <a:p>
          <a:endParaRPr lang="en-US"/>
        </a:p>
      </dgm:t>
    </dgm:pt>
    <dgm:pt modelId="{9D53A521-16FF-4D6E-9861-584A1A7E8467}" type="pres">
      <dgm:prSet presAssocID="{69B03767-DA6A-41C8-8862-B9FDB317B6CB}" presName="hierRoot2" presStyleCnt="0">
        <dgm:presLayoutVars>
          <dgm:hierBranch val="l"/>
        </dgm:presLayoutVars>
      </dgm:prSet>
      <dgm:spPr/>
    </dgm:pt>
    <dgm:pt modelId="{CB2DCA07-83A9-4E8B-882C-0C42ECF13DAE}" type="pres">
      <dgm:prSet presAssocID="{69B03767-DA6A-41C8-8862-B9FDB317B6CB}" presName="rootComposite" presStyleCnt="0"/>
      <dgm:spPr/>
    </dgm:pt>
    <dgm:pt modelId="{951EB001-8905-4642-8D7E-1EA69FA0995A}" type="pres">
      <dgm:prSet presAssocID="{69B03767-DA6A-41C8-8862-B9FDB317B6CB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D9D231-93C6-4BA9-B489-4ADD318B4CD8}" type="pres">
      <dgm:prSet presAssocID="{69B03767-DA6A-41C8-8862-B9FDB317B6CB}" presName="rootConnector" presStyleLbl="node3" presStyleIdx="0" presStyleCnt="10"/>
      <dgm:spPr/>
      <dgm:t>
        <a:bodyPr/>
        <a:lstStyle/>
        <a:p>
          <a:endParaRPr lang="en-US"/>
        </a:p>
      </dgm:t>
    </dgm:pt>
    <dgm:pt modelId="{5F64AE23-3219-483B-B402-3B644975D9FE}" type="pres">
      <dgm:prSet presAssocID="{69B03767-DA6A-41C8-8862-B9FDB317B6CB}" presName="hierChild4" presStyleCnt="0"/>
      <dgm:spPr/>
    </dgm:pt>
    <dgm:pt modelId="{2814C9B1-70BD-4390-B9D9-AF939A860069}" type="pres">
      <dgm:prSet presAssocID="{69B03767-DA6A-41C8-8862-B9FDB317B6CB}" presName="hierChild5" presStyleCnt="0"/>
      <dgm:spPr/>
    </dgm:pt>
    <dgm:pt modelId="{2FB3D120-2C54-4C9A-944C-93CCE75E1298}" type="pres">
      <dgm:prSet presAssocID="{60827DDF-5D24-4C10-A21D-C7C770B64DCC}" presName="Name52" presStyleLbl="parChTrans1D3" presStyleIdx="1" presStyleCnt="10"/>
      <dgm:spPr/>
      <dgm:t>
        <a:bodyPr/>
        <a:lstStyle/>
        <a:p>
          <a:endParaRPr lang="en-US"/>
        </a:p>
      </dgm:t>
    </dgm:pt>
    <dgm:pt modelId="{390F1FD5-6678-4CCE-8FE3-D49B133E6A4E}" type="pres">
      <dgm:prSet presAssocID="{B612DAE6-60BD-40DE-8028-208C6340737E}" presName="hierRoot2" presStyleCnt="0">
        <dgm:presLayoutVars>
          <dgm:hierBranch val="init"/>
        </dgm:presLayoutVars>
      </dgm:prSet>
      <dgm:spPr/>
    </dgm:pt>
    <dgm:pt modelId="{2EBC3474-CB9B-40D1-92A8-879B5BBA77EB}" type="pres">
      <dgm:prSet presAssocID="{B612DAE6-60BD-40DE-8028-208C6340737E}" presName="rootComposite" presStyleCnt="0"/>
      <dgm:spPr/>
    </dgm:pt>
    <dgm:pt modelId="{BCB5C2FF-2C33-4E16-9B88-1E5F20505A1E}" type="pres">
      <dgm:prSet presAssocID="{B612DAE6-60BD-40DE-8028-208C6340737E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CAD1A-8C5D-405B-9E58-2DA6F8F96EE7}" type="pres">
      <dgm:prSet presAssocID="{B612DAE6-60BD-40DE-8028-208C6340737E}" presName="rootConnector" presStyleLbl="node3" presStyleIdx="1" presStyleCnt="10"/>
      <dgm:spPr/>
      <dgm:t>
        <a:bodyPr/>
        <a:lstStyle/>
        <a:p>
          <a:endParaRPr lang="en-US"/>
        </a:p>
      </dgm:t>
    </dgm:pt>
    <dgm:pt modelId="{8D5D7B81-6F0E-4C61-B42A-0F043C591430}" type="pres">
      <dgm:prSet presAssocID="{B612DAE6-60BD-40DE-8028-208C6340737E}" presName="hierChild4" presStyleCnt="0"/>
      <dgm:spPr/>
    </dgm:pt>
    <dgm:pt modelId="{DEB5E8F4-1DED-4473-AB99-37E65E4C8ED3}" type="pres">
      <dgm:prSet presAssocID="{B612DAE6-60BD-40DE-8028-208C6340737E}" presName="hierChild5" presStyleCnt="0"/>
      <dgm:spPr/>
    </dgm:pt>
    <dgm:pt modelId="{F5165EB2-0706-43E5-8AEF-A56272449616}" type="pres">
      <dgm:prSet presAssocID="{DB2FE97A-5083-4BD7-8621-C76C312ECEF2}" presName="hierChild5" presStyleCnt="0"/>
      <dgm:spPr/>
    </dgm:pt>
    <dgm:pt modelId="{063DDEB8-FE18-4FDC-A435-17FC3115D0A7}" type="pres">
      <dgm:prSet presAssocID="{41EA60C3-4989-4331-B9C8-F56981AB4233}" presName="Name64" presStyleLbl="parChTrans1D2" presStyleIdx="1" presStyleCnt="5"/>
      <dgm:spPr/>
      <dgm:t>
        <a:bodyPr/>
        <a:lstStyle/>
        <a:p>
          <a:endParaRPr lang="en-US"/>
        </a:p>
      </dgm:t>
    </dgm:pt>
    <dgm:pt modelId="{8D99BA35-22E8-4F9F-B8C7-C9E50665DF02}" type="pres">
      <dgm:prSet presAssocID="{E2922517-6A76-41A9-BD56-5725AE8F7C3A}" presName="hierRoot2" presStyleCnt="0">
        <dgm:presLayoutVars>
          <dgm:hierBranch val="l"/>
        </dgm:presLayoutVars>
      </dgm:prSet>
      <dgm:spPr/>
    </dgm:pt>
    <dgm:pt modelId="{3A47211F-6F1F-4BBB-905F-ABFB05FE6C1A}" type="pres">
      <dgm:prSet presAssocID="{E2922517-6A76-41A9-BD56-5725AE8F7C3A}" presName="rootComposite" presStyleCnt="0"/>
      <dgm:spPr/>
    </dgm:pt>
    <dgm:pt modelId="{9D3C25C5-D107-4F0F-9E7F-FE3A6321B652}" type="pres">
      <dgm:prSet presAssocID="{E2922517-6A76-41A9-BD56-5725AE8F7C3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05CAF5-55F6-4E93-B153-69F48AD332DF}" type="pres">
      <dgm:prSet presAssocID="{E2922517-6A76-41A9-BD56-5725AE8F7C3A}" presName="rootConnector" presStyleLbl="node2" presStyleIdx="1" presStyleCnt="5"/>
      <dgm:spPr/>
      <dgm:t>
        <a:bodyPr/>
        <a:lstStyle/>
        <a:p>
          <a:endParaRPr lang="en-US"/>
        </a:p>
      </dgm:t>
    </dgm:pt>
    <dgm:pt modelId="{B00D6C0E-442B-49C0-B784-B4C72DFF64DE}" type="pres">
      <dgm:prSet presAssocID="{E2922517-6A76-41A9-BD56-5725AE8F7C3A}" presName="hierChild4" presStyleCnt="0"/>
      <dgm:spPr/>
    </dgm:pt>
    <dgm:pt modelId="{7BE359D6-1019-4D29-852E-5BBD09783252}" type="pres">
      <dgm:prSet presAssocID="{7597FBFE-FE55-4339-ACDE-2770B3481928}" presName="Name52" presStyleLbl="parChTrans1D3" presStyleIdx="2" presStyleCnt="10"/>
      <dgm:spPr/>
      <dgm:t>
        <a:bodyPr/>
        <a:lstStyle/>
        <a:p>
          <a:endParaRPr lang="en-US"/>
        </a:p>
      </dgm:t>
    </dgm:pt>
    <dgm:pt modelId="{C0036A80-609D-4688-BD5A-631172FC48B7}" type="pres">
      <dgm:prSet presAssocID="{FBD4FDA9-8503-42B7-AD7E-25A8F73B93A2}" presName="hierRoot2" presStyleCnt="0">
        <dgm:presLayoutVars>
          <dgm:hierBranch val="init"/>
        </dgm:presLayoutVars>
      </dgm:prSet>
      <dgm:spPr/>
    </dgm:pt>
    <dgm:pt modelId="{46140384-2A16-432B-993B-AAF74EBF34EC}" type="pres">
      <dgm:prSet presAssocID="{FBD4FDA9-8503-42B7-AD7E-25A8F73B93A2}" presName="rootComposite" presStyleCnt="0"/>
      <dgm:spPr/>
    </dgm:pt>
    <dgm:pt modelId="{7F909CC2-24FE-42BF-9C80-2835DEAFA209}" type="pres">
      <dgm:prSet presAssocID="{FBD4FDA9-8503-42B7-AD7E-25A8F73B93A2}" presName="rootText" presStyleLbl="node3" presStyleIdx="2" presStyleCnt="10" custLinFactNeighborX="8631" custLinFactNeighborY="-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4B752-79F8-4624-AD2C-B06B0C83BFEC}" type="pres">
      <dgm:prSet presAssocID="{FBD4FDA9-8503-42B7-AD7E-25A8F73B93A2}" presName="rootConnector" presStyleLbl="node3" presStyleIdx="2" presStyleCnt="10"/>
      <dgm:spPr/>
      <dgm:t>
        <a:bodyPr/>
        <a:lstStyle/>
        <a:p>
          <a:endParaRPr lang="en-US"/>
        </a:p>
      </dgm:t>
    </dgm:pt>
    <dgm:pt modelId="{022BB769-23A7-43C2-8F1C-0B5C7CB8DBAC}" type="pres">
      <dgm:prSet presAssocID="{FBD4FDA9-8503-42B7-AD7E-25A8F73B93A2}" presName="hierChild4" presStyleCnt="0"/>
      <dgm:spPr/>
    </dgm:pt>
    <dgm:pt modelId="{669D1546-45ED-463D-9300-8E426BA8C49B}" type="pres">
      <dgm:prSet presAssocID="{FBD4FDA9-8503-42B7-AD7E-25A8F73B93A2}" presName="hierChild5" presStyleCnt="0"/>
      <dgm:spPr/>
    </dgm:pt>
    <dgm:pt modelId="{A9674430-A943-4984-B7B2-E304ABF90332}" type="pres">
      <dgm:prSet presAssocID="{70E0B238-343B-47FB-BCB7-44B37B000DEE}" presName="Name52" presStyleLbl="parChTrans1D3" presStyleIdx="3" presStyleCnt="10"/>
      <dgm:spPr/>
      <dgm:t>
        <a:bodyPr/>
        <a:lstStyle/>
        <a:p>
          <a:endParaRPr lang="en-US"/>
        </a:p>
      </dgm:t>
    </dgm:pt>
    <dgm:pt modelId="{A23CE01B-42FD-4A4D-BD76-05710FBA4B5A}" type="pres">
      <dgm:prSet presAssocID="{378921FC-4E10-468A-83B4-CAE24EDA7510}" presName="hierRoot2" presStyleCnt="0">
        <dgm:presLayoutVars>
          <dgm:hierBranch val="init"/>
        </dgm:presLayoutVars>
      </dgm:prSet>
      <dgm:spPr/>
    </dgm:pt>
    <dgm:pt modelId="{526526DC-3459-46BD-8829-F880B1E18627}" type="pres">
      <dgm:prSet presAssocID="{378921FC-4E10-468A-83B4-CAE24EDA7510}" presName="rootComposite" presStyleCnt="0"/>
      <dgm:spPr/>
    </dgm:pt>
    <dgm:pt modelId="{D47042F7-E37D-4E50-8914-378F71BF54E3}" type="pres">
      <dgm:prSet presAssocID="{378921FC-4E10-468A-83B4-CAE24EDA7510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361871-1901-4256-9E10-BB939C38A41E}" type="pres">
      <dgm:prSet presAssocID="{378921FC-4E10-468A-83B4-CAE24EDA7510}" presName="rootConnector" presStyleLbl="node3" presStyleIdx="3" presStyleCnt="10"/>
      <dgm:spPr/>
      <dgm:t>
        <a:bodyPr/>
        <a:lstStyle/>
        <a:p>
          <a:endParaRPr lang="en-US"/>
        </a:p>
      </dgm:t>
    </dgm:pt>
    <dgm:pt modelId="{5B032136-A457-40FF-9B32-CC4AC6033FB8}" type="pres">
      <dgm:prSet presAssocID="{378921FC-4E10-468A-83B4-CAE24EDA7510}" presName="hierChild4" presStyleCnt="0"/>
      <dgm:spPr/>
    </dgm:pt>
    <dgm:pt modelId="{C5D4E284-2DF2-48FD-A8C4-AD0D15D3A715}" type="pres">
      <dgm:prSet presAssocID="{378921FC-4E10-468A-83B4-CAE24EDA7510}" presName="hierChild5" presStyleCnt="0"/>
      <dgm:spPr/>
    </dgm:pt>
    <dgm:pt modelId="{354E5C6D-82D5-492F-B912-554DCADF42E7}" type="pres">
      <dgm:prSet presAssocID="{E2922517-6A76-41A9-BD56-5725AE8F7C3A}" presName="hierChild5" presStyleCnt="0"/>
      <dgm:spPr/>
    </dgm:pt>
    <dgm:pt modelId="{7C938A92-3507-44FC-BAC8-9F0EF6E19091}" type="pres">
      <dgm:prSet presAssocID="{5BF81F17-4D6B-4980-B418-122284FF54E1}" presName="Name64" presStyleLbl="parChTrans1D2" presStyleIdx="2" presStyleCnt="5"/>
      <dgm:spPr/>
      <dgm:t>
        <a:bodyPr/>
        <a:lstStyle/>
        <a:p>
          <a:endParaRPr lang="en-US"/>
        </a:p>
      </dgm:t>
    </dgm:pt>
    <dgm:pt modelId="{AC46264C-A4ED-4039-A3FB-CE91C9516E9F}" type="pres">
      <dgm:prSet presAssocID="{78E099CF-B947-423C-966A-A62394F33721}" presName="hierRoot2" presStyleCnt="0">
        <dgm:presLayoutVars>
          <dgm:hierBranch val="l"/>
        </dgm:presLayoutVars>
      </dgm:prSet>
      <dgm:spPr/>
    </dgm:pt>
    <dgm:pt modelId="{3CAFF4C1-A22B-42E0-AE85-8E35D504ADDF}" type="pres">
      <dgm:prSet presAssocID="{78E099CF-B947-423C-966A-A62394F33721}" presName="rootComposite" presStyleCnt="0"/>
      <dgm:spPr/>
    </dgm:pt>
    <dgm:pt modelId="{D184A50B-09B8-4844-95D6-D6BAF951D55A}" type="pres">
      <dgm:prSet presAssocID="{78E099CF-B947-423C-966A-A62394F3372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81C2D-469F-4116-8859-BFCA6E2D0855}" type="pres">
      <dgm:prSet presAssocID="{78E099CF-B947-423C-966A-A62394F33721}" presName="rootConnector" presStyleLbl="node2" presStyleIdx="2" presStyleCnt="5"/>
      <dgm:spPr/>
      <dgm:t>
        <a:bodyPr/>
        <a:lstStyle/>
        <a:p>
          <a:endParaRPr lang="en-US"/>
        </a:p>
      </dgm:t>
    </dgm:pt>
    <dgm:pt modelId="{BFB0B3DC-A383-4BCD-AFBA-ADB5760C520D}" type="pres">
      <dgm:prSet presAssocID="{78E099CF-B947-423C-966A-A62394F33721}" presName="hierChild4" presStyleCnt="0"/>
      <dgm:spPr/>
    </dgm:pt>
    <dgm:pt modelId="{3D49B885-5E5E-44DE-A40E-C695DEBA14F6}" type="pres">
      <dgm:prSet presAssocID="{887E5FB1-C321-4EA9-9DC4-F19B6896CCA4}" presName="Name52" presStyleLbl="parChTrans1D3" presStyleIdx="4" presStyleCnt="10"/>
      <dgm:spPr/>
      <dgm:t>
        <a:bodyPr/>
        <a:lstStyle/>
        <a:p>
          <a:endParaRPr lang="en-US"/>
        </a:p>
      </dgm:t>
    </dgm:pt>
    <dgm:pt modelId="{C8C55E60-8F37-4B42-85E0-8FEE0293DF93}" type="pres">
      <dgm:prSet presAssocID="{C46835F4-6A39-4343-9F0B-557FAB7B4733}" presName="hierRoot2" presStyleCnt="0">
        <dgm:presLayoutVars>
          <dgm:hierBranch val="init"/>
        </dgm:presLayoutVars>
      </dgm:prSet>
      <dgm:spPr/>
    </dgm:pt>
    <dgm:pt modelId="{C6A115D3-91AC-4B43-A335-F98DE2B8DAC8}" type="pres">
      <dgm:prSet presAssocID="{C46835F4-6A39-4343-9F0B-557FAB7B4733}" presName="rootComposite" presStyleCnt="0"/>
      <dgm:spPr/>
    </dgm:pt>
    <dgm:pt modelId="{3C6423EC-DE05-44E4-8308-B1557CC4CCB9}" type="pres">
      <dgm:prSet presAssocID="{C46835F4-6A39-4343-9F0B-557FAB7B4733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1663C-CDB6-4C72-9109-54C2B7DAEECA}" type="pres">
      <dgm:prSet presAssocID="{C46835F4-6A39-4343-9F0B-557FAB7B4733}" presName="rootConnector" presStyleLbl="node3" presStyleIdx="4" presStyleCnt="10"/>
      <dgm:spPr/>
      <dgm:t>
        <a:bodyPr/>
        <a:lstStyle/>
        <a:p>
          <a:endParaRPr lang="en-US"/>
        </a:p>
      </dgm:t>
    </dgm:pt>
    <dgm:pt modelId="{5528DE88-9335-4188-8F49-FE0BE5971A50}" type="pres">
      <dgm:prSet presAssocID="{C46835F4-6A39-4343-9F0B-557FAB7B4733}" presName="hierChild4" presStyleCnt="0"/>
      <dgm:spPr/>
    </dgm:pt>
    <dgm:pt modelId="{30B9330F-A3F9-4BAC-B697-20C4FBDF7272}" type="pres">
      <dgm:prSet presAssocID="{C46835F4-6A39-4343-9F0B-557FAB7B4733}" presName="hierChild5" presStyleCnt="0"/>
      <dgm:spPr/>
    </dgm:pt>
    <dgm:pt modelId="{59811934-151C-4510-A457-0494E4072776}" type="pres">
      <dgm:prSet presAssocID="{260235BD-FEBF-4C46-8008-B20D1DE43471}" presName="Name52" presStyleLbl="parChTrans1D3" presStyleIdx="5" presStyleCnt="10"/>
      <dgm:spPr/>
      <dgm:t>
        <a:bodyPr/>
        <a:lstStyle/>
        <a:p>
          <a:endParaRPr lang="en-US"/>
        </a:p>
      </dgm:t>
    </dgm:pt>
    <dgm:pt modelId="{1CE17ED3-599C-475C-B7C9-9F14F68B1AE0}" type="pres">
      <dgm:prSet presAssocID="{42A639FC-C78A-40E6-A04D-8D8C0D473627}" presName="hierRoot2" presStyleCnt="0">
        <dgm:presLayoutVars>
          <dgm:hierBranch val="init"/>
        </dgm:presLayoutVars>
      </dgm:prSet>
      <dgm:spPr/>
    </dgm:pt>
    <dgm:pt modelId="{63769CF8-BE07-4882-B563-AEAFF355D847}" type="pres">
      <dgm:prSet presAssocID="{42A639FC-C78A-40E6-A04D-8D8C0D473627}" presName="rootComposite" presStyleCnt="0"/>
      <dgm:spPr/>
    </dgm:pt>
    <dgm:pt modelId="{E4CFF429-5226-4055-A566-A1BEBD2BC5FC}" type="pres">
      <dgm:prSet presAssocID="{42A639FC-C78A-40E6-A04D-8D8C0D473627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3FE25-2A35-4E0A-929D-6CCE9E356159}" type="pres">
      <dgm:prSet presAssocID="{42A639FC-C78A-40E6-A04D-8D8C0D473627}" presName="rootConnector" presStyleLbl="node3" presStyleIdx="5" presStyleCnt="10"/>
      <dgm:spPr/>
      <dgm:t>
        <a:bodyPr/>
        <a:lstStyle/>
        <a:p>
          <a:endParaRPr lang="en-US"/>
        </a:p>
      </dgm:t>
    </dgm:pt>
    <dgm:pt modelId="{27A31A1F-42DA-40CB-9DF4-A3B71C7047F7}" type="pres">
      <dgm:prSet presAssocID="{42A639FC-C78A-40E6-A04D-8D8C0D473627}" presName="hierChild4" presStyleCnt="0"/>
      <dgm:spPr/>
    </dgm:pt>
    <dgm:pt modelId="{43B58A73-E97B-40A4-A594-9C99C37557F4}" type="pres">
      <dgm:prSet presAssocID="{42A639FC-C78A-40E6-A04D-8D8C0D473627}" presName="hierChild5" presStyleCnt="0"/>
      <dgm:spPr/>
    </dgm:pt>
    <dgm:pt modelId="{796FBF31-999D-47E2-9CD5-BBD8170846A6}" type="pres">
      <dgm:prSet presAssocID="{78E099CF-B947-423C-966A-A62394F33721}" presName="hierChild5" presStyleCnt="0"/>
      <dgm:spPr/>
    </dgm:pt>
    <dgm:pt modelId="{BF7C93D2-E630-4DB6-A851-0C2C4EF55AE1}" type="pres">
      <dgm:prSet presAssocID="{063653F8-7AC7-49F3-9942-DD417161AF64}" presName="Name64" presStyleLbl="parChTrans1D2" presStyleIdx="3" presStyleCnt="5"/>
      <dgm:spPr/>
      <dgm:t>
        <a:bodyPr/>
        <a:lstStyle/>
        <a:p>
          <a:endParaRPr lang="en-US"/>
        </a:p>
      </dgm:t>
    </dgm:pt>
    <dgm:pt modelId="{93F63E6B-5460-4695-A65D-DF8E11FB0224}" type="pres">
      <dgm:prSet presAssocID="{4AEADD19-F098-40BC-934A-CAC311ADB490}" presName="hierRoot2" presStyleCnt="0">
        <dgm:presLayoutVars>
          <dgm:hierBranch val="l"/>
        </dgm:presLayoutVars>
      </dgm:prSet>
      <dgm:spPr/>
    </dgm:pt>
    <dgm:pt modelId="{5E028E02-B86E-4F66-88A1-B1FC454BB324}" type="pres">
      <dgm:prSet presAssocID="{4AEADD19-F098-40BC-934A-CAC311ADB490}" presName="rootComposite" presStyleCnt="0"/>
      <dgm:spPr/>
    </dgm:pt>
    <dgm:pt modelId="{7BF4C517-5C2F-4E8F-A1BC-9850C52E8F8D}" type="pres">
      <dgm:prSet presAssocID="{4AEADD19-F098-40BC-934A-CAC311ADB49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E3E6E-FFAA-4C0A-B47F-2196F33726DE}" type="pres">
      <dgm:prSet presAssocID="{4AEADD19-F098-40BC-934A-CAC311ADB490}" presName="rootConnector" presStyleLbl="node2" presStyleIdx="3" presStyleCnt="5"/>
      <dgm:spPr/>
      <dgm:t>
        <a:bodyPr/>
        <a:lstStyle/>
        <a:p>
          <a:endParaRPr lang="en-US"/>
        </a:p>
      </dgm:t>
    </dgm:pt>
    <dgm:pt modelId="{9884265E-C88F-4B2E-847C-4AE65DCD20E5}" type="pres">
      <dgm:prSet presAssocID="{4AEADD19-F098-40BC-934A-CAC311ADB490}" presName="hierChild4" presStyleCnt="0"/>
      <dgm:spPr/>
    </dgm:pt>
    <dgm:pt modelId="{7F30406D-24BC-4F08-8F1F-9BA641DECE82}" type="pres">
      <dgm:prSet presAssocID="{58D20C20-0C6B-4B14-A4A2-4AD5A0344132}" presName="Name52" presStyleLbl="parChTrans1D3" presStyleIdx="6" presStyleCnt="10"/>
      <dgm:spPr/>
      <dgm:t>
        <a:bodyPr/>
        <a:lstStyle/>
        <a:p>
          <a:endParaRPr lang="en-US"/>
        </a:p>
      </dgm:t>
    </dgm:pt>
    <dgm:pt modelId="{97B2A0AB-A6E3-4AD8-B1ED-256182E280C1}" type="pres">
      <dgm:prSet presAssocID="{398ECC3D-B82D-4BB9-9245-91EF50CA4FDD}" presName="hierRoot2" presStyleCnt="0">
        <dgm:presLayoutVars>
          <dgm:hierBranch val="init"/>
        </dgm:presLayoutVars>
      </dgm:prSet>
      <dgm:spPr/>
    </dgm:pt>
    <dgm:pt modelId="{F4FCAFDF-9F9B-4E2B-A6C5-84ED401D5C27}" type="pres">
      <dgm:prSet presAssocID="{398ECC3D-B82D-4BB9-9245-91EF50CA4FDD}" presName="rootComposite" presStyleCnt="0"/>
      <dgm:spPr/>
    </dgm:pt>
    <dgm:pt modelId="{AE32E79E-B226-491F-9F55-65253DE4A322}" type="pres">
      <dgm:prSet presAssocID="{398ECC3D-B82D-4BB9-9245-91EF50CA4FDD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4FEC5-5237-4914-BDFB-582CFC4C2DB8}" type="pres">
      <dgm:prSet presAssocID="{398ECC3D-B82D-4BB9-9245-91EF50CA4FDD}" presName="rootConnector" presStyleLbl="node3" presStyleIdx="6" presStyleCnt="10"/>
      <dgm:spPr/>
      <dgm:t>
        <a:bodyPr/>
        <a:lstStyle/>
        <a:p>
          <a:endParaRPr lang="en-US"/>
        </a:p>
      </dgm:t>
    </dgm:pt>
    <dgm:pt modelId="{A606AA7B-0762-4EBE-8D40-4FAB55505041}" type="pres">
      <dgm:prSet presAssocID="{398ECC3D-B82D-4BB9-9245-91EF50CA4FDD}" presName="hierChild4" presStyleCnt="0"/>
      <dgm:spPr/>
    </dgm:pt>
    <dgm:pt modelId="{3A26515C-4562-46F9-A688-501F7F143D42}" type="pres">
      <dgm:prSet presAssocID="{398ECC3D-B82D-4BB9-9245-91EF50CA4FDD}" presName="hierChild5" presStyleCnt="0"/>
      <dgm:spPr/>
    </dgm:pt>
    <dgm:pt modelId="{94BB6218-2C01-4DC0-8BB0-A565768ED5CF}" type="pres">
      <dgm:prSet presAssocID="{4EC35FD8-BDDE-4256-BE42-AAC7C68CBDE4}" presName="Name52" presStyleLbl="parChTrans1D3" presStyleIdx="7" presStyleCnt="10"/>
      <dgm:spPr/>
      <dgm:t>
        <a:bodyPr/>
        <a:lstStyle/>
        <a:p>
          <a:endParaRPr lang="en-US"/>
        </a:p>
      </dgm:t>
    </dgm:pt>
    <dgm:pt modelId="{DFCDF382-F8E0-4A0C-9F12-92E340311374}" type="pres">
      <dgm:prSet presAssocID="{90EB460B-15FD-456A-8563-DF70B6BA596E}" presName="hierRoot2" presStyleCnt="0">
        <dgm:presLayoutVars>
          <dgm:hierBranch val="init"/>
        </dgm:presLayoutVars>
      </dgm:prSet>
      <dgm:spPr/>
    </dgm:pt>
    <dgm:pt modelId="{D912672B-937A-435F-8D0B-EBFDE43CC7E0}" type="pres">
      <dgm:prSet presAssocID="{90EB460B-15FD-456A-8563-DF70B6BA596E}" presName="rootComposite" presStyleCnt="0"/>
      <dgm:spPr/>
    </dgm:pt>
    <dgm:pt modelId="{21B9537D-9A8F-4D8C-AD01-BC9A2FE1460B}" type="pres">
      <dgm:prSet presAssocID="{90EB460B-15FD-456A-8563-DF70B6BA596E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5F3C6-0FFE-4731-9B56-B0397D40E8BF}" type="pres">
      <dgm:prSet presAssocID="{90EB460B-15FD-456A-8563-DF70B6BA596E}" presName="rootConnector" presStyleLbl="node3" presStyleIdx="7" presStyleCnt="10"/>
      <dgm:spPr/>
      <dgm:t>
        <a:bodyPr/>
        <a:lstStyle/>
        <a:p>
          <a:endParaRPr lang="en-US"/>
        </a:p>
      </dgm:t>
    </dgm:pt>
    <dgm:pt modelId="{6BB970FE-74CD-4591-8C01-A140F95ED3CA}" type="pres">
      <dgm:prSet presAssocID="{90EB460B-15FD-456A-8563-DF70B6BA596E}" presName="hierChild4" presStyleCnt="0"/>
      <dgm:spPr/>
    </dgm:pt>
    <dgm:pt modelId="{5E4B5FD7-563C-4062-B2D3-F7D8AEAFCF91}" type="pres">
      <dgm:prSet presAssocID="{90EB460B-15FD-456A-8563-DF70B6BA596E}" presName="hierChild5" presStyleCnt="0"/>
      <dgm:spPr/>
    </dgm:pt>
    <dgm:pt modelId="{F97869FA-4289-42A9-8FAC-3F43BD5F9C7A}" type="pres">
      <dgm:prSet presAssocID="{4AEADD19-F098-40BC-934A-CAC311ADB490}" presName="hierChild5" presStyleCnt="0"/>
      <dgm:spPr/>
    </dgm:pt>
    <dgm:pt modelId="{5683075E-1B39-4646-B065-A9F79A798016}" type="pres">
      <dgm:prSet presAssocID="{029283EC-4CD1-4E59-888B-2B46FE0DDBEA}" presName="Name64" presStyleLbl="parChTrans1D2" presStyleIdx="4" presStyleCnt="5"/>
      <dgm:spPr/>
      <dgm:t>
        <a:bodyPr/>
        <a:lstStyle/>
        <a:p>
          <a:endParaRPr lang="en-US"/>
        </a:p>
      </dgm:t>
    </dgm:pt>
    <dgm:pt modelId="{B286B072-37C2-4152-A7D4-B7692256E98F}" type="pres">
      <dgm:prSet presAssocID="{85430BFA-9666-4E27-8B19-F95A1940F1BD}" presName="hierRoot2" presStyleCnt="0">
        <dgm:presLayoutVars>
          <dgm:hierBranch val="l"/>
        </dgm:presLayoutVars>
      </dgm:prSet>
      <dgm:spPr/>
    </dgm:pt>
    <dgm:pt modelId="{E57D6A33-870F-44EA-B5A7-150A321C33DD}" type="pres">
      <dgm:prSet presAssocID="{85430BFA-9666-4E27-8B19-F95A1940F1BD}" presName="rootComposite" presStyleCnt="0"/>
      <dgm:spPr/>
    </dgm:pt>
    <dgm:pt modelId="{04587E55-90F4-478F-865D-C192FC214391}" type="pres">
      <dgm:prSet presAssocID="{85430BFA-9666-4E27-8B19-F95A1940F1B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94EC8A-94D5-4662-942F-B8F19F3E7B86}" type="pres">
      <dgm:prSet presAssocID="{85430BFA-9666-4E27-8B19-F95A1940F1BD}" presName="rootConnector" presStyleLbl="node2" presStyleIdx="4" presStyleCnt="5"/>
      <dgm:spPr/>
      <dgm:t>
        <a:bodyPr/>
        <a:lstStyle/>
        <a:p>
          <a:endParaRPr lang="en-US"/>
        </a:p>
      </dgm:t>
    </dgm:pt>
    <dgm:pt modelId="{A54D8BB8-AA03-4632-BF4D-266E01F3C4FA}" type="pres">
      <dgm:prSet presAssocID="{85430BFA-9666-4E27-8B19-F95A1940F1BD}" presName="hierChild4" presStyleCnt="0"/>
      <dgm:spPr/>
    </dgm:pt>
    <dgm:pt modelId="{C52BF59E-7192-444B-A396-C0B0DA389ED6}" type="pres">
      <dgm:prSet presAssocID="{F4A5D6F5-99BF-40A1-8673-9E48579FCA16}" presName="Name52" presStyleLbl="parChTrans1D3" presStyleIdx="8" presStyleCnt="10"/>
      <dgm:spPr/>
      <dgm:t>
        <a:bodyPr/>
        <a:lstStyle/>
        <a:p>
          <a:endParaRPr lang="en-US"/>
        </a:p>
      </dgm:t>
    </dgm:pt>
    <dgm:pt modelId="{ACC2A31D-91C5-42C7-B0D8-F791EDEF05BA}" type="pres">
      <dgm:prSet presAssocID="{4F51123F-F34A-4ACD-B6A1-FC7BC3899D8E}" presName="hierRoot2" presStyleCnt="0">
        <dgm:presLayoutVars>
          <dgm:hierBranch val="init"/>
        </dgm:presLayoutVars>
      </dgm:prSet>
      <dgm:spPr/>
    </dgm:pt>
    <dgm:pt modelId="{8FFC1BBC-7167-4526-A95D-96E3095D329D}" type="pres">
      <dgm:prSet presAssocID="{4F51123F-F34A-4ACD-B6A1-FC7BC3899D8E}" presName="rootComposite" presStyleCnt="0"/>
      <dgm:spPr/>
    </dgm:pt>
    <dgm:pt modelId="{FB4A5CE0-C8A1-4C09-85F6-9EE1EBD8B971}" type="pres">
      <dgm:prSet presAssocID="{4F51123F-F34A-4ACD-B6A1-FC7BC3899D8E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DECCA8-3CD7-49CE-9985-2BABB55C37BC}" type="pres">
      <dgm:prSet presAssocID="{4F51123F-F34A-4ACD-B6A1-FC7BC3899D8E}" presName="rootConnector" presStyleLbl="node3" presStyleIdx="8" presStyleCnt="10"/>
      <dgm:spPr/>
      <dgm:t>
        <a:bodyPr/>
        <a:lstStyle/>
        <a:p>
          <a:endParaRPr lang="en-US"/>
        </a:p>
      </dgm:t>
    </dgm:pt>
    <dgm:pt modelId="{FA5FA0C9-1C0D-43FE-875A-FD56FD85994B}" type="pres">
      <dgm:prSet presAssocID="{4F51123F-F34A-4ACD-B6A1-FC7BC3899D8E}" presName="hierChild4" presStyleCnt="0"/>
      <dgm:spPr/>
    </dgm:pt>
    <dgm:pt modelId="{E97097EC-1AFC-47D0-B191-094DEDE794C9}" type="pres">
      <dgm:prSet presAssocID="{4F51123F-F34A-4ACD-B6A1-FC7BC3899D8E}" presName="hierChild5" presStyleCnt="0"/>
      <dgm:spPr/>
    </dgm:pt>
    <dgm:pt modelId="{6757F901-9F7B-4C02-A09E-705DB051A90A}" type="pres">
      <dgm:prSet presAssocID="{D6E535CD-C9E2-4E81-9CDC-3BCA6150791A}" presName="Name52" presStyleLbl="parChTrans1D3" presStyleIdx="9" presStyleCnt="10"/>
      <dgm:spPr/>
      <dgm:t>
        <a:bodyPr/>
        <a:lstStyle/>
        <a:p>
          <a:endParaRPr lang="en-US"/>
        </a:p>
      </dgm:t>
    </dgm:pt>
    <dgm:pt modelId="{8D93C4A5-2A0C-4D18-BA82-20665CCF6CA6}" type="pres">
      <dgm:prSet presAssocID="{0E14B135-FE2D-4F78-A910-5EA672E5900A}" presName="hierRoot2" presStyleCnt="0">
        <dgm:presLayoutVars>
          <dgm:hierBranch val="init"/>
        </dgm:presLayoutVars>
      </dgm:prSet>
      <dgm:spPr/>
    </dgm:pt>
    <dgm:pt modelId="{55DE4DEC-1293-43ED-82EF-61278E046EE3}" type="pres">
      <dgm:prSet presAssocID="{0E14B135-FE2D-4F78-A910-5EA672E5900A}" presName="rootComposite" presStyleCnt="0"/>
      <dgm:spPr/>
    </dgm:pt>
    <dgm:pt modelId="{87E4ED3B-B827-492C-82E9-3A2198904E2F}" type="pres">
      <dgm:prSet presAssocID="{0E14B135-FE2D-4F78-A910-5EA672E5900A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303A4-DD34-46C8-BBEB-10EAB589F7A3}" type="pres">
      <dgm:prSet presAssocID="{0E14B135-FE2D-4F78-A910-5EA672E5900A}" presName="rootConnector" presStyleLbl="node3" presStyleIdx="9" presStyleCnt="10"/>
      <dgm:spPr/>
      <dgm:t>
        <a:bodyPr/>
        <a:lstStyle/>
        <a:p>
          <a:endParaRPr lang="en-US"/>
        </a:p>
      </dgm:t>
    </dgm:pt>
    <dgm:pt modelId="{F340D06F-E2D8-4D74-AE07-3BD4AC41CF41}" type="pres">
      <dgm:prSet presAssocID="{0E14B135-FE2D-4F78-A910-5EA672E5900A}" presName="hierChild4" presStyleCnt="0"/>
      <dgm:spPr/>
    </dgm:pt>
    <dgm:pt modelId="{695EBCEC-F5BB-431D-B4A9-BCBC118E6243}" type="pres">
      <dgm:prSet presAssocID="{0E14B135-FE2D-4F78-A910-5EA672E5900A}" presName="hierChild5" presStyleCnt="0"/>
      <dgm:spPr/>
    </dgm:pt>
    <dgm:pt modelId="{290912C0-8389-4C55-906B-AE1DC87C18DA}" type="pres">
      <dgm:prSet presAssocID="{85430BFA-9666-4E27-8B19-F95A1940F1BD}" presName="hierChild5" presStyleCnt="0"/>
      <dgm:spPr/>
    </dgm:pt>
    <dgm:pt modelId="{6CF1F96D-DC8D-495D-8265-E5B29EF53AB3}" type="pres">
      <dgm:prSet presAssocID="{F68E09B7-FB2B-4490-908D-E2A4F08D728D}" presName="hierChild3" presStyleCnt="0"/>
      <dgm:spPr/>
    </dgm:pt>
  </dgm:ptLst>
  <dgm:cxnLst>
    <dgm:cxn modelId="{BD23C27D-9D60-4F79-89F4-EE5990A7D4C2}" srcId="{85430BFA-9666-4E27-8B19-F95A1940F1BD}" destId="{0E14B135-FE2D-4F78-A910-5EA672E5900A}" srcOrd="1" destOrd="0" parTransId="{D6E535CD-C9E2-4E81-9CDC-3BCA6150791A}" sibTransId="{C8339343-458E-4968-AB91-660061F14F40}"/>
    <dgm:cxn modelId="{787F4FB8-0846-4F26-87CB-CCBE45B5C7DB}" type="presOf" srcId="{398ECC3D-B82D-4BB9-9245-91EF50CA4FDD}" destId="{A324FEC5-5237-4914-BDFB-582CFC4C2DB8}" srcOrd="1" destOrd="0" presId="urn:microsoft.com/office/officeart/2009/3/layout/HorizontalOrganizationChart"/>
    <dgm:cxn modelId="{496FEB0A-37A9-405D-9E5B-6902F4BDB7FA}" type="presOf" srcId="{41EA60C3-4989-4331-B9C8-F56981AB4233}" destId="{063DDEB8-FE18-4FDC-A435-17FC3115D0A7}" srcOrd="0" destOrd="0" presId="urn:microsoft.com/office/officeart/2009/3/layout/HorizontalOrganizationChart"/>
    <dgm:cxn modelId="{99D5ED66-E20A-4390-ACAF-A54AB423F42D}" type="presOf" srcId="{063653F8-7AC7-49F3-9942-DD417161AF64}" destId="{BF7C93D2-E630-4DB6-A851-0C2C4EF55AE1}" srcOrd="0" destOrd="0" presId="urn:microsoft.com/office/officeart/2009/3/layout/HorizontalOrganizationChart"/>
    <dgm:cxn modelId="{76427D34-52EC-48AB-B0F2-828ECDB8B5D2}" type="presOf" srcId="{4AEADD19-F098-40BC-934A-CAC311ADB490}" destId="{7BF4C517-5C2F-4E8F-A1BC-9850C52E8F8D}" srcOrd="0" destOrd="0" presId="urn:microsoft.com/office/officeart/2009/3/layout/HorizontalOrganizationChart"/>
    <dgm:cxn modelId="{5435ED49-AA47-44F8-84FE-2A7F210F6F3F}" type="presOf" srcId="{0E14B135-FE2D-4F78-A910-5EA672E5900A}" destId="{15F303A4-DD34-46C8-BBEB-10EAB589F7A3}" srcOrd="1" destOrd="0" presId="urn:microsoft.com/office/officeart/2009/3/layout/HorizontalOrganizationChart"/>
    <dgm:cxn modelId="{056560BB-8BD8-4C04-9080-9983C53FD67D}" type="presOf" srcId="{7597FBFE-FE55-4339-ACDE-2770B3481928}" destId="{7BE359D6-1019-4D29-852E-5BBD09783252}" srcOrd="0" destOrd="0" presId="urn:microsoft.com/office/officeart/2009/3/layout/HorizontalOrganizationChart"/>
    <dgm:cxn modelId="{E83226D3-E1DA-4A7C-BAB2-5D4DA971A3A1}" type="presOf" srcId="{C62990F3-BBA3-466C-B0A9-D67F37A9C451}" destId="{ACBD8463-72A8-40F7-A7C8-93506937E42B}" srcOrd="0" destOrd="0" presId="urn:microsoft.com/office/officeart/2009/3/layout/HorizontalOrganizationChart"/>
    <dgm:cxn modelId="{E9C6DEBF-08AB-4005-BA33-3FE930BBB68E}" srcId="{4AEADD19-F098-40BC-934A-CAC311ADB490}" destId="{90EB460B-15FD-456A-8563-DF70B6BA596E}" srcOrd="1" destOrd="0" parTransId="{4EC35FD8-BDDE-4256-BE42-AAC7C68CBDE4}" sibTransId="{915DB8DB-85A3-4C26-AB5E-60BDA7A2E10E}"/>
    <dgm:cxn modelId="{8FEE87FC-6417-4F1C-A215-3C526D653C72}" type="presOf" srcId="{85430BFA-9666-4E27-8B19-F95A1940F1BD}" destId="{EE94EC8A-94D5-4662-942F-B8F19F3E7B86}" srcOrd="1" destOrd="0" presId="urn:microsoft.com/office/officeart/2009/3/layout/HorizontalOrganizationChart"/>
    <dgm:cxn modelId="{93D929DC-D904-4E33-AEB0-34FA091C597A}" type="presOf" srcId="{260235BD-FEBF-4C46-8008-B20D1DE43471}" destId="{59811934-151C-4510-A457-0494E4072776}" srcOrd="0" destOrd="0" presId="urn:microsoft.com/office/officeart/2009/3/layout/HorizontalOrganizationChart"/>
    <dgm:cxn modelId="{0A17D085-F449-4052-84C2-8454DBB15E83}" type="presOf" srcId="{029283EC-4CD1-4E59-888B-2B46FE0DDBEA}" destId="{5683075E-1B39-4646-B065-A9F79A798016}" srcOrd="0" destOrd="0" presId="urn:microsoft.com/office/officeart/2009/3/layout/HorizontalOrganizationChart"/>
    <dgm:cxn modelId="{845DD1E1-242A-4C48-BFAA-2BFE37D53B3F}" type="presOf" srcId="{DB2FE97A-5083-4BD7-8621-C76C312ECEF2}" destId="{56A77F7E-28E3-4A67-BA72-5CC3EE4C3212}" srcOrd="0" destOrd="0" presId="urn:microsoft.com/office/officeart/2009/3/layout/HorizontalOrganizationChart"/>
    <dgm:cxn modelId="{00886281-53DC-4352-A316-12D764150FE5}" type="presOf" srcId="{E2922517-6A76-41A9-BD56-5725AE8F7C3A}" destId="{5B05CAF5-55F6-4E93-B153-69F48AD332DF}" srcOrd="1" destOrd="0" presId="urn:microsoft.com/office/officeart/2009/3/layout/HorizontalOrganizationChart"/>
    <dgm:cxn modelId="{5D58EA9B-5246-4686-9533-88434BDA66FA}" srcId="{F68E09B7-FB2B-4490-908D-E2A4F08D728D}" destId="{DB2FE97A-5083-4BD7-8621-C76C312ECEF2}" srcOrd="0" destOrd="0" parTransId="{26DF8389-3BB7-480E-A29B-7511A8FCBAB8}" sibTransId="{16141558-0607-4147-A408-18BAEC89FDB6}"/>
    <dgm:cxn modelId="{B9CF346E-CA31-4E62-8349-9797571B7D65}" srcId="{1DEA0861-EBFB-47D3-A163-8A7B074DE5E2}" destId="{F68E09B7-FB2B-4490-908D-E2A4F08D728D}" srcOrd="0" destOrd="0" parTransId="{6BA1E0B1-A5C8-4364-8B4A-ABAF7843E733}" sibTransId="{490B1A89-123F-494A-A48D-C0172371B913}"/>
    <dgm:cxn modelId="{270A25E3-5790-4749-908F-05273CF79475}" type="presOf" srcId="{C46835F4-6A39-4343-9F0B-557FAB7B4733}" destId="{3C6423EC-DE05-44E4-8308-B1557CC4CCB9}" srcOrd="0" destOrd="0" presId="urn:microsoft.com/office/officeart/2009/3/layout/HorizontalOrganizationChart"/>
    <dgm:cxn modelId="{BA090EC9-43CC-4144-B798-C7C26AC6D926}" srcId="{DB2FE97A-5083-4BD7-8621-C76C312ECEF2}" destId="{69B03767-DA6A-41C8-8862-B9FDB317B6CB}" srcOrd="0" destOrd="0" parTransId="{C62990F3-BBA3-466C-B0A9-D67F37A9C451}" sibTransId="{689274AD-0268-4338-96C3-22660FEE8DDC}"/>
    <dgm:cxn modelId="{79AC5FC1-BB72-4439-9A54-1102940934CF}" srcId="{E2922517-6A76-41A9-BD56-5725AE8F7C3A}" destId="{378921FC-4E10-468A-83B4-CAE24EDA7510}" srcOrd="1" destOrd="0" parTransId="{70E0B238-343B-47FB-BCB7-44B37B000DEE}" sibTransId="{C6272910-A3AC-4D46-98F3-94E201333366}"/>
    <dgm:cxn modelId="{72581DCD-26F4-4A51-867D-7029D842D86A}" type="presOf" srcId="{4F51123F-F34A-4ACD-B6A1-FC7BC3899D8E}" destId="{62DECCA8-3CD7-49CE-9985-2BABB55C37BC}" srcOrd="1" destOrd="0" presId="urn:microsoft.com/office/officeart/2009/3/layout/HorizontalOrganizationChart"/>
    <dgm:cxn modelId="{6FE45D33-BF73-424A-AD5D-2C71E0BC08F9}" type="presOf" srcId="{4EC35FD8-BDDE-4256-BE42-AAC7C68CBDE4}" destId="{94BB6218-2C01-4DC0-8BB0-A565768ED5CF}" srcOrd="0" destOrd="0" presId="urn:microsoft.com/office/officeart/2009/3/layout/HorizontalOrganizationChart"/>
    <dgm:cxn modelId="{2BB6C4E0-8DDD-4B85-82E4-96872BA0C103}" type="presOf" srcId="{26DF8389-3BB7-480E-A29B-7511A8FCBAB8}" destId="{E1FFE1CE-8CC6-477C-8D77-35DED6F216DE}" srcOrd="0" destOrd="0" presId="urn:microsoft.com/office/officeart/2009/3/layout/HorizontalOrganizationChart"/>
    <dgm:cxn modelId="{0F97B08C-B0C5-4AF3-93C4-EF04096CE1B1}" type="presOf" srcId="{85430BFA-9666-4E27-8B19-F95A1940F1BD}" destId="{04587E55-90F4-478F-865D-C192FC214391}" srcOrd="0" destOrd="0" presId="urn:microsoft.com/office/officeart/2009/3/layout/HorizontalOrganizationChart"/>
    <dgm:cxn modelId="{A8813E87-3930-4537-8468-E14EDDB8BE40}" type="presOf" srcId="{1DEA0861-EBFB-47D3-A163-8A7B074DE5E2}" destId="{FF6EFB7F-61CC-42D9-AE0A-BABCC18E1272}" srcOrd="0" destOrd="0" presId="urn:microsoft.com/office/officeart/2009/3/layout/HorizontalOrganizationChart"/>
    <dgm:cxn modelId="{38C1C52A-EEF0-4C5A-8D22-B45EC4416BBC}" srcId="{F68E09B7-FB2B-4490-908D-E2A4F08D728D}" destId="{78E099CF-B947-423C-966A-A62394F33721}" srcOrd="2" destOrd="0" parTransId="{5BF81F17-4D6B-4980-B418-122284FF54E1}" sibTransId="{C918AFEE-A62A-4767-8B85-371FA9848726}"/>
    <dgm:cxn modelId="{F746C4C7-37ED-46E8-A912-ACC73898203F}" type="presOf" srcId="{E2922517-6A76-41A9-BD56-5725AE8F7C3A}" destId="{9D3C25C5-D107-4F0F-9E7F-FE3A6321B652}" srcOrd="0" destOrd="0" presId="urn:microsoft.com/office/officeart/2009/3/layout/HorizontalOrganizationChart"/>
    <dgm:cxn modelId="{2BB86B66-2C0A-4210-95A8-18FCC19181DA}" type="presOf" srcId="{DB2FE97A-5083-4BD7-8621-C76C312ECEF2}" destId="{BBAE0F80-852E-4350-BD0B-C3C7C58E6863}" srcOrd="1" destOrd="0" presId="urn:microsoft.com/office/officeart/2009/3/layout/HorizontalOrganizationChart"/>
    <dgm:cxn modelId="{657DAC20-A76D-4F2F-BC75-EBF0B01D8FD4}" type="presOf" srcId="{4AEADD19-F098-40BC-934A-CAC311ADB490}" destId="{1A5E3E6E-FFAA-4C0A-B47F-2196F33726DE}" srcOrd="1" destOrd="0" presId="urn:microsoft.com/office/officeart/2009/3/layout/HorizontalOrganizationChart"/>
    <dgm:cxn modelId="{6BE3D275-6D38-4EA3-851F-877DA96AB67C}" srcId="{DB2FE97A-5083-4BD7-8621-C76C312ECEF2}" destId="{B612DAE6-60BD-40DE-8028-208C6340737E}" srcOrd="1" destOrd="0" parTransId="{60827DDF-5D24-4C10-A21D-C7C770B64DCC}" sibTransId="{C7B221D6-1528-44D3-8C55-CD46001E08AE}"/>
    <dgm:cxn modelId="{B7E9DEC5-9C1F-4D57-B8F9-80C20E33ABD5}" type="presOf" srcId="{D6E535CD-C9E2-4E81-9CDC-3BCA6150791A}" destId="{6757F901-9F7B-4C02-A09E-705DB051A90A}" srcOrd="0" destOrd="0" presId="urn:microsoft.com/office/officeart/2009/3/layout/HorizontalOrganizationChart"/>
    <dgm:cxn modelId="{FE2235C1-F6DC-4070-AE99-7A14F44F4D0F}" type="presOf" srcId="{378921FC-4E10-468A-83B4-CAE24EDA7510}" destId="{D47042F7-E37D-4E50-8914-378F71BF54E3}" srcOrd="0" destOrd="0" presId="urn:microsoft.com/office/officeart/2009/3/layout/HorizontalOrganizationChart"/>
    <dgm:cxn modelId="{556BFD7A-FCB0-46DC-BA3C-459EF0A2E5DF}" type="presOf" srcId="{69B03767-DA6A-41C8-8862-B9FDB317B6CB}" destId="{951EB001-8905-4642-8D7E-1EA69FA0995A}" srcOrd="0" destOrd="0" presId="urn:microsoft.com/office/officeart/2009/3/layout/HorizontalOrganizationChart"/>
    <dgm:cxn modelId="{A08F8195-A0A4-46D2-A9F8-C08C1DE68171}" type="presOf" srcId="{90EB460B-15FD-456A-8563-DF70B6BA596E}" destId="{21B9537D-9A8F-4D8C-AD01-BC9A2FE1460B}" srcOrd="0" destOrd="0" presId="urn:microsoft.com/office/officeart/2009/3/layout/HorizontalOrganizationChart"/>
    <dgm:cxn modelId="{336C39C4-75D4-48B9-BA73-13DD8B906CD2}" type="presOf" srcId="{78E099CF-B947-423C-966A-A62394F33721}" destId="{D184A50B-09B8-4844-95D6-D6BAF951D55A}" srcOrd="0" destOrd="0" presId="urn:microsoft.com/office/officeart/2009/3/layout/HorizontalOrganizationChart"/>
    <dgm:cxn modelId="{F8DB2D7E-D692-424D-A1E8-3B0DE4A725A0}" type="presOf" srcId="{887E5FB1-C321-4EA9-9DC4-F19B6896CCA4}" destId="{3D49B885-5E5E-44DE-A40E-C695DEBA14F6}" srcOrd="0" destOrd="0" presId="urn:microsoft.com/office/officeart/2009/3/layout/HorizontalOrganizationChart"/>
    <dgm:cxn modelId="{EBE0930A-2630-4F7F-9917-F571B2524DE5}" type="presOf" srcId="{F4A5D6F5-99BF-40A1-8673-9E48579FCA16}" destId="{C52BF59E-7192-444B-A396-C0B0DA389ED6}" srcOrd="0" destOrd="0" presId="urn:microsoft.com/office/officeart/2009/3/layout/HorizontalOrganizationChart"/>
    <dgm:cxn modelId="{0308C699-AF29-4762-8012-5351D5415A02}" type="presOf" srcId="{B612DAE6-60BD-40DE-8028-208C6340737E}" destId="{C11CAD1A-8C5D-405B-9E58-2DA6F8F96EE7}" srcOrd="1" destOrd="0" presId="urn:microsoft.com/office/officeart/2009/3/layout/HorizontalOrganizationChart"/>
    <dgm:cxn modelId="{76446C69-DF2A-4127-B585-416E46D72B86}" type="presOf" srcId="{58D20C20-0C6B-4B14-A4A2-4AD5A0344132}" destId="{7F30406D-24BC-4F08-8F1F-9BA641DECE82}" srcOrd="0" destOrd="0" presId="urn:microsoft.com/office/officeart/2009/3/layout/HorizontalOrganizationChart"/>
    <dgm:cxn modelId="{CABA1DFA-1007-4BA3-BD68-0619B9FC39AA}" type="presOf" srcId="{0E14B135-FE2D-4F78-A910-5EA672E5900A}" destId="{87E4ED3B-B827-492C-82E9-3A2198904E2F}" srcOrd="0" destOrd="0" presId="urn:microsoft.com/office/officeart/2009/3/layout/HorizontalOrganizationChart"/>
    <dgm:cxn modelId="{CCE05DAF-92BA-4906-99AB-9AE313504A33}" type="presOf" srcId="{70E0B238-343B-47FB-BCB7-44B37B000DEE}" destId="{A9674430-A943-4984-B7B2-E304ABF90332}" srcOrd="0" destOrd="0" presId="urn:microsoft.com/office/officeart/2009/3/layout/HorizontalOrganizationChart"/>
    <dgm:cxn modelId="{CB1271D9-3F59-4900-8575-6FD7877FE1FC}" type="presOf" srcId="{B612DAE6-60BD-40DE-8028-208C6340737E}" destId="{BCB5C2FF-2C33-4E16-9B88-1E5F20505A1E}" srcOrd="0" destOrd="0" presId="urn:microsoft.com/office/officeart/2009/3/layout/HorizontalOrganizationChart"/>
    <dgm:cxn modelId="{054FAE3C-9B52-4B7B-9813-A65C64C9E701}" type="presOf" srcId="{378921FC-4E10-468A-83B4-CAE24EDA7510}" destId="{16361871-1901-4256-9E10-BB939C38A41E}" srcOrd="1" destOrd="0" presId="urn:microsoft.com/office/officeart/2009/3/layout/HorizontalOrganizationChart"/>
    <dgm:cxn modelId="{649D1046-0117-4A32-8234-C139D5D66929}" type="presOf" srcId="{398ECC3D-B82D-4BB9-9245-91EF50CA4FDD}" destId="{AE32E79E-B226-491F-9F55-65253DE4A322}" srcOrd="0" destOrd="0" presId="urn:microsoft.com/office/officeart/2009/3/layout/HorizontalOrganizationChart"/>
    <dgm:cxn modelId="{6680A81F-3036-4C8F-A46B-1C0BC329E330}" srcId="{78E099CF-B947-423C-966A-A62394F33721}" destId="{42A639FC-C78A-40E6-A04D-8D8C0D473627}" srcOrd="1" destOrd="0" parTransId="{260235BD-FEBF-4C46-8008-B20D1DE43471}" sibTransId="{262BFDF9-0FBA-43D3-90AF-5248614FAAF6}"/>
    <dgm:cxn modelId="{EAF3ABDD-F92E-48EA-BFBE-4D239080FDBE}" type="presOf" srcId="{FBD4FDA9-8503-42B7-AD7E-25A8F73B93A2}" destId="{7F909CC2-24FE-42BF-9C80-2835DEAFA209}" srcOrd="0" destOrd="0" presId="urn:microsoft.com/office/officeart/2009/3/layout/HorizontalOrganizationChart"/>
    <dgm:cxn modelId="{E0E849A7-D28A-4EBE-B8A8-4C3E6EA9ABC8}" srcId="{4AEADD19-F098-40BC-934A-CAC311ADB490}" destId="{398ECC3D-B82D-4BB9-9245-91EF50CA4FDD}" srcOrd="0" destOrd="0" parTransId="{58D20C20-0C6B-4B14-A4A2-4AD5A0344132}" sibTransId="{EF47D641-0414-4C5B-99D2-FAEE33D96628}"/>
    <dgm:cxn modelId="{034D6DE9-5D97-48B4-9F42-D20C3EBC545D}" type="presOf" srcId="{69B03767-DA6A-41C8-8862-B9FDB317B6CB}" destId="{FBD9D231-93C6-4BA9-B489-4ADD318B4CD8}" srcOrd="1" destOrd="0" presId="urn:microsoft.com/office/officeart/2009/3/layout/HorizontalOrganizationChart"/>
    <dgm:cxn modelId="{D2E3A841-9C37-4332-9ADA-2A4A2EBFF5A0}" type="presOf" srcId="{4F51123F-F34A-4ACD-B6A1-FC7BC3899D8E}" destId="{FB4A5CE0-C8A1-4C09-85F6-9EE1EBD8B971}" srcOrd="0" destOrd="0" presId="urn:microsoft.com/office/officeart/2009/3/layout/HorizontalOrganizationChart"/>
    <dgm:cxn modelId="{C72EA468-9B40-4FCA-B221-6020E6335698}" type="presOf" srcId="{60827DDF-5D24-4C10-A21D-C7C770B64DCC}" destId="{2FB3D120-2C54-4C9A-944C-93CCE75E1298}" srcOrd="0" destOrd="0" presId="urn:microsoft.com/office/officeart/2009/3/layout/HorizontalOrganizationChart"/>
    <dgm:cxn modelId="{79602F74-A723-4BB8-8B73-ADDA1DA18673}" srcId="{78E099CF-B947-423C-966A-A62394F33721}" destId="{C46835F4-6A39-4343-9F0B-557FAB7B4733}" srcOrd="0" destOrd="0" parTransId="{887E5FB1-C321-4EA9-9DC4-F19B6896CCA4}" sibTransId="{62FD3534-8CB8-4679-9C69-C1E3E0A3AB33}"/>
    <dgm:cxn modelId="{D586C14D-F6B5-4031-A1DC-F25F3A41D0A0}" type="presOf" srcId="{F68E09B7-FB2B-4490-908D-E2A4F08D728D}" destId="{998922B2-4447-47AB-A000-264C69A4692A}" srcOrd="1" destOrd="0" presId="urn:microsoft.com/office/officeart/2009/3/layout/HorizontalOrganizationChart"/>
    <dgm:cxn modelId="{1D4374DE-ECB5-4616-A6C8-E9A2C93BC30D}" srcId="{F68E09B7-FB2B-4490-908D-E2A4F08D728D}" destId="{85430BFA-9666-4E27-8B19-F95A1940F1BD}" srcOrd="4" destOrd="0" parTransId="{029283EC-4CD1-4E59-888B-2B46FE0DDBEA}" sibTransId="{5C7F2142-EDAF-432B-A6A0-3838A5F77AA0}"/>
    <dgm:cxn modelId="{0959A555-7507-4638-961F-BE0A37951BA0}" type="presOf" srcId="{90EB460B-15FD-456A-8563-DF70B6BA596E}" destId="{6665F3C6-0FFE-4731-9B56-B0397D40E8BF}" srcOrd="1" destOrd="0" presId="urn:microsoft.com/office/officeart/2009/3/layout/HorizontalOrganizationChart"/>
    <dgm:cxn modelId="{20CF9267-3D5F-4FD7-B1A0-E43400C4EA00}" type="presOf" srcId="{42A639FC-C78A-40E6-A04D-8D8C0D473627}" destId="{E4CFF429-5226-4055-A566-A1BEBD2BC5FC}" srcOrd="0" destOrd="0" presId="urn:microsoft.com/office/officeart/2009/3/layout/HorizontalOrganizationChart"/>
    <dgm:cxn modelId="{0DD7EB1C-7DB7-4220-BBCB-4855A1BA5AE0}" type="presOf" srcId="{F68E09B7-FB2B-4490-908D-E2A4F08D728D}" destId="{438F054A-4DF6-4948-9C4D-9C7EE180D55A}" srcOrd="0" destOrd="0" presId="urn:microsoft.com/office/officeart/2009/3/layout/HorizontalOrganizationChart"/>
    <dgm:cxn modelId="{E596B747-C5C0-48F0-92D2-63834D78BBE0}" srcId="{E2922517-6A76-41A9-BD56-5725AE8F7C3A}" destId="{FBD4FDA9-8503-42B7-AD7E-25A8F73B93A2}" srcOrd="0" destOrd="0" parTransId="{7597FBFE-FE55-4339-ACDE-2770B3481928}" sibTransId="{03F99C47-BFD3-4494-BA7D-63AACD96B5EA}"/>
    <dgm:cxn modelId="{F9997726-5FE0-476C-9D64-A731A40115A8}" type="presOf" srcId="{78E099CF-B947-423C-966A-A62394F33721}" destId="{C1381C2D-469F-4116-8859-BFCA6E2D0855}" srcOrd="1" destOrd="0" presId="urn:microsoft.com/office/officeart/2009/3/layout/HorizontalOrganizationChart"/>
    <dgm:cxn modelId="{48C2A441-5DBE-40A6-BD1D-35C8893F2374}" type="presOf" srcId="{42A639FC-C78A-40E6-A04D-8D8C0D473627}" destId="{23C3FE25-2A35-4E0A-929D-6CCE9E356159}" srcOrd="1" destOrd="0" presId="urn:microsoft.com/office/officeart/2009/3/layout/HorizontalOrganizationChart"/>
    <dgm:cxn modelId="{F8903C07-CC85-43D4-B873-F92B3737C063}" type="presOf" srcId="{FBD4FDA9-8503-42B7-AD7E-25A8F73B93A2}" destId="{A654B752-79F8-4624-AD2C-B06B0C83BFEC}" srcOrd="1" destOrd="0" presId="urn:microsoft.com/office/officeart/2009/3/layout/HorizontalOrganizationChart"/>
    <dgm:cxn modelId="{026C7173-4CE3-4690-A3B5-54C4EE5A1778}" srcId="{F68E09B7-FB2B-4490-908D-E2A4F08D728D}" destId="{4AEADD19-F098-40BC-934A-CAC311ADB490}" srcOrd="3" destOrd="0" parTransId="{063653F8-7AC7-49F3-9942-DD417161AF64}" sibTransId="{4CBDF12A-2577-488A-8CB4-C671F32BEF39}"/>
    <dgm:cxn modelId="{78F602F0-3EE2-4A4E-8245-5F5DA9C6D8AC}" srcId="{F68E09B7-FB2B-4490-908D-E2A4F08D728D}" destId="{E2922517-6A76-41A9-BD56-5725AE8F7C3A}" srcOrd="1" destOrd="0" parTransId="{41EA60C3-4989-4331-B9C8-F56981AB4233}" sibTransId="{ACCAF393-9A6D-4E36-B8FC-186B3A367492}"/>
    <dgm:cxn modelId="{80ADBAFA-08C1-4A67-8832-F893C43AF767}" type="presOf" srcId="{C46835F4-6A39-4343-9F0B-557FAB7B4733}" destId="{3261663C-CDB6-4C72-9109-54C2B7DAEECA}" srcOrd="1" destOrd="0" presId="urn:microsoft.com/office/officeart/2009/3/layout/HorizontalOrganizationChart"/>
    <dgm:cxn modelId="{136F7146-B7E2-4CE4-912A-19F4AA2C3FD1}" srcId="{85430BFA-9666-4E27-8B19-F95A1940F1BD}" destId="{4F51123F-F34A-4ACD-B6A1-FC7BC3899D8E}" srcOrd="0" destOrd="0" parTransId="{F4A5D6F5-99BF-40A1-8673-9E48579FCA16}" sibTransId="{D0445E2B-3854-4896-83A7-E518C734FED9}"/>
    <dgm:cxn modelId="{E82A681D-BBBC-494E-8FC0-1871C822A060}" type="presOf" srcId="{5BF81F17-4D6B-4980-B418-122284FF54E1}" destId="{7C938A92-3507-44FC-BAC8-9F0EF6E19091}" srcOrd="0" destOrd="0" presId="urn:microsoft.com/office/officeart/2009/3/layout/HorizontalOrganizationChart"/>
    <dgm:cxn modelId="{FE1FA722-FC8C-45DB-8FFC-FAD6F1787B96}" type="presParOf" srcId="{FF6EFB7F-61CC-42D9-AE0A-BABCC18E1272}" destId="{6EBDD734-AC7F-4764-A7AF-40A2EEB6C8C5}" srcOrd="0" destOrd="0" presId="urn:microsoft.com/office/officeart/2009/3/layout/HorizontalOrganizationChart"/>
    <dgm:cxn modelId="{A292C2D2-5CC1-4B5E-B720-66404C569C16}" type="presParOf" srcId="{6EBDD734-AC7F-4764-A7AF-40A2EEB6C8C5}" destId="{EA18743F-9045-475D-AFEF-23300107C1DE}" srcOrd="0" destOrd="0" presId="urn:microsoft.com/office/officeart/2009/3/layout/HorizontalOrganizationChart"/>
    <dgm:cxn modelId="{48A4B9CA-6A54-4CC1-B577-96375EBDB620}" type="presParOf" srcId="{EA18743F-9045-475D-AFEF-23300107C1DE}" destId="{438F054A-4DF6-4948-9C4D-9C7EE180D55A}" srcOrd="0" destOrd="0" presId="urn:microsoft.com/office/officeart/2009/3/layout/HorizontalOrganizationChart"/>
    <dgm:cxn modelId="{3A730D09-FD1C-48CE-9293-D3974E1EA672}" type="presParOf" srcId="{EA18743F-9045-475D-AFEF-23300107C1DE}" destId="{998922B2-4447-47AB-A000-264C69A4692A}" srcOrd="1" destOrd="0" presId="urn:microsoft.com/office/officeart/2009/3/layout/HorizontalOrganizationChart"/>
    <dgm:cxn modelId="{E9B1E39F-A591-4747-BE72-0D265A5E08F7}" type="presParOf" srcId="{6EBDD734-AC7F-4764-A7AF-40A2EEB6C8C5}" destId="{607A3D37-E0C1-4D73-8FA1-7F563A012070}" srcOrd="1" destOrd="0" presId="urn:microsoft.com/office/officeart/2009/3/layout/HorizontalOrganizationChart"/>
    <dgm:cxn modelId="{BB74F6F4-1B39-4C95-876E-BC74D27F723E}" type="presParOf" srcId="{607A3D37-E0C1-4D73-8FA1-7F563A012070}" destId="{E1FFE1CE-8CC6-477C-8D77-35DED6F216DE}" srcOrd="0" destOrd="0" presId="urn:microsoft.com/office/officeart/2009/3/layout/HorizontalOrganizationChart"/>
    <dgm:cxn modelId="{971799C6-B8DA-4AE1-BF04-F8125D5420CE}" type="presParOf" srcId="{607A3D37-E0C1-4D73-8FA1-7F563A012070}" destId="{A46D3B37-D1B1-4D42-B4ED-160D796D4208}" srcOrd="1" destOrd="0" presId="urn:microsoft.com/office/officeart/2009/3/layout/HorizontalOrganizationChart"/>
    <dgm:cxn modelId="{4BD069CC-6D1F-459F-BF9F-2E23AE99DF3D}" type="presParOf" srcId="{A46D3B37-D1B1-4D42-B4ED-160D796D4208}" destId="{C5F4DA31-450E-48BC-8C87-18FBE1462D77}" srcOrd="0" destOrd="0" presId="urn:microsoft.com/office/officeart/2009/3/layout/HorizontalOrganizationChart"/>
    <dgm:cxn modelId="{FA2B077C-EA5F-4C5E-8A20-89B4D7AC436A}" type="presParOf" srcId="{C5F4DA31-450E-48BC-8C87-18FBE1462D77}" destId="{56A77F7E-28E3-4A67-BA72-5CC3EE4C3212}" srcOrd="0" destOrd="0" presId="urn:microsoft.com/office/officeart/2009/3/layout/HorizontalOrganizationChart"/>
    <dgm:cxn modelId="{F68CD56B-3943-47C6-93D7-4AEF3093A2FE}" type="presParOf" srcId="{C5F4DA31-450E-48BC-8C87-18FBE1462D77}" destId="{BBAE0F80-852E-4350-BD0B-C3C7C58E6863}" srcOrd="1" destOrd="0" presId="urn:microsoft.com/office/officeart/2009/3/layout/HorizontalOrganizationChart"/>
    <dgm:cxn modelId="{B9EBA87B-30A5-4D03-B6CC-D2419823D19F}" type="presParOf" srcId="{A46D3B37-D1B1-4D42-B4ED-160D796D4208}" destId="{B133076B-2333-4B40-B9FD-42F38AC55341}" srcOrd="1" destOrd="0" presId="urn:microsoft.com/office/officeart/2009/3/layout/HorizontalOrganizationChart"/>
    <dgm:cxn modelId="{04578B7B-ED75-4EE7-812F-122D0FE8C06F}" type="presParOf" srcId="{B133076B-2333-4B40-B9FD-42F38AC55341}" destId="{ACBD8463-72A8-40F7-A7C8-93506937E42B}" srcOrd="0" destOrd="0" presId="urn:microsoft.com/office/officeart/2009/3/layout/HorizontalOrganizationChart"/>
    <dgm:cxn modelId="{AF94FBF6-B509-48CB-9C3E-0BF74A1EFC97}" type="presParOf" srcId="{B133076B-2333-4B40-B9FD-42F38AC55341}" destId="{9D53A521-16FF-4D6E-9861-584A1A7E8467}" srcOrd="1" destOrd="0" presId="urn:microsoft.com/office/officeart/2009/3/layout/HorizontalOrganizationChart"/>
    <dgm:cxn modelId="{5D373110-F9CF-4276-8844-C1452C14BA67}" type="presParOf" srcId="{9D53A521-16FF-4D6E-9861-584A1A7E8467}" destId="{CB2DCA07-83A9-4E8B-882C-0C42ECF13DAE}" srcOrd="0" destOrd="0" presId="urn:microsoft.com/office/officeart/2009/3/layout/HorizontalOrganizationChart"/>
    <dgm:cxn modelId="{A7DC20E0-2D4C-4371-8580-64BA30F6B60A}" type="presParOf" srcId="{CB2DCA07-83A9-4E8B-882C-0C42ECF13DAE}" destId="{951EB001-8905-4642-8D7E-1EA69FA0995A}" srcOrd="0" destOrd="0" presId="urn:microsoft.com/office/officeart/2009/3/layout/HorizontalOrganizationChart"/>
    <dgm:cxn modelId="{9A6127DA-4F71-430D-AF18-DEC00B8C2AB2}" type="presParOf" srcId="{CB2DCA07-83A9-4E8B-882C-0C42ECF13DAE}" destId="{FBD9D231-93C6-4BA9-B489-4ADD318B4CD8}" srcOrd="1" destOrd="0" presId="urn:microsoft.com/office/officeart/2009/3/layout/HorizontalOrganizationChart"/>
    <dgm:cxn modelId="{4073DEA4-C072-4311-8CE3-D0A3DBA08E12}" type="presParOf" srcId="{9D53A521-16FF-4D6E-9861-584A1A7E8467}" destId="{5F64AE23-3219-483B-B402-3B644975D9FE}" srcOrd="1" destOrd="0" presId="urn:microsoft.com/office/officeart/2009/3/layout/HorizontalOrganizationChart"/>
    <dgm:cxn modelId="{E37997A7-2C59-46F9-BF27-CA2DCD9F7ABE}" type="presParOf" srcId="{9D53A521-16FF-4D6E-9861-584A1A7E8467}" destId="{2814C9B1-70BD-4390-B9D9-AF939A860069}" srcOrd="2" destOrd="0" presId="urn:microsoft.com/office/officeart/2009/3/layout/HorizontalOrganizationChart"/>
    <dgm:cxn modelId="{A2031B3E-745E-4245-BBEC-3EFCAD5FFA64}" type="presParOf" srcId="{B133076B-2333-4B40-B9FD-42F38AC55341}" destId="{2FB3D120-2C54-4C9A-944C-93CCE75E1298}" srcOrd="2" destOrd="0" presId="urn:microsoft.com/office/officeart/2009/3/layout/HorizontalOrganizationChart"/>
    <dgm:cxn modelId="{3B48E27E-41AF-4E9C-B3C4-C940D387B109}" type="presParOf" srcId="{B133076B-2333-4B40-B9FD-42F38AC55341}" destId="{390F1FD5-6678-4CCE-8FE3-D49B133E6A4E}" srcOrd="3" destOrd="0" presId="urn:microsoft.com/office/officeart/2009/3/layout/HorizontalOrganizationChart"/>
    <dgm:cxn modelId="{4B6A062E-B965-4740-A2C6-DED133F711D3}" type="presParOf" srcId="{390F1FD5-6678-4CCE-8FE3-D49B133E6A4E}" destId="{2EBC3474-CB9B-40D1-92A8-879B5BBA77EB}" srcOrd="0" destOrd="0" presId="urn:microsoft.com/office/officeart/2009/3/layout/HorizontalOrganizationChart"/>
    <dgm:cxn modelId="{B514414F-E7CF-4DEF-9B29-8A32D7947446}" type="presParOf" srcId="{2EBC3474-CB9B-40D1-92A8-879B5BBA77EB}" destId="{BCB5C2FF-2C33-4E16-9B88-1E5F20505A1E}" srcOrd="0" destOrd="0" presId="urn:microsoft.com/office/officeart/2009/3/layout/HorizontalOrganizationChart"/>
    <dgm:cxn modelId="{26A1D0D8-E431-4244-9A7F-4CACAE256E00}" type="presParOf" srcId="{2EBC3474-CB9B-40D1-92A8-879B5BBA77EB}" destId="{C11CAD1A-8C5D-405B-9E58-2DA6F8F96EE7}" srcOrd="1" destOrd="0" presId="urn:microsoft.com/office/officeart/2009/3/layout/HorizontalOrganizationChart"/>
    <dgm:cxn modelId="{F02E4397-C5D9-456F-9BDE-78C9E24A3E7B}" type="presParOf" srcId="{390F1FD5-6678-4CCE-8FE3-D49B133E6A4E}" destId="{8D5D7B81-6F0E-4C61-B42A-0F043C591430}" srcOrd="1" destOrd="0" presId="urn:microsoft.com/office/officeart/2009/3/layout/HorizontalOrganizationChart"/>
    <dgm:cxn modelId="{B0FFC960-CE15-4CDD-93A6-30A8611BD017}" type="presParOf" srcId="{390F1FD5-6678-4CCE-8FE3-D49B133E6A4E}" destId="{DEB5E8F4-1DED-4473-AB99-37E65E4C8ED3}" srcOrd="2" destOrd="0" presId="urn:microsoft.com/office/officeart/2009/3/layout/HorizontalOrganizationChart"/>
    <dgm:cxn modelId="{B8CFCB02-3D36-4D61-9DC3-048CC5A63AD4}" type="presParOf" srcId="{A46D3B37-D1B1-4D42-B4ED-160D796D4208}" destId="{F5165EB2-0706-43E5-8AEF-A56272449616}" srcOrd="2" destOrd="0" presId="urn:microsoft.com/office/officeart/2009/3/layout/HorizontalOrganizationChart"/>
    <dgm:cxn modelId="{9EBAFD52-B644-4D8F-BB99-F0ED0FD28D4E}" type="presParOf" srcId="{607A3D37-E0C1-4D73-8FA1-7F563A012070}" destId="{063DDEB8-FE18-4FDC-A435-17FC3115D0A7}" srcOrd="2" destOrd="0" presId="urn:microsoft.com/office/officeart/2009/3/layout/HorizontalOrganizationChart"/>
    <dgm:cxn modelId="{E850573A-A456-4A1B-99A5-9E1369B7F930}" type="presParOf" srcId="{607A3D37-E0C1-4D73-8FA1-7F563A012070}" destId="{8D99BA35-22E8-4F9F-B8C7-C9E50665DF02}" srcOrd="3" destOrd="0" presId="urn:microsoft.com/office/officeart/2009/3/layout/HorizontalOrganizationChart"/>
    <dgm:cxn modelId="{30DC9CD7-E8BD-459A-BD59-4D46AC0C0E0E}" type="presParOf" srcId="{8D99BA35-22E8-4F9F-B8C7-C9E50665DF02}" destId="{3A47211F-6F1F-4BBB-905F-ABFB05FE6C1A}" srcOrd="0" destOrd="0" presId="urn:microsoft.com/office/officeart/2009/3/layout/HorizontalOrganizationChart"/>
    <dgm:cxn modelId="{AF1992A3-453D-4264-B9CE-70B2DF78DEA6}" type="presParOf" srcId="{3A47211F-6F1F-4BBB-905F-ABFB05FE6C1A}" destId="{9D3C25C5-D107-4F0F-9E7F-FE3A6321B652}" srcOrd="0" destOrd="0" presId="urn:microsoft.com/office/officeart/2009/3/layout/HorizontalOrganizationChart"/>
    <dgm:cxn modelId="{839A81D1-C347-4C36-9F61-D9AC830D6A92}" type="presParOf" srcId="{3A47211F-6F1F-4BBB-905F-ABFB05FE6C1A}" destId="{5B05CAF5-55F6-4E93-B153-69F48AD332DF}" srcOrd="1" destOrd="0" presId="urn:microsoft.com/office/officeart/2009/3/layout/HorizontalOrganizationChart"/>
    <dgm:cxn modelId="{68284A57-7821-42E1-AA68-134DE8032128}" type="presParOf" srcId="{8D99BA35-22E8-4F9F-B8C7-C9E50665DF02}" destId="{B00D6C0E-442B-49C0-B784-B4C72DFF64DE}" srcOrd="1" destOrd="0" presId="urn:microsoft.com/office/officeart/2009/3/layout/HorizontalOrganizationChart"/>
    <dgm:cxn modelId="{6D17A526-4ACE-4EE0-A3E3-0B263B6D92DC}" type="presParOf" srcId="{B00D6C0E-442B-49C0-B784-B4C72DFF64DE}" destId="{7BE359D6-1019-4D29-852E-5BBD09783252}" srcOrd="0" destOrd="0" presId="urn:microsoft.com/office/officeart/2009/3/layout/HorizontalOrganizationChart"/>
    <dgm:cxn modelId="{1ADD2485-5801-4F0D-9240-0989931BEC8E}" type="presParOf" srcId="{B00D6C0E-442B-49C0-B784-B4C72DFF64DE}" destId="{C0036A80-609D-4688-BD5A-631172FC48B7}" srcOrd="1" destOrd="0" presId="urn:microsoft.com/office/officeart/2009/3/layout/HorizontalOrganizationChart"/>
    <dgm:cxn modelId="{F6C278B5-A35E-4ECA-9906-BBCC4F76BA90}" type="presParOf" srcId="{C0036A80-609D-4688-BD5A-631172FC48B7}" destId="{46140384-2A16-432B-993B-AAF74EBF34EC}" srcOrd="0" destOrd="0" presId="urn:microsoft.com/office/officeart/2009/3/layout/HorizontalOrganizationChart"/>
    <dgm:cxn modelId="{30676653-EBA4-4FD2-BF22-3BC9ED6CBBFC}" type="presParOf" srcId="{46140384-2A16-432B-993B-AAF74EBF34EC}" destId="{7F909CC2-24FE-42BF-9C80-2835DEAFA209}" srcOrd="0" destOrd="0" presId="urn:microsoft.com/office/officeart/2009/3/layout/HorizontalOrganizationChart"/>
    <dgm:cxn modelId="{74C4DC36-67E0-48CF-B112-1B540A12A26A}" type="presParOf" srcId="{46140384-2A16-432B-993B-AAF74EBF34EC}" destId="{A654B752-79F8-4624-AD2C-B06B0C83BFEC}" srcOrd="1" destOrd="0" presId="urn:microsoft.com/office/officeart/2009/3/layout/HorizontalOrganizationChart"/>
    <dgm:cxn modelId="{3AFD596B-C937-4AF0-9722-48CE618FA67F}" type="presParOf" srcId="{C0036A80-609D-4688-BD5A-631172FC48B7}" destId="{022BB769-23A7-43C2-8F1C-0B5C7CB8DBAC}" srcOrd="1" destOrd="0" presId="urn:microsoft.com/office/officeart/2009/3/layout/HorizontalOrganizationChart"/>
    <dgm:cxn modelId="{71CDB260-7FF6-4EFA-91AE-42A426F78AD0}" type="presParOf" srcId="{C0036A80-609D-4688-BD5A-631172FC48B7}" destId="{669D1546-45ED-463D-9300-8E426BA8C49B}" srcOrd="2" destOrd="0" presId="urn:microsoft.com/office/officeart/2009/3/layout/HorizontalOrganizationChart"/>
    <dgm:cxn modelId="{E672FCB0-6D70-46B6-A369-20B3DFA75DA3}" type="presParOf" srcId="{B00D6C0E-442B-49C0-B784-B4C72DFF64DE}" destId="{A9674430-A943-4984-B7B2-E304ABF90332}" srcOrd="2" destOrd="0" presId="urn:microsoft.com/office/officeart/2009/3/layout/HorizontalOrganizationChart"/>
    <dgm:cxn modelId="{7BBB25AD-1F92-4074-8F24-456D325C3240}" type="presParOf" srcId="{B00D6C0E-442B-49C0-B784-B4C72DFF64DE}" destId="{A23CE01B-42FD-4A4D-BD76-05710FBA4B5A}" srcOrd="3" destOrd="0" presId="urn:microsoft.com/office/officeart/2009/3/layout/HorizontalOrganizationChart"/>
    <dgm:cxn modelId="{15592C08-72A2-431E-9487-84282A85D379}" type="presParOf" srcId="{A23CE01B-42FD-4A4D-BD76-05710FBA4B5A}" destId="{526526DC-3459-46BD-8829-F880B1E18627}" srcOrd="0" destOrd="0" presId="urn:microsoft.com/office/officeart/2009/3/layout/HorizontalOrganizationChart"/>
    <dgm:cxn modelId="{258D8140-2E81-44C6-965D-93D14D7574DD}" type="presParOf" srcId="{526526DC-3459-46BD-8829-F880B1E18627}" destId="{D47042F7-E37D-4E50-8914-378F71BF54E3}" srcOrd="0" destOrd="0" presId="urn:microsoft.com/office/officeart/2009/3/layout/HorizontalOrganizationChart"/>
    <dgm:cxn modelId="{8387AEC5-9001-461B-82D9-5A9D1121C917}" type="presParOf" srcId="{526526DC-3459-46BD-8829-F880B1E18627}" destId="{16361871-1901-4256-9E10-BB939C38A41E}" srcOrd="1" destOrd="0" presId="urn:microsoft.com/office/officeart/2009/3/layout/HorizontalOrganizationChart"/>
    <dgm:cxn modelId="{C6AB2582-F232-49F6-B691-73B312D1861B}" type="presParOf" srcId="{A23CE01B-42FD-4A4D-BD76-05710FBA4B5A}" destId="{5B032136-A457-40FF-9B32-CC4AC6033FB8}" srcOrd="1" destOrd="0" presId="urn:microsoft.com/office/officeart/2009/3/layout/HorizontalOrganizationChart"/>
    <dgm:cxn modelId="{BD7CA029-096E-42EB-8F20-9D864D51F1D0}" type="presParOf" srcId="{A23CE01B-42FD-4A4D-BD76-05710FBA4B5A}" destId="{C5D4E284-2DF2-48FD-A8C4-AD0D15D3A715}" srcOrd="2" destOrd="0" presId="urn:microsoft.com/office/officeart/2009/3/layout/HorizontalOrganizationChart"/>
    <dgm:cxn modelId="{92357538-31C3-4D82-A1A2-AEB44F06F062}" type="presParOf" srcId="{8D99BA35-22E8-4F9F-B8C7-C9E50665DF02}" destId="{354E5C6D-82D5-492F-B912-554DCADF42E7}" srcOrd="2" destOrd="0" presId="urn:microsoft.com/office/officeart/2009/3/layout/HorizontalOrganizationChart"/>
    <dgm:cxn modelId="{E3875C14-F14E-401A-8ACF-D046925EB3BC}" type="presParOf" srcId="{607A3D37-E0C1-4D73-8FA1-7F563A012070}" destId="{7C938A92-3507-44FC-BAC8-9F0EF6E19091}" srcOrd="4" destOrd="0" presId="urn:microsoft.com/office/officeart/2009/3/layout/HorizontalOrganizationChart"/>
    <dgm:cxn modelId="{55883037-F51D-40A0-A720-AC8BC7334F04}" type="presParOf" srcId="{607A3D37-E0C1-4D73-8FA1-7F563A012070}" destId="{AC46264C-A4ED-4039-A3FB-CE91C9516E9F}" srcOrd="5" destOrd="0" presId="urn:microsoft.com/office/officeart/2009/3/layout/HorizontalOrganizationChart"/>
    <dgm:cxn modelId="{3B3121E6-5D41-46A9-B29A-746F610B6DF8}" type="presParOf" srcId="{AC46264C-A4ED-4039-A3FB-CE91C9516E9F}" destId="{3CAFF4C1-A22B-42E0-AE85-8E35D504ADDF}" srcOrd="0" destOrd="0" presId="urn:microsoft.com/office/officeart/2009/3/layout/HorizontalOrganizationChart"/>
    <dgm:cxn modelId="{5424FF51-6FCD-4C24-B855-B2468367E9D5}" type="presParOf" srcId="{3CAFF4C1-A22B-42E0-AE85-8E35D504ADDF}" destId="{D184A50B-09B8-4844-95D6-D6BAF951D55A}" srcOrd="0" destOrd="0" presId="urn:microsoft.com/office/officeart/2009/3/layout/HorizontalOrganizationChart"/>
    <dgm:cxn modelId="{A0331B16-A00E-47B8-9E60-DAC5C173D973}" type="presParOf" srcId="{3CAFF4C1-A22B-42E0-AE85-8E35D504ADDF}" destId="{C1381C2D-469F-4116-8859-BFCA6E2D0855}" srcOrd="1" destOrd="0" presId="urn:microsoft.com/office/officeart/2009/3/layout/HorizontalOrganizationChart"/>
    <dgm:cxn modelId="{1C128EF0-B878-4073-BB7D-72566598D432}" type="presParOf" srcId="{AC46264C-A4ED-4039-A3FB-CE91C9516E9F}" destId="{BFB0B3DC-A383-4BCD-AFBA-ADB5760C520D}" srcOrd="1" destOrd="0" presId="urn:microsoft.com/office/officeart/2009/3/layout/HorizontalOrganizationChart"/>
    <dgm:cxn modelId="{4AEBF5E2-9668-48AD-8DDC-32DACB87DA83}" type="presParOf" srcId="{BFB0B3DC-A383-4BCD-AFBA-ADB5760C520D}" destId="{3D49B885-5E5E-44DE-A40E-C695DEBA14F6}" srcOrd="0" destOrd="0" presId="urn:microsoft.com/office/officeart/2009/3/layout/HorizontalOrganizationChart"/>
    <dgm:cxn modelId="{6E5DF80A-C6A3-4C63-93B9-531498829625}" type="presParOf" srcId="{BFB0B3DC-A383-4BCD-AFBA-ADB5760C520D}" destId="{C8C55E60-8F37-4B42-85E0-8FEE0293DF93}" srcOrd="1" destOrd="0" presId="urn:microsoft.com/office/officeart/2009/3/layout/HorizontalOrganizationChart"/>
    <dgm:cxn modelId="{92F548EA-0F40-4DE9-BBCC-5A60F1DD830F}" type="presParOf" srcId="{C8C55E60-8F37-4B42-85E0-8FEE0293DF93}" destId="{C6A115D3-91AC-4B43-A335-F98DE2B8DAC8}" srcOrd="0" destOrd="0" presId="urn:microsoft.com/office/officeart/2009/3/layout/HorizontalOrganizationChart"/>
    <dgm:cxn modelId="{52D61DE9-E254-4053-8624-FF7E022957AD}" type="presParOf" srcId="{C6A115D3-91AC-4B43-A335-F98DE2B8DAC8}" destId="{3C6423EC-DE05-44E4-8308-B1557CC4CCB9}" srcOrd="0" destOrd="0" presId="urn:microsoft.com/office/officeart/2009/3/layout/HorizontalOrganizationChart"/>
    <dgm:cxn modelId="{A3C268D0-946E-4FEC-BA69-E1652D429052}" type="presParOf" srcId="{C6A115D3-91AC-4B43-A335-F98DE2B8DAC8}" destId="{3261663C-CDB6-4C72-9109-54C2B7DAEECA}" srcOrd="1" destOrd="0" presId="urn:microsoft.com/office/officeart/2009/3/layout/HorizontalOrganizationChart"/>
    <dgm:cxn modelId="{8326A515-9E10-4C88-BBBD-E8F1045D0AC0}" type="presParOf" srcId="{C8C55E60-8F37-4B42-85E0-8FEE0293DF93}" destId="{5528DE88-9335-4188-8F49-FE0BE5971A50}" srcOrd="1" destOrd="0" presId="urn:microsoft.com/office/officeart/2009/3/layout/HorizontalOrganizationChart"/>
    <dgm:cxn modelId="{0353FDFA-516A-4421-91FD-CFC0C78880B3}" type="presParOf" srcId="{C8C55E60-8F37-4B42-85E0-8FEE0293DF93}" destId="{30B9330F-A3F9-4BAC-B697-20C4FBDF7272}" srcOrd="2" destOrd="0" presId="urn:microsoft.com/office/officeart/2009/3/layout/HorizontalOrganizationChart"/>
    <dgm:cxn modelId="{027C8ECD-5B8B-4F65-A935-B697595810B7}" type="presParOf" srcId="{BFB0B3DC-A383-4BCD-AFBA-ADB5760C520D}" destId="{59811934-151C-4510-A457-0494E4072776}" srcOrd="2" destOrd="0" presId="urn:microsoft.com/office/officeart/2009/3/layout/HorizontalOrganizationChart"/>
    <dgm:cxn modelId="{0C70F21D-02C0-4446-9137-DDC5186F6C5F}" type="presParOf" srcId="{BFB0B3DC-A383-4BCD-AFBA-ADB5760C520D}" destId="{1CE17ED3-599C-475C-B7C9-9F14F68B1AE0}" srcOrd="3" destOrd="0" presId="urn:microsoft.com/office/officeart/2009/3/layout/HorizontalOrganizationChart"/>
    <dgm:cxn modelId="{46CFC3EB-909A-4A85-A19F-E36B97985F76}" type="presParOf" srcId="{1CE17ED3-599C-475C-B7C9-9F14F68B1AE0}" destId="{63769CF8-BE07-4882-B563-AEAFF355D847}" srcOrd="0" destOrd="0" presId="urn:microsoft.com/office/officeart/2009/3/layout/HorizontalOrganizationChart"/>
    <dgm:cxn modelId="{2F7A3960-8B77-43E6-8DF4-E3225027E79E}" type="presParOf" srcId="{63769CF8-BE07-4882-B563-AEAFF355D847}" destId="{E4CFF429-5226-4055-A566-A1BEBD2BC5FC}" srcOrd="0" destOrd="0" presId="urn:microsoft.com/office/officeart/2009/3/layout/HorizontalOrganizationChart"/>
    <dgm:cxn modelId="{B88FB97C-DC04-40BA-9A02-302762104621}" type="presParOf" srcId="{63769CF8-BE07-4882-B563-AEAFF355D847}" destId="{23C3FE25-2A35-4E0A-929D-6CCE9E356159}" srcOrd="1" destOrd="0" presId="urn:microsoft.com/office/officeart/2009/3/layout/HorizontalOrganizationChart"/>
    <dgm:cxn modelId="{7F21B7CB-79F8-4DD9-9187-B26E89E62E8A}" type="presParOf" srcId="{1CE17ED3-599C-475C-B7C9-9F14F68B1AE0}" destId="{27A31A1F-42DA-40CB-9DF4-A3B71C7047F7}" srcOrd="1" destOrd="0" presId="urn:microsoft.com/office/officeart/2009/3/layout/HorizontalOrganizationChart"/>
    <dgm:cxn modelId="{6B4FDB27-5EFD-4870-BB36-B64DC3978820}" type="presParOf" srcId="{1CE17ED3-599C-475C-B7C9-9F14F68B1AE0}" destId="{43B58A73-E97B-40A4-A594-9C99C37557F4}" srcOrd="2" destOrd="0" presId="urn:microsoft.com/office/officeart/2009/3/layout/HorizontalOrganizationChart"/>
    <dgm:cxn modelId="{7EF4A67E-A756-468F-A0E1-30AF4DF5D67E}" type="presParOf" srcId="{AC46264C-A4ED-4039-A3FB-CE91C9516E9F}" destId="{796FBF31-999D-47E2-9CD5-BBD8170846A6}" srcOrd="2" destOrd="0" presId="urn:microsoft.com/office/officeart/2009/3/layout/HorizontalOrganizationChart"/>
    <dgm:cxn modelId="{0130EF11-1896-493B-9BAA-AA59C92B4808}" type="presParOf" srcId="{607A3D37-E0C1-4D73-8FA1-7F563A012070}" destId="{BF7C93D2-E630-4DB6-A851-0C2C4EF55AE1}" srcOrd="6" destOrd="0" presId="urn:microsoft.com/office/officeart/2009/3/layout/HorizontalOrganizationChart"/>
    <dgm:cxn modelId="{09C2F193-96D5-44A0-8A93-BFBC4EB5FF83}" type="presParOf" srcId="{607A3D37-E0C1-4D73-8FA1-7F563A012070}" destId="{93F63E6B-5460-4695-A65D-DF8E11FB0224}" srcOrd="7" destOrd="0" presId="urn:microsoft.com/office/officeart/2009/3/layout/HorizontalOrganizationChart"/>
    <dgm:cxn modelId="{7D7F7F36-3639-4912-8F8A-C7403029C037}" type="presParOf" srcId="{93F63E6B-5460-4695-A65D-DF8E11FB0224}" destId="{5E028E02-B86E-4F66-88A1-B1FC454BB324}" srcOrd="0" destOrd="0" presId="urn:microsoft.com/office/officeart/2009/3/layout/HorizontalOrganizationChart"/>
    <dgm:cxn modelId="{0B538782-198B-4029-9D09-C409CDC129CB}" type="presParOf" srcId="{5E028E02-B86E-4F66-88A1-B1FC454BB324}" destId="{7BF4C517-5C2F-4E8F-A1BC-9850C52E8F8D}" srcOrd="0" destOrd="0" presId="urn:microsoft.com/office/officeart/2009/3/layout/HorizontalOrganizationChart"/>
    <dgm:cxn modelId="{D9049399-E323-4B82-B80C-0C96FFC0D4BC}" type="presParOf" srcId="{5E028E02-B86E-4F66-88A1-B1FC454BB324}" destId="{1A5E3E6E-FFAA-4C0A-B47F-2196F33726DE}" srcOrd="1" destOrd="0" presId="urn:microsoft.com/office/officeart/2009/3/layout/HorizontalOrganizationChart"/>
    <dgm:cxn modelId="{C4D34974-EB83-4F58-8E73-ACD4F8BE1B68}" type="presParOf" srcId="{93F63E6B-5460-4695-A65D-DF8E11FB0224}" destId="{9884265E-C88F-4B2E-847C-4AE65DCD20E5}" srcOrd="1" destOrd="0" presId="urn:microsoft.com/office/officeart/2009/3/layout/HorizontalOrganizationChart"/>
    <dgm:cxn modelId="{0084C8B3-45BA-4E4B-ABCB-C0EF12A40395}" type="presParOf" srcId="{9884265E-C88F-4B2E-847C-4AE65DCD20E5}" destId="{7F30406D-24BC-4F08-8F1F-9BA641DECE82}" srcOrd="0" destOrd="0" presId="urn:microsoft.com/office/officeart/2009/3/layout/HorizontalOrganizationChart"/>
    <dgm:cxn modelId="{4493E72D-069D-4268-B338-F2B989EB6645}" type="presParOf" srcId="{9884265E-C88F-4B2E-847C-4AE65DCD20E5}" destId="{97B2A0AB-A6E3-4AD8-B1ED-256182E280C1}" srcOrd="1" destOrd="0" presId="urn:microsoft.com/office/officeart/2009/3/layout/HorizontalOrganizationChart"/>
    <dgm:cxn modelId="{57F5A145-B70B-4774-8917-D3E2B2128C6C}" type="presParOf" srcId="{97B2A0AB-A6E3-4AD8-B1ED-256182E280C1}" destId="{F4FCAFDF-9F9B-4E2B-A6C5-84ED401D5C27}" srcOrd="0" destOrd="0" presId="urn:microsoft.com/office/officeart/2009/3/layout/HorizontalOrganizationChart"/>
    <dgm:cxn modelId="{014021C9-A3F2-4481-9A6E-414ADBED54E0}" type="presParOf" srcId="{F4FCAFDF-9F9B-4E2B-A6C5-84ED401D5C27}" destId="{AE32E79E-B226-491F-9F55-65253DE4A322}" srcOrd="0" destOrd="0" presId="urn:microsoft.com/office/officeart/2009/3/layout/HorizontalOrganizationChart"/>
    <dgm:cxn modelId="{81DBB8F7-3F72-4020-9903-CE99786BFC5A}" type="presParOf" srcId="{F4FCAFDF-9F9B-4E2B-A6C5-84ED401D5C27}" destId="{A324FEC5-5237-4914-BDFB-582CFC4C2DB8}" srcOrd="1" destOrd="0" presId="urn:microsoft.com/office/officeart/2009/3/layout/HorizontalOrganizationChart"/>
    <dgm:cxn modelId="{23CF84DF-4780-4404-8EC5-6031E61A6D3F}" type="presParOf" srcId="{97B2A0AB-A6E3-4AD8-B1ED-256182E280C1}" destId="{A606AA7B-0762-4EBE-8D40-4FAB55505041}" srcOrd="1" destOrd="0" presId="urn:microsoft.com/office/officeart/2009/3/layout/HorizontalOrganizationChart"/>
    <dgm:cxn modelId="{A2E46105-2194-4130-8C0C-FB7468C44CAF}" type="presParOf" srcId="{97B2A0AB-A6E3-4AD8-B1ED-256182E280C1}" destId="{3A26515C-4562-46F9-A688-501F7F143D42}" srcOrd="2" destOrd="0" presId="urn:microsoft.com/office/officeart/2009/3/layout/HorizontalOrganizationChart"/>
    <dgm:cxn modelId="{CCD3755B-11F7-4EA7-A54D-47E95DD6533B}" type="presParOf" srcId="{9884265E-C88F-4B2E-847C-4AE65DCD20E5}" destId="{94BB6218-2C01-4DC0-8BB0-A565768ED5CF}" srcOrd="2" destOrd="0" presId="urn:microsoft.com/office/officeart/2009/3/layout/HorizontalOrganizationChart"/>
    <dgm:cxn modelId="{9CC9F18B-E370-4A2A-B008-E2734EB58AC6}" type="presParOf" srcId="{9884265E-C88F-4B2E-847C-4AE65DCD20E5}" destId="{DFCDF382-F8E0-4A0C-9F12-92E340311374}" srcOrd="3" destOrd="0" presId="urn:microsoft.com/office/officeart/2009/3/layout/HorizontalOrganizationChart"/>
    <dgm:cxn modelId="{EC2BE176-E1A5-4D45-98DC-FF0B65617C78}" type="presParOf" srcId="{DFCDF382-F8E0-4A0C-9F12-92E340311374}" destId="{D912672B-937A-435F-8D0B-EBFDE43CC7E0}" srcOrd="0" destOrd="0" presId="urn:microsoft.com/office/officeart/2009/3/layout/HorizontalOrganizationChart"/>
    <dgm:cxn modelId="{D9ADEA9E-9DB5-4884-824E-BC1D09575F05}" type="presParOf" srcId="{D912672B-937A-435F-8D0B-EBFDE43CC7E0}" destId="{21B9537D-9A8F-4D8C-AD01-BC9A2FE1460B}" srcOrd="0" destOrd="0" presId="urn:microsoft.com/office/officeart/2009/3/layout/HorizontalOrganizationChart"/>
    <dgm:cxn modelId="{528FF842-0EA8-427D-AB43-2A668CDFEEFE}" type="presParOf" srcId="{D912672B-937A-435F-8D0B-EBFDE43CC7E0}" destId="{6665F3C6-0FFE-4731-9B56-B0397D40E8BF}" srcOrd="1" destOrd="0" presId="urn:microsoft.com/office/officeart/2009/3/layout/HorizontalOrganizationChart"/>
    <dgm:cxn modelId="{607E8508-E8D9-4591-A72B-EB68BF75F581}" type="presParOf" srcId="{DFCDF382-F8E0-4A0C-9F12-92E340311374}" destId="{6BB970FE-74CD-4591-8C01-A140F95ED3CA}" srcOrd="1" destOrd="0" presId="urn:microsoft.com/office/officeart/2009/3/layout/HorizontalOrganizationChart"/>
    <dgm:cxn modelId="{33CEC270-7592-4248-9A37-A03300A216E5}" type="presParOf" srcId="{DFCDF382-F8E0-4A0C-9F12-92E340311374}" destId="{5E4B5FD7-563C-4062-B2D3-F7D8AEAFCF91}" srcOrd="2" destOrd="0" presId="urn:microsoft.com/office/officeart/2009/3/layout/HorizontalOrganizationChart"/>
    <dgm:cxn modelId="{882464F0-472B-44B2-A0D0-4F31D5944951}" type="presParOf" srcId="{93F63E6B-5460-4695-A65D-DF8E11FB0224}" destId="{F97869FA-4289-42A9-8FAC-3F43BD5F9C7A}" srcOrd="2" destOrd="0" presId="urn:microsoft.com/office/officeart/2009/3/layout/HorizontalOrganizationChart"/>
    <dgm:cxn modelId="{0FB4BEEE-23E8-49F5-9889-484FB7A57DED}" type="presParOf" srcId="{607A3D37-E0C1-4D73-8FA1-7F563A012070}" destId="{5683075E-1B39-4646-B065-A9F79A798016}" srcOrd="8" destOrd="0" presId="urn:microsoft.com/office/officeart/2009/3/layout/HorizontalOrganizationChart"/>
    <dgm:cxn modelId="{FC656C91-B916-480D-9D89-9DB956BAE1B9}" type="presParOf" srcId="{607A3D37-E0C1-4D73-8FA1-7F563A012070}" destId="{B286B072-37C2-4152-A7D4-B7692256E98F}" srcOrd="9" destOrd="0" presId="urn:microsoft.com/office/officeart/2009/3/layout/HorizontalOrganizationChart"/>
    <dgm:cxn modelId="{FC371897-3ECC-4F67-ACD0-59A30FBD8758}" type="presParOf" srcId="{B286B072-37C2-4152-A7D4-B7692256E98F}" destId="{E57D6A33-870F-44EA-B5A7-150A321C33DD}" srcOrd="0" destOrd="0" presId="urn:microsoft.com/office/officeart/2009/3/layout/HorizontalOrganizationChart"/>
    <dgm:cxn modelId="{EAA3EF7C-6642-400C-BF18-DA354FBBE208}" type="presParOf" srcId="{E57D6A33-870F-44EA-B5A7-150A321C33DD}" destId="{04587E55-90F4-478F-865D-C192FC214391}" srcOrd="0" destOrd="0" presId="urn:microsoft.com/office/officeart/2009/3/layout/HorizontalOrganizationChart"/>
    <dgm:cxn modelId="{50D23F17-5CCD-4CBE-B655-F124A005C819}" type="presParOf" srcId="{E57D6A33-870F-44EA-B5A7-150A321C33DD}" destId="{EE94EC8A-94D5-4662-942F-B8F19F3E7B86}" srcOrd="1" destOrd="0" presId="urn:microsoft.com/office/officeart/2009/3/layout/HorizontalOrganizationChart"/>
    <dgm:cxn modelId="{2A1462C7-8C99-45F3-8A88-5528FFBAF841}" type="presParOf" srcId="{B286B072-37C2-4152-A7D4-B7692256E98F}" destId="{A54D8BB8-AA03-4632-BF4D-266E01F3C4FA}" srcOrd="1" destOrd="0" presId="urn:microsoft.com/office/officeart/2009/3/layout/HorizontalOrganizationChart"/>
    <dgm:cxn modelId="{DD70C978-5D33-4D07-A123-C2F3F3987324}" type="presParOf" srcId="{A54D8BB8-AA03-4632-BF4D-266E01F3C4FA}" destId="{C52BF59E-7192-444B-A396-C0B0DA389ED6}" srcOrd="0" destOrd="0" presId="urn:microsoft.com/office/officeart/2009/3/layout/HorizontalOrganizationChart"/>
    <dgm:cxn modelId="{828B2ED4-BDA6-4F5C-B7E2-EE1BDEEF88D5}" type="presParOf" srcId="{A54D8BB8-AA03-4632-BF4D-266E01F3C4FA}" destId="{ACC2A31D-91C5-42C7-B0D8-F791EDEF05BA}" srcOrd="1" destOrd="0" presId="urn:microsoft.com/office/officeart/2009/3/layout/HorizontalOrganizationChart"/>
    <dgm:cxn modelId="{A53660C5-7FFF-49EF-8625-5D63359BDC1E}" type="presParOf" srcId="{ACC2A31D-91C5-42C7-B0D8-F791EDEF05BA}" destId="{8FFC1BBC-7167-4526-A95D-96E3095D329D}" srcOrd="0" destOrd="0" presId="urn:microsoft.com/office/officeart/2009/3/layout/HorizontalOrganizationChart"/>
    <dgm:cxn modelId="{61DEFE61-EC7F-4C2B-913A-D9A22335C417}" type="presParOf" srcId="{8FFC1BBC-7167-4526-A95D-96E3095D329D}" destId="{FB4A5CE0-C8A1-4C09-85F6-9EE1EBD8B971}" srcOrd="0" destOrd="0" presId="urn:microsoft.com/office/officeart/2009/3/layout/HorizontalOrganizationChart"/>
    <dgm:cxn modelId="{039455CA-AD67-413A-9AB4-25973D9CA568}" type="presParOf" srcId="{8FFC1BBC-7167-4526-A95D-96E3095D329D}" destId="{62DECCA8-3CD7-49CE-9985-2BABB55C37BC}" srcOrd="1" destOrd="0" presId="urn:microsoft.com/office/officeart/2009/3/layout/HorizontalOrganizationChart"/>
    <dgm:cxn modelId="{786758CE-0FB5-4950-A600-95081ECF1521}" type="presParOf" srcId="{ACC2A31D-91C5-42C7-B0D8-F791EDEF05BA}" destId="{FA5FA0C9-1C0D-43FE-875A-FD56FD85994B}" srcOrd="1" destOrd="0" presId="urn:microsoft.com/office/officeart/2009/3/layout/HorizontalOrganizationChart"/>
    <dgm:cxn modelId="{165CF835-40B8-435A-9873-135FB8B15250}" type="presParOf" srcId="{ACC2A31D-91C5-42C7-B0D8-F791EDEF05BA}" destId="{E97097EC-1AFC-47D0-B191-094DEDE794C9}" srcOrd="2" destOrd="0" presId="urn:microsoft.com/office/officeart/2009/3/layout/HorizontalOrganizationChart"/>
    <dgm:cxn modelId="{DFF4C113-1113-4435-97DF-972890CCE4EC}" type="presParOf" srcId="{A54D8BB8-AA03-4632-BF4D-266E01F3C4FA}" destId="{6757F901-9F7B-4C02-A09E-705DB051A90A}" srcOrd="2" destOrd="0" presId="urn:microsoft.com/office/officeart/2009/3/layout/HorizontalOrganizationChart"/>
    <dgm:cxn modelId="{D786A9D2-782D-4486-BEF7-1C9E29BB8DF0}" type="presParOf" srcId="{A54D8BB8-AA03-4632-BF4D-266E01F3C4FA}" destId="{8D93C4A5-2A0C-4D18-BA82-20665CCF6CA6}" srcOrd="3" destOrd="0" presId="urn:microsoft.com/office/officeart/2009/3/layout/HorizontalOrganizationChart"/>
    <dgm:cxn modelId="{4261A96F-D3DB-47C7-9BBC-7D258918E1A0}" type="presParOf" srcId="{8D93C4A5-2A0C-4D18-BA82-20665CCF6CA6}" destId="{55DE4DEC-1293-43ED-82EF-61278E046EE3}" srcOrd="0" destOrd="0" presId="urn:microsoft.com/office/officeart/2009/3/layout/HorizontalOrganizationChart"/>
    <dgm:cxn modelId="{C2792D76-F345-408A-ABE8-DDDCFF2DA969}" type="presParOf" srcId="{55DE4DEC-1293-43ED-82EF-61278E046EE3}" destId="{87E4ED3B-B827-492C-82E9-3A2198904E2F}" srcOrd="0" destOrd="0" presId="urn:microsoft.com/office/officeart/2009/3/layout/HorizontalOrganizationChart"/>
    <dgm:cxn modelId="{BA9F1C27-1C16-4557-9CD8-6936A086D70F}" type="presParOf" srcId="{55DE4DEC-1293-43ED-82EF-61278E046EE3}" destId="{15F303A4-DD34-46C8-BBEB-10EAB589F7A3}" srcOrd="1" destOrd="0" presId="urn:microsoft.com/office/officeart/2009/3/layout/HorizontalOrganizationChart"/>
    <dgm:cxn modelId="{9F949254-7543-4B68-8BAE-70B3CB3CCBC5}" type="presParOf" srcId="{8D93C4A5-2A0C-4D18-BA82-20665CCF6CA6}" destId="{F340D06F-E2D8-4D74-AE07-3BD4AC41CF41}" srcOrd="1" destOrd="0" presId="urn:microsoft.com/office/officeart/2009/3/layout/HorizontalOrganizationChart"/>
    <dgm:cxn modelId="{46AE8242-9DA1-45E0-B483-A833BBE83303}" type="presParOf" srcId="{8D93C4A5-2A0C-4D18-BA82-20665CCF6CA6}" destId="{695EBCEC-F5BB-431D-B4A9-BCBC118E6243}" srcOrd="2" destOrd="0" presId="urn:microsoft.com/office/officeart/2009/3/layout/HorizontalOrganizationChart"/>
    <dgm:cxn modelId="{D7F50379-0B54-4270-8148-021D90ED1909}" type="presParOf" srcId="{B286B072-37C2-4152-A7D4-B7692256E98F}" destId="{290912C0-8389-4C55-906B-AE1DC87C18DA}" srcOrd="2" destOrd="0" presId="urn:microsoft.com/office/officeart/2009/3/layout/HorizontalOrganizationChart"/>
    <dgm:cxn modelId="{94A389D9-D52A-41E9-9C9E-BF4C28B5F10E}" type="presParOf" srcId="{6EBDD734-AC7F-4764-A7AF-40A2EEB6C8C5}" destId="{6CF1F96D-DC8D-495D-8265-E5B29EF53AB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99FF2-B345-4886-B04D-76158FB724A6}">
      <dsp:nvSpPr>
        <dsp:cNvPr id="0" name=""/>
        <dsp:cNvSpPr/>
      </dsp:nvSpPr>
      <dsp:spPr>
        <a:xfrm>
          <a:off x="4341709" y="3257883"/>
          <a:ext cx="3564617" cy="280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16"/>
              </a:lnTo>
              <a:lnTo>
                <a:pt x="3564617" y="133016"/>
              </a:lnTo>
              <a:lnTo>
                <a:pt x="3564617" y="280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374FE-0000-4BAD-9063-AA913DFE0E4E}">
      <dsp:nvSpPr>
        <dsp:cNvPr id="0" name=""/>
        <dsp:cNvSpPr/>
      </dsp:nvSpPr>
      <dsp:spPr>
        <a:xfrm>
          <a:off x="4341709" y="3257883"/>
          <a:ext cx="1860366" cy="280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16"/>
              </a:lnTo>
              <a:lnTo>
                <a:pt x="1860366" y="133016"/>
              </a:lnTo>
              <a:lnTo>
                <a:pt x="1860366" y="280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5E4E6-9C0E-4E19-9FBF-D5CD4D5EF5D3}">
      <dsp:nvSpPr>
        <dsp:cNvPr id="0" name=""/>
        <dsp:cNvSpPr/>
      </dsp:nvSpPr>
      <dsp:spPr>
        <a:xfrm>
          <a:off x="4341709" y="3257883"/>
          <a:ext cx="156115" cy="280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16"/>
              </a:lnTo>
              <a:lnTo>
                <a:pt x="156115" y="133016"/>
              </a:lnTo>
              <a:lnTo>
                <a:pt x="156115" y="280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FFE11-A27C-4512-AE55-446B03CCD230}">
      <dsp:nvSpPr>
        <dsp:cNvPr id="0" name=""/>
        <dsp:cNvSpPr/>
      </dsp:nvSpPr>
      <dsp:spPr>
        <a:xfrm>
          <a:off x="2793572" y="3257883"/>
          <a:ext cx="1548136" cy="280905"/>
        </a:xfrm>
        <a:custGeom>
          <a:avLst/>
          <a:gdLst/>
          <a:ahLst/>
          <a:cxnLst/>
          <a:rect l="0" t="0" r="0" b="0"/>
          <a:pathLst>
            <a:path>
              <a:moveTo>
                <a:pt x="1548136" y="0"/>
              </a:moveTo>
              <a:lnTo>
                <a:pt x="1548136" y="133016"/>
              </a:lnTo>
              <a:lnTo>
                <a:pt x="0" y="133016"/>
              </a:lnTo>
              <a:lnTo>
                <a:pt x="0" y="280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9EDDD-F6E3-4439-9E72-309406CB1117}">
      <dsp:nvSpPr>
        <dsp:cNvPr id="0" name=""/>
        <dsp:cNvSpPr/>
      </dsp:nvSpPr>
      <dsp:spPr>
        <a:xfrm>
          <a:off x="896797" y="3257883"/>
          <a:ext cx="3444911" cy="280905"/>
        </a:xfrm>
        <a:custGeom>
          <a:avLst/>
          <a:gdLst/>
          <a:ahLst/>
          <a:cxnLst/>
          <a:rect l="0" t="0" r="0" b="0"/>
          <a:pathLst>
            <a:path>
              <a:moveTo>
                <a:pt x="3444911" y="0"/>
              </a:moveTo>
              <a:lnTo>
                <a:pt x="3444911" y="133016"/>
              </a:lnTo>
              <a:lnTo>
                <a:pt x="0" y="133016"/>
              </a:lnTo>
              <a:lnTo>
                <a:pt x="0" y="280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BF65A-F54D-4D03-99C9-4046E0BF121C}">
      <dsp:nvSpPr>
        <dsp:cNvPr id="0" name=""/>
        <dsp:cNvSpPr/>
      </dsp:nvSpPr>
      <dsp:spPr>
        <a:xfrm>
          <a:off x="2595323" y="2553647"/>
          <a:ext cx="3492771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ИНДУСТРИЈА</a:t>
          </a:r>
          <a:endParaRPr lang="hr-H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5323" y="2553647"/>
        <a:ext cx="3492771" cy="704236"/>
      </dsp:txXfrm>
    </dsp:sp>
    <dsp:sp modelId="{E8C50807-4ED7-4849-9AD1-422FC6CF5796}">
      <dsp:nvSpPr>
        <dsp:cNvPr id="0" name=""/>
        <dsp:cNvSpPr/>
      </dsp:nvSpPr>
      <dsp:spPr>
        <a:xfrm>
          <a:off x="37" y="3538789"/>
          <a:ext cx="1793520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ПРЕХРАМБЕНА</a:t>
          </a:r>
          <a:endParaRPr lang="hr-H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" y="3538789"/>
        <a:ext cx="1793520" cy="704236"/>
      </dsp:txXfrm>
    </dsp:sp>
    <dsp:sp modelId="{BD7DDE41-3C25-4556-A5E7-D690B7A64893}">
      <dsp:nvSpPr>
        <dsp:cNvPr id="0" name=""/>
        <dsp:cNvSpPr/>
      </dsp:nvSpPr>
      <dsp:spPr>
        <a:xfrm>
          <a:off x="2089336" y="3538789"/>
          <a:ext cx="1408472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ДРВНА</a:t>
          </a:r>
          <a:endParaRPr lang="hr-H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9336" y="3538789"/>
        <a:ext cx="1408472" cy="704236"/>
      </dsp:txXfrm>
    </dsp:sp>
    <dsp:sp modelId="{28FA1740-6229-4B32-B9C8-7CCA6A9A183E}">
      <dsp:nvSpPr>
        <dsp:cNvPr id="0" name=""/>
        <dsp:cNvSpPr/>
      </dsp:nvSpPr>
      <dsp:spPr>
        <a:xfrm>
          <a:off x="3793587" y="3538789"/>
          <a:ext cx="1408472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МАШИНСКА</a:t>
          </a:r>
          <a:endParaRPr lang="hr-H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3587" y="3538789"/>
        <a:ext cx="1408472" cy="704236"/>
      </dsp:txXfrm>
    </dsp:sp>
    <dsp:sp modelId="{FB7AF382-6D87-45F8-9816-6A385B98D2F7}">
      <dsp:nvSpPr>
        <dsp:cNvPr id="0" name=""/>
        <dsp:cNvSpPr/>
      </dsp:nvSpPr>
      <dsp:spPr>
        <a:xfrm>
          <a:off x="5497839" y="3538789"/>
          <a:ext cx="1408472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ХЕМИЈСКА</a:t>
          </a:r>
          <a:endParaRPr lang="hr-H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97839" y="3538789"/>
        <a:ext cx="1408472" cy="704236"/>
      </dsp:txXfrm>
    </dsp:sp>
    <dsp:sp modelId="{647A6B5A-52AF-4381-8AF0-41A98AFE9D57}">
      <dsp:nvSpPr>
        <dsp:cNvPr id="0" name=""/>
        <dsp:cNvSpPr/>
      </dsp:nvSpPr>
      <dsp:spPr>
        <a:xfrm>
          <a:off x="7202090" y="3538789"/>
          <a:ext cx="1408472" cy="7042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ТЕКСТИЛНА</a:t>
          </a:r>
          <a:endParaRPr lang="hr-H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2090" y="3538789"/>
        <a:ext cx="1408472" cy="704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7F901-9F7B-4C02-A09E-705DB051A90A}">
      <dsp:nvSpPr>
        <dsp:cNvPr id="0" name=""/>
        <dsp:cNvSpPr/>
      </dsp:nvSpPr>
      <dsp:spPr>
        <a:xfrm>
          <a:off x="3667726" y="4290794"/>
          <a:ext cx="304187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1877" y="0"/>
              </a:lnTo>
              <a:lnTo>
                <a:pt x="304187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BF59E-7192-444B-A396-C0B0DA389ED6}">
      <dsp:nvSpPr>
        <dsp:cNvPr id="0" name=""/>
        <dsp:cNvSpPr/>
      </dsp:nvSpPr>
      <dsp:spPr>
        <a:xfrm>
          <a:off x="3667726" y="4290794"/>
          <a:ext cx="116674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6747" y="0"/>
              </a:lnTo>
              <a:lnTo>
                <a:pt x="116674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3075E-1B39-4646-B065-A9F79A798016}">
      <dsp:nvSpPr>
        <dsp:cNvPr id="0" name=""/>
        <dsp:cNvSpPr/>
      </dsp:nvSpPr>
      <dsp:spPr>
        <a:xfrm>
          <a:off x="1667587" y="2857361"/>
          <a:ext cx="333356" cy="1433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678" y="0"/>
              </a:lnTo>
              <a:lnTo>
                <a:pt x="166678" y="1433432"/>
              </a:lnTo>
              <a:lnTo>
                <a:pt x="333356" y="14334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B6218-2C01-4DC0-8BB0-A565768ED5CF}">
      <dsp:nvSpPr>
        <dsp:cNvPr id="0" name=""/>
        <dsp:cNvSpPr/>
      </dsp:nvSpPr>
      <dsp:spPr>
        <a:xfrm>
          <a:off x="3667726" y="3574078"/>
          <a:ext cx="304187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1877" y="0"/>
              </a:lnTo>
              <a:lnTo>
                <a:pt x="304187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0406D-24BC-4F08-8F1F-9BA641DECE82}">
      <dsp:nvSpPr>
        <dsp:cNvPr id="0" name=""/>
        <dsp:cNvSpPr/>
      </dsp:nvSpPr>
      <dsp:spPr>
        <a:xfrm>
          <a:off x="3667726" y="3574078"/>
          <a:ext cx="116674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6747" y="0"/>
              </a:lnTo>
              <a:lnTo>
                <a:pt x="116674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C93D2-E630-4DB6-A851-0C2C4EF55AE1}">
      <dsp:nvSpPr>
        <dsp:cNvPr id="0" name=""/>
        <dsp:cNvSpPr/>
      </dsp:nvSpPr>
      <dsp:spPr>
        <a:xfrm>
          <a:off x="1667587" y="2857361"/>
          <a:ext cx="333356" cy="716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678" y="0"/>
              </a:lnTo>
              <a:lnTo>
                <a:pt x="166678" y="716716"/>
              </a:lnTo>
              <a:lnTo>
                <a:pt x="333356" y="7167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11934-151C-4510-A457-0494E4072776}">
      <dsp:nvSpPr>
        <dsp:cNvPr id="0" name=""/>
        <dsp:cNvSpPr/>
      </dsp:nvSpPr>
      <dsp:spPr>
        <a:xfrm>
          <a:off x="3667726" y="2857361"/>
          <a:ext cx="304187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1877" y="0"/>
              </a:lnTo>
              <a:lnTo>
                <a:pt x="304187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9B885-5E5E-44DE-A40E-C695DEBA14F6}">
      <dsp:nvSpPr>
        <dsp:cNvPr id="0" name=""/>
        <dsp:cNvSpPr/>
      </dsp:nvSpPr>
      <dsp:spPr>
        <a:xfrm>
          <a:off x="3667726" y="2857361"/>
          <a:ext cx="116674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6747" y="0"/>
              </a:lnTo>
              <a:lnTo>
                <a:pt x="116674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38A92-3507-44FC-BAC8-9F0EF6E19091}">
      <dsp:nvSpPr>
        <dsp:cNvPr id="0" name=""/>
        <dsp:cNvSpPr/>
      </dsp:nvSpPr>
      <dsp:spPr>
        <a:xfrm>
          <a:off x="1667587" y="2811641"/>
          <a:ext cx="3333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3356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74430-A943-4984-B7B2-E304ABF90332}">
      <dsp:nvSpPr>
        <dsp:cNvPr id="0" name=""/>
        <dsp:cNvSpPr/>
      </dsp:nvSpPr>
      <dsp:spPr>
        <a:xfrm>
          <a:off x="3667726" y="2140645"/>
          <a:ext cx="304187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1877" y="0"/>
              </a:lnTo>
              <a:lnTo>
                <a:pt x="304187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359D6-1019-4D29-852E-5BBD09783252}">
      <dsp:nvSpPr>
        <dsp:cNvPr id="0" name=""/>
        <dsp:cNvSpPr/>
      </dsp:nvSpPr>
      <dsp:spPr>
        <a:xfrm>
          <a:off x="3667726" y="2140645"/>
          <a:ext cx="1310607" cy="126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0607" y="0"/>
              </a:lnTo>
              <a:lnTo>
                <a:pt x="1310607" y="12609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DDEB8-FE18-4FDC-A435-17FC3115D0A7}">
      <dsp:nvSpPr>
        <dsp:cNvPr id="0" name=""/>
        <dsp:cNvSpPr/>
      </dsp:nvSpPr>
      <dsp:spPr>
        <a:xfrm>
          <a:off x="1667587" y="2140645"/>
          <a:ext cx="333356" cy="716716"/>
        </a:xfrm>
        <a:custGeom>
          <a:avLst/>
          <a:gdLst/>
          <a:ahLst/>
          <a:cxnLst/>
          <a:rect l="0" t="0" r="0" b="0"/>
          <a:pathLst>
            <a:path>
              <a:moveTo>
                <a:pt x="0" y="716716"/>
              </a:moveTo>
              <a:lnTo>
                <a:pt x="166678" y="716716"/>
              </a:lnTo>
              <a:lnTo>
                <a:pt x="166678" y="0"/>
              </a:lnTo>
              <a:lnTo>
                <a:pt x="33335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3D120-2C54-4C9A-944C-93CCE75E1298}">
      <dsp:nvSpPr>
        <dsp:cNvPr id="0" name=""/>
        <dsp:cNvSpPr/>
      </dsp:nvSpPr>
      <dsp:spPr>
        <a:xfrm>
          <a:off x="3667726" y="1423929"/>
          <a:ext cx="304187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1877" y="0"/>
              </a:lnTo>
              <a:lnTo>
                <a:pt x="304187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D8463-72A8-40F7-A7C8-93506937E42B}">
      <dsp:nvSpPr>
        <dsp:cNvPr id="0" name=""/>
        <dsp:cNvSpPr/>
      </dsp:nvSpPr>
      <dsp:spPr>
        <a:xfrm>
          <a:off x="3667726" y="1423929"/>
          <a:ext cx="1166747" cy="1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6747" y="0"/>
              </a:lnTo>
              <a:lnTo>
                <a:pt x="1166747" y="12709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FE1CE-8CC6-477C-8D77-35DED6F216DE}">
      <dsp:nvSpPr>
        <dsp:cNvPr id="0" name=""/>
        <dsp:cNvSpPr/>
      </dsp:nvSpPr>
      <dsp:spPr>
        <a:xfrm>
          <a:off x="1667587" y="1423929"/>
          <a:ext cx="333356" cy="1433432"/>
        </a:xfrm>
        <a:custGeom>
          <a:avLst/>
          <a:gdLst/>
          <a:ahLst/>
          <a:cxnLst/>
          <a:rect l="0" t="0" r="0" b="0"/>
          <a:pathLst>
            <a:path>
              <a:moveTo>
                <a:pt x="0" y="1433432"/>
              </a:moveTo>
              <a:lnTo>
                <a:pt x="166678" y="1433432"/>
              </a:lnTo>
              <a:lnTo>
                <a:pt x="166678" y="0"/>
              </a:lnTo>
              <a:lnTo>
                <a:pt x="33335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F054A-4DF6-4948-9C4D-9C7EE180D55A}">
      <dsp:nvSpPr>
        <dsp:cNvPr id="0" name=""/>
        <dsp:cNvSpPr/>
      </dsp:nvSpPr>
      <dsp:spPr>
        <a:xfrm>
          <a:off x="805" y="2603177"/>
          <a:ext cx="1666781" cy="5083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ИНДУСТРИЈА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5" y="2603177"/>
        <a:ext cx="1666781" cy="508368"/>
      </dsp:txXfrm>
    </dsp:sp>
    <dsp:sp modelId="{56A77F7E-28E3-4A67-BA72-5CC3EE4C3212}">
      <dsp:nvSpPr>
        <dsp:cNvPr id="0" name=""/>
        <dsp:cNvSpPr/>
      </dsp:nvSpPr>
      <dsp:spPr>
        <a:xfrm>
          <a:off x="2000944" y="1169745"/>
          <a:ext cx="1666781" cy="508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ХЕМИЈСКА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0944" y="1169745"/>
        <a:ext cx="1666781" cy="508368"/>
      </dsp:txXfrm>
    </dsp:sp>
    <dsp:sp modelId="{951EB001-8905-4642-8D7E-1EA69FA0995A}">
      <dsp:nvSpPr>
        <dsp:cNvPr id="0" name=""/>
        <dsp:cNvSpPr/>
      </dsp:nvSpPr>
      <dsp:spPr>
        <a:xfrm>
          <a:off x="4001082" y="1551021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ТЕСЛИЋ 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1082" y="1551021"/>
        <a:ext cx="1666781" cy="508368"/>
      </dsp:txXfrm>
    </dsp:sp>
    <dsp:sp modelId="{BCB5C2FF-2C33-4E16-9B88-1E5F20505A1E}">
      <dsp:nvSpPr>
        <dsp:cNvPr id="0" name=""/>
        <dsp:cNvSpPr/>
      </dsp:nvSpPr>
      <dsp:spPr>
        <a:xfrm>
          <a:off x="5876212" y="1551021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ЗВОРНИК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6212" y="1551021"/>
        <a:ext cx="1666781" cy="508368"/>
      </dsp:txXfrm>
    </dsp:sp>
    <dsp:sp modelId="{9D3C25C5-D107-4F0F-9E7F-FE3A6321B652}">
      <dsp:nvSpPr>
        <dsp:cNvPr id="0" name=""/>
        <dsp:cNvSpPr/>
      </dsp:nvSpPr>
      <dsp:spPr>
        <a:xfrm>
          <a:off x="2000944" y="1886461"/>
          <a:ext cx="1666781" cy="508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ПРЕХРАМБЕНА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0944" y="1886461"/>
        <a:ext cx="1666781" cy="508368"/>
      </dsp:txXfrm>
    </dsp:sp>
    <dsp:sp modelId="{7F909CC2-24FE-42BF-9C80-2835DEAFA209}">
      <dsp:nvSpPr>
        <dsp:cNvPr id="0" name=""/>
        <dsp:cNvSpPr/>
      </dsp:nvSpPr>
      <dsp:spPr>
        <a:xfrm>
          <a:off x="4144942" y="2266736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БАЊАЛУКА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4942" y="2266736"/>
        <a:ext cx="1666781" cy="508368"/>
      </dsp:txXfrm>
    </dsp:sp>
    <dsp:sp modelId="{D47042F7-E37D-4E50-8914-378F71BF54E3}">
      <dsp:nvSpPr>
        <dsp:cNvPr id="0" name=""/>
        <dsp:cNvSpPr/>
      </dsp:nvSpPr>
      <dsp:spPr>
        <a:xfrm>
          <a:off x="5876212" y="2267737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БИЈЕЉИНА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6212" y="2267737"/>
        <a:ext cx="1666781" cy="508368"/>
      </dsp:txXfrm>
    </dsp:sp>
    <dsp:sp modelId="{D184A50B-09B8-4844-95D6-D6BAF951D55A}">
      <dsp:nvSpPr>
        <dsp:cNvPr id="0" name=""/>
        <dsp:cNvSpPr/>
      </dsp:nvSpPr>
      <dsp:spPr>
        <a:xfrm>
          <a:off x="2000944" y="2603177"/>
          <a:ext cx="1666781" cy="508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ДРВНА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0944" y="2603177"/>
        <a:ext cx="1666781" cy="508368"/>
      </dsp:txXfrm>
    </dsp:sp>
    <dsp:sp modelId="{3C6423EC-DE05-44E4-8308-B1557CC4CCB9}">
      <dsp:nvSpPr>
        <dsp:cNvPr id="0" name=""/>
        <dsp:cNvSpPr/>
      </dsp:nvSpPr>
      <dsp:spPr>
        <a:xfrm>
          <a:off x="4001082" y="2984453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ТЕСЛИЋ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1082" y="2984453"/>
        <a:ext cx="1666781" cy="508368"/>
      </dsp:txXfrm>
    </dsp:sp>
    <dsp:sp modelId="{E4CFF429-5226-4055-A566-A1BEBD2BC5FC}">
      <dsp:nvSpPr>
        <dsp:cNvPr id="0" name=""/>
        <dsp:cNvSpPr/>
      </dsp:nvSpPr>
      <dsp:spPr>
        <a:xfrm>
          <a:off x="5876212" y="2984453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R="0" lvl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ГРАДИШКА</a:t>
          </a:r>
        </a:p>
      </dsp:txBody>
      <dsp:txXfrm>
        <a:off x="5876212" y="2984453"/>
        <a:ext cx="1666781" cy="508368"/>
      </dsp:txXfrm>
    </dsp:sp>
    <dsp:sp modelId="{7BF4C517-5C2F-4E8F-A1BC-9850C52E8F8D}">
      <dsp:nvSpPr>
        <dsp:cNvPr id="0" name=""/>
        <dsp:cNvSpPr/>
      </dsp:nvSpPr>
      <dsp:spPr>
        <a:xfrm>
          <a:off x="2000944" y="3319893"/>
          <a:ext cx="1666781" cy="508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ТЕКСТИЛНА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0944" y="3319893"/>
        <a:ext cx="1666781" cy="508368"/>
      </dsp:txXfrm>
    </dsp:sp>
    <dsp:sp modelId="{AE32E79E-B226-491F-9F55-65253DE4A322}">
      <dsp:nvSpPr>
        <dsp:cNvPr id="0" name=""/>
        <dsp:cNvSpPr/>
      </dsp:nvSpPr>
      <dsp:spPr>
        <a:xfrm>
          <a:off x="4001082" y="3701170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ДЕРВЕНТА 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1082" y="3701170"/>
        <a:ext cx="1666781" cy="508368"/>
      </dsp:txXfrm>
    </dsp:sp>
    <dsp:sp modelId="{21B9537D-9A8F-4D8C-AD01-BC9A2FE1460B}">
      <dsp:nvSpPr>
        <dsp:cNvPr id="0" name=""/>
        <dsp:cNvSpPr/>
      </dsp:nvSpPr>
      <dsp:spPr>
        <a:xfrm>
          <a:off x="5876212" y="3701170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ГРАДИШКА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6212" y="3701170"/>
        <a:ext cx="1666781" cy="508368"/>
      </dsp:txXfrm>
    </dsp:sp>
    <dsp:sp modelId="{04587E55-90F4-478F-865D-C192FC214391}">
      <dsp:nvSpPr>
        <dsp:cNvPr id="0" name=""/>
        <dsp:cNvSpPr/>
      </dsp:nvSpPr>
      <dsp:spPr>
        <a:xfrm>
          <a:off x="2000944" y="4036610"/>
          <a:ext cx="1666781" cy="508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МАШИНСКА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0944" y="4036610"/>
        <a:ext cx="1666781" cy="508368"/>
      </dsp:txXfrm>
    </dsp:sp>
    <dsp:sp modelId="{FB4A5CE0-C8A1-4C09-85F6-9EE1EBD8B971}">
      <dsp:nvSpPr>
        <dsp:cNvPr id="0" name=""/>
        <dsp:cNvSpPr/>
      </dsp:nvSpPr>
      <dsp:spPr>
        <a:xfrm>
          <a:off x="4001082" y="4417886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ТРЕБИЊЕ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1082" y="4417886"/>
        <a:ext cx="1666781" cy="508368"/>
      </dsp:txXfrm>
    </dsp:sp>
    <dsp:sp modelId="{87E4ED3B-B827-492C-82E9-3A2198904E2F}">
      <dsp:nvSpPr>
        <dsp:cNvPr id="0" name=""/>
        <dsp:cNvSpPr/>
      </dsp:nvSpPr>
      <dsp:spPr>
        <a:xfrm>
          <a:off x="5876212" y="4417886"/>
          <a:ext cx="1666781" cy="508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R="0" lvl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sr-Cyrl-BA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БАЊАЛУКА</a:t>
          </a:r>
        </a:p>
      </dsp:txBody>
      <dsp:txXfrm>
        <a:off x="5876212" y="4417886"/>
        <a:ext cx="1666781" cy="508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D106-C7AE-4578-8841-08A8DF0FD2E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4BED-A5E2-4F60-AD18-0C8C163DC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16" y="25908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ИНДУСТРИЈА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9696707"/>
              </p:ext>
            </p:extLst>
          </p:nvPr>
        </p:nvGraphicFramePr>
        <p:xfrm>
          <a:off x="685800" y="152400"/>
          <a:ext cx="7543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0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F054A-4DF6-4948-9C4D-9C7EE180D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FE1CE-8CC6-477C-8D77-35DED6F21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77F7E-28E3-4A67-BA72-5CC3EE4C3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3DDEB8-FE18-4FDC-A435-17FC3115D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3C25C5-D107-4F0F-9E7F-FE3A6321B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38A92-3507-44FC-BAC8-9F0EF6E19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84A50B-09B8-4844-95D6-D6BAF951D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C93D2-E630-4DB6-A851-0C2C4EF55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F4C517-5C2F-4E8F-A1BC-9850C52E8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3075E-1B39-4646-B065-A9F79A798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587E55-90F4-478F-865D-C192FC214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D8463-72A8-40F7-A7C8-93506937E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EB001-8905-4642-8D7E-1EA69FA09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3D120-2C54-4C9A-944C-93CCE75E1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B5C2FF-2C33-4E16-9B88-1E5F20505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E359D6-1019-4D29-852E-5BBD09783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909CC2-24FE-42BF-9C80-2835DEAFA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674430-A943-4984-B7B2-E304ABF90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042F7-E37D-4E50-8914-378F71BF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49B885-5E5E-44DE-A40E-C695DEBA1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6423EC-DE05-44E4-8308-B1557CC4C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811934-151C-4510-A457-0494E407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FF429-5226-4055-A566-A1BEBD2BC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0406D-24BC-4F08-8F1F-9BA641DEC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32E79E-B226-491F-9F55-65253DE4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B6218-2C01-4DC0-8BB0-A565768ED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9537D-9A8F-4D8C-AD01-BC9A2FE14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2BF59E-7192-444B-A396-C0B0DA38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A5CE0-C8A1-4C09-85F6-9EE1EBD8B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7F901-9F7B-4C02-A09E-705DB051A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4ED3B-B827-492C-82E9-3A2198904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44AB9-8F4D-4AD3-A1DF-A56E31C4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Истраживачки задатак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1F8BB9-8D60-41D0-968F-1732C4F02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 да ли у мјесту у којем живиш или у твојој непосредној околини постоји фабрика. 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Откриј шта се у њој производи и које сировине се користе за производњу.</a:t>
            </a:r>
          </a:p>
        </p:txBody>
      </p:sp>
    </p:spTree>
    <p:extLst>
      <p:ext uri="{BB962C8B-B14F-4D97-AF65-F5344CB8AC3E}">
        <p14:creationId xmlns:p14="http://schemas.microsoft.com/office/powerpoint/2010/main" val="268394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762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Индустрија је важна привредна грана у којој се машинском обрадом од сировина добијају полуготови или готови производи.</a:t>
            </a:r>
            <a:endParaRPr lang="sr-Latn-BA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76600"/>
            <a:ext cx="4572000" cy="3043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458200" cy="1752600"/>
          </a:xfrm>
        </p:spPr>
        <p:txBody>
          <a:bodyPr>
            <a:noAutofit/>
          </a:bodyPr>
          <a:lstStyle/>
          <a:p>
            <a:pPr algn="l"/>
            <a:r>
              <a:rPr lang="sr-Cyrl-BA" sz="2800" dirty="0">
                <a:latin typeface="Arial" pitchFamily="34" charset="0"/>
                <a:cs typeface="Arial" pitchFamily="34" charset="0"/>
              </a:rPr>
              <a:t/>
            </a:r>
            <a:br>
              <a:rPr lang="sr-Cyrl-BA" sz="2800" dirty="0">
                <a:latin typeface="Arial" pitchFamily="34" charset="0"/>
                <a:cs typeface="Arial" pitchFamily="34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фабрикама се налазе машине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 људи раде и производе робу.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3386169"/>
            <a:ext cx="2926080" cy="1944624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60" y="3384645"/>
            <a:ext cx="2926080" cy="1947672"/>
          </a:xfrm>
        </p:spPr>
      </p:pic>
    </p:spTree>
    <p:extLst>
      <p:ext uri="{BB962C8B-B14F-4D97-AF65-F5344CB8AC3E}">
        <p14:creationId xmlns:p14="http://schemas.microsoft.com/office/powerpoint/2010/main" val="61237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A020A501-789B-4DC4-9C9F-B70B08122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7820283"/>
              </p:ext>
            </p:extLst>
          </p:nvPr>
        </p:nvGraphicFramePr>
        <p:xfrm>
          <a:off x="228600" y="-304800"/>
          <a:ext cx="86106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1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9BF65A-F54D-4D03-99C9-4046E0BF1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99EDDD-F6E3-4439-9E72-309406CB1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C50807-4ED7-4849-9AD1-422FC6CF5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DFFE11-A27C-4512-AE55-446B03CCD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7DDE41-3C25-4556-A5E7-D690B7A64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E5E4E6-9C0E-4E19-9FBF-D5CD4D5EF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FA1740-6229-4B32-B9C8-7CCA6A9A1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2374FE-0000-4BAD-9063-AA913DFE0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7AF382-6D87-45F8-9816-6A385B98D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299FF2-B345-4886-B04D-76158FB72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7A6B5A-52AF-4381-8AF0-41A98AFE9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ПРЕХРАМБЕНА   ИНДУСТРИЈА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794" y="1395223"/>
            <a:ext cx="2195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Намирнице биљног и животињског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поријекла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1925069"/>
            <a:ext cx="422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ХЉЕБ, САЛАМА, УЉЕ И СЛ.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2180053"/>
            <a:ext cx="16604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5600" y="1752929"/>
            <a:ext cx="143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794" y="2964883"/>
            <a:ext cx="1793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сировина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799" y="2340720"/>
            <a:ext cx="160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3505200"/>
            <a:ext cx="3048000" cy="2029968"/>
          </a:xfrm>
        </p:spPr>
      </p:pic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6" y="3505200"/>
            <a:ext cx="3104842" cy="2066131"/>
          </a:xfrm>
        </p:spPr>
      </p:pic>
      <p:sp>
        <p:nvSpPr>
          <p:cNvPr id="19" name="TextBox 18"/>
          <p:cNvSpPr txBox="1"/>
          <p:nvPr/>
        </p:nvSpPr>
        <p:spPr>
          <a:xfrm>
            <a:off x="990600" y="5867400"/>
            <a:ext cx="6343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  – </a:t>
            </a:r>
            <a:r>
              <a:rPr lang="sr-Cyrl-B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„Житопродукт“, </a:t>
            </a:r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пекарски производи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ДРВНА ИНДУСТРИЈА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096" y="1937595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ДРВО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0444" y="1878902"/>
            <a:ext cx="5229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НАМЈЕШТАЈ, ГРАЂА, ПАПИР И СЛ.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2203681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1740403"/>
            <a:ext cx="144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248" y="23063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сировина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53558" y="22726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7" y="2791619"/>
            <a:ext cx="2143125" cy="2143125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7" y="3020219"/>
            <a:ext cx="2714625" cy="1685925"/>
          </a:xfrm>
        </p:spPr>
      </p:pic>
      <p:sp>
        <p:nvSpPr>
          <p:cNvPr id="16" name="TextBox 15"/>
          <p:cNvSpPr txBox="1"/>
          <p:nvPr/>
        </p:nvSpPr>
        <p:spPr>
          <a:xfrm>
            <a:off x="1155743" y="5233978"/>
            <a:ext cx="6343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Теслић – Борја дрвна индустрија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МАШИНСКА ИНДУСТРИЈА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0"/>
            <a:ext cx="2133600" cy="1600200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048000"/>
            <a:ext cx="2133600" cy="1600200"/>
          </a:xfrm>
        </p:spPr>
      </p:pic>
      <p:sp>
        <p:nvSpPr>
          <p:cNvPr id="5" name="TextBox 4"/>
          <p:cNvSpPr txBox="1"/>
          <p:nvPr/>
        </p:nvSpPr>
        <p:spPr>
          <a:xfrm>
            <a:off x="659096" y="1937595"/>
            <a:ext cx="1249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1925069"/>
            <a:ext cx="405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АЛАТ, ШАРАФИ, МАШИНЕ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2203681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1740403"/>
            <a:ext cx="144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580" y="2325331"/>
            <a:ext cx="152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сировина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1" y="234072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5743" y="5233978"/>
            <a:ext cx="6343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„Јелшинград“ </a:t>
            </a:r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ливница челика, Бања Лука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ХЕМИЈСКА ИНДУСТРИЈА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568363"/>
            <a:ext cx="1981200" cy="4509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ДЕТЕРЏЕНТИ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06" y="3226594"/>
            <a:ext cx="2466975" cy="18478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1" y="1568363"/>
            <a:ext cx="1524000" cy="381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ПЛАСТИКА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87" y="3050381"/>
            <a:ext cx="2076450" cy="2200275"/>
          </a:xfrm>
        </p:spPr>
      </p:pic>
      <p:sp>
        <p:nvSpPr>
          <p:cNvPr id="9" name="Text Placeholder 4"/>
          <p:cNvSpPr txBox="1">
            <a:spLocks/>
          </p:cNvSpPr>
          <p:nvPr/>
        </p:nvSpPr>
        <p:spPr>
          <a:xfrm>
            <a:off x="3048001" y="1828800"/>
            <a:ext cx="1371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ЂУБРИВО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9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uiExpand="1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ТЕКСТИЛНА ИНДУСТРИЈА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8816"/>
            <a:ext cx="2362200" cy="156956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362" y="1407308"/>
            <a:ext cx="1819275" cy="1716892"/>
          </a:xfr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3962400" y="15240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124200"/>
            <a:ext cx="1254562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ОДЈЕЋА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4879" y="3389469"/>
            <a:ext cx="10287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ОБУЋА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437" y="1288135"/>
            <a:ext cx="1895475" cy="228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21820" y="3786981"/>
            <a:ext cx="153509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39" y="4006334"/>
            <a:ext cx="2628900" cy="17430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26520" y="5123442"/>
            <a:ext cx="11454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705" y="6049963"/>
            <a:ext cx="698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„Гончин“  </a:t>
            </a:r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Градишка – производња радне одјеће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Industry-PowerPoint-Template-276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Industry-PowerPoint-Template-27665</Template>
  <TotalTime>273</TotalTime>
  <Words>157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Industry-PowerPoint-Template-27665</vt:lpstr>
      <vt:lpstr>PowerPoint Presentation</vt:lpstr>
      <vt:lpstr>PowerPoint Presentation</vt:lpstr>
      <vt:lpstr> У фабрикама се налазе машине за којима људи раде и производе робу.  </vt:lpstr>
      <vt:lpstr>PowerPoint Presentation</vt:lpstr>
      <vt:lpstr>ПРЕХРАМБЕНА   ИНДУСТРИЈА</vt:lpstr>
      <vt:lpstr>ДРВНА ИНДУСТРИЈА</vt:lpstr>
      <vt:lpstr>МАШИНСКА ИНДУСТРИЈА</vt:lpstr>
      <vt:lpstr>ХЕМИЈСКА ИНДУСТРИЈА</vt:lpstr>
      <vt:lpstr>ТЕКСТИЛНА ИНДУСТРИЈА</vt:lpstr>
      <vt:lpstr>PowerPoint Presentation</vt:lpstr>
      <vt:lpstr>Истраживачки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fujitsu</cp:lastModifiedBy>
  <cp:revision>30</cp:revision>
  <dcterms:created xsi:type="dcterms:W3CDTF">2021-02-14T11:24:32Z</dcterms:created>
  <dcterms:modified xsi:type="dcterms:W3CDTF">2021-02-17T14:46:05Z</dcterms:modified>
</cp:coreProperties>
</file>