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13653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51617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678330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41410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80075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154881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446955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256100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27274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18768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70410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9257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77177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11362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58442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72793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6063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8334438-DF96-4869-AF50-3CC724B96EE8}" type="datetimeFigureOut">
              <a:rPr lang="sr-Cyrl-BA" smtClean="0"/>
              <a:t>17.2.2021.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112E00-EE44-486F-AD46-200FA389F28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2313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  <p:sldLayoutId id="2147483951" r:id="rId16"/>
    <p:sldLayoutId id="214748395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sr-Cyrl-BA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Два( четири, осам) пута мањи број</a:t>
            </a:r>
            <a:br>
              <a:rPr lang="sr-Cyrl-BA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два( четири, осам</a:t>
            </a:r>
            <a:r>
              <a:rPr lang="sr-Latn-BA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BA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мањи број</a:t>
            </a:r>
            <a:endParaRPr lang="sr-Cyrl-BA" sz="4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ТРЕЋИ РАЗРЕД- МАТЕМАТИКА</a:t>
            </a:r>
          </a:p>
          <a:p>
            <a:pPr algn="ctr"/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09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041" y="2525486"/>
            <a:ext cx="104328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 </a:t>
            </a:r>
          </a:p>
          <a:p>
            <a:pPr algn="ctr"/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Урадити 1, 2. и 3. задатак у уџбенику Математика на страни 85.</a:t>
            </a:r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140" y="3675784"/>
            <a:ext cx="5295900" cy="325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1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3992" y="548638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4" name="Rectangle 3"/>
          <p:cNvSpPr/>
          <p:nvPr/>
        </p:nvSpPr>
        <p:spPr>
          <a:xfrm>
            <a:off x="1524000" y="1140822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" name="Rectangle 4"/>
          <p:cNvSpPr/>
          <p:nvPr/>
        </p:nvSpPr>
        <p:spPr>
          <a:xfrm>
            <a:off x="3535677" y="548639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6" name="Rectangle 5"/>
          <p:cNvSpPr/>
          <p:nvPr/>
        </p:nvSpPr>
        <p:spPr>
          <a:xfrm>
            <a:off x="3535674" y="1140822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7" name="Rectangle 6"/>
          <p:cNvSpPr/>
          <p:nvPr/>
        </p:nvSpPr>
        <p:spPr>
          <a:xfrm>
            <a:off x="2194558" y="1140822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8" name="Rectangle 7"/>
          <p:cNvSpPr/>
          <p:nvPr/>
        </p:nvSpPr>
        <p:spPr>
          <a:xfrm>
            <a:off x="2865116" y="1140822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Rectangle 8"/>
          <p:cNvSpPr/>
          <p:nvPr/>
        </p:nvSpPr>
        <p:spPr>
          <a:xfrm>
            <a:off x="2865118" y="548639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Rectangle 9"/>
          <p:cNvSpPr/>
          <p:nvPr/>
        </p:nvSpPr>
        <p:spPr>
          <a:xfrm>
            <a:off x="2194559" y="548639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1" name="Rectangle 10"/>
          <p:cNvSpPr/>
          <p:nvPr/>
        </p:nvSpPr>
        <p:spPr>
          <a:xfrm>
            <a:off x="1523993" y="1733005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2" name="Rectangle 11"/>
          <p:cNvSpPr/>
          <p:nvPr/>
        </p:nvSpPr>
        <p:spPr>
          <a:xfrm>
            <a:off x="1523993" y="2325187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3" name="Rectangle 12"/>
          <p:cNvSpPr/>
          <p:nvPr/>
        </p:nvSpPr>
        <p:spPr>
          <a:xfrm>
            <a:off x="3535670" y="1733004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4" name="Rectangle 13"/>
          <p:cNvSpPr/>
          <p:nvPr/>
        </p:nvSpPr>
        <p:spPr>
          <a:xfrm>
            <a:off x="3535667" y="2325187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5" name="Rectangle 14"/>
          <p:cNvSpPr/>
          <p:nvPr/>
        </p:nvSpPr>
        <p:spPr>
          <a:xfrm>
            <a:off x="2194551" y="2325187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6" name="Rectangle 15"/>
          <p:cNvSpPr/>
          <p:nvPr/>
        </p:nvSpPr>
        <p:spPr>
          <a:xfrm>
            <a:off x="2865109" y="2325187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7" name="Rectangle 16"/>
          <p:cNvSpPr/>
          <p:nvPr/>
        </p:nvSpPr>
        <p:spPr>
          <a:xfrm>
            <a:off x="2865111" y="1733004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8" name="Rectangle 17"/>
          <p:cNvSpPr/>
          <p:nvPr/>
        </p:nvSpPr>
        <p:spPr>
          <a:xfrm>
            <a:off x="2194552" y="1733004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9" name="Rectangle 18"/>
          <p:cNvSpPr/>
          <p:nvPr/>
        </p:nvSpPr>
        <p:spPr>
          <a:xfrm>
            <a:off x="4881146" y="548637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Rectangle 19"/>
          <p:cNvSpPr/>
          <p:nvPr/>
        </p:nvSpPr>
        <p:spPr>
          <a:xfrm>
            <a:off x="4881154" y="1140821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1" name="Rectangle 20"/>
          <p:cNvSpPr/>
          <p:nvPr/>
        </p:nvSpPr>
        <p:spPr>
          <a:xfrm>
            <a:off x="6892831" y="548638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2" name="Rectangle 21"/>
          <p:cNvSpPr/>
          <p:nvPr/>
        </p:nvSpPr>
        <p:spPr>
          <a:xfrm>
            <a:off x="6892828" y="1140821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3" name="Rectangle 22"/>
          <p:cNvSpPr/>
          <p:nvPr/>
        </p:nvSpPr>
        <p:spPr>
          <a:xfrm>
            <a:off x="5551712" y="1140821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4" name="Rectangle 23"/>
          <p:cNvSpPr/>
          <p:nvPr/>
        </p:nvSpPr>
        <p:spPr>
          <a:xfrm>
            <a:off x="6222270" y="1140821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5" name="Rectangle 24"/>
          <p:cNvSpPr/>
          <p:nvPr/>
        </p:nvSpPr>
        <p:spPr>
          <a:xfrm>
            <a:off x="6222272" y="548638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6" name="Rectangle 25"/>
          <p:cNvSpPr/>
          <p:nvPr/>
        </p:nvSpPr>
        <p:spPr>
          <a:xfrm>
            <a:off x="5551713" y="548638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7" name="Rectangle 26"/>
          <p:cNvSpPr/>
          <p:nvPr/>
        </p:nvSpPr>
        <p:spPr>
          <a:xfrm>
            <a:off x="8355852" y="548637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8" name="Rectangle 27"/>
          <p:cNvSpPr/>
          <p:nvPr/>
        </p:nvSpPr>
        <p:spPr>
          <a:xfrm>
            <a:off x="8355860" y="1140821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9" name="Rectangle 28"/>
          <p:cNvSpPr/>
          <p:nvPr/>
        </p:nvSpPr>
        <p:spPr>
          <a:xfrm>
            <a:off x="10367537" y="548638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0" name="Rectangle 29"/>
          <p:cNvSpPr/>
          <p:nvPr/>
        </p:nvSpPr>
        <p:spPr>
          <a:xfrm>
            <a:off x="10367534" y="1140821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1" name="Rectangle 30"/>
          <p:cNvSpPr/>
          <p:nvPr/>
        </p:nvSpPr>
        <p:spPr>
          <a:xfrm>
            <a:off x="9026418" y="1140821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2" name="Rectangle 31"/>
          <p:cNvSpPr/>
          <p:nvPr/>
        </p:nvSpPr>
        <p:spPr>
          <a:xfrm>
            <a:off x="9696976" y="1140821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3" name="Rectangle 32"/>
          <p:cNvSpPr/>
          <p:nvPr/>
        </p:nvSpPr>
        <p:spPr>
          <a:xfrm>
            <a:off x="9696978" y="548638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4" name="Rectangle 33"/>
          <p:cNvSpPr/>
          <p:nvPr/>
        </p:nvSpPr>
        <p:spPr>
          <a:xfrm>
            <a:off x="9026419" y="548638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5" name="Rectangle 34"/>
          <p:cNvSpPr/>
          <p:nvPr/>
        </p:nvSpPr>
        <p:spPr>
          <a:xfrm>
            <a:off x="8355853" y="1733004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6" name="Rectangle 35"/>
          <p:cNvSpPr/>
          <p:nvPr/>
        </p:nvSpPr>
        <p:spPr>
          <a:xfrm>
            <a:off x="8355853" y="2325186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7" name="Rectangle 36"/>
          <p:cNvSpPr/>
          <p:nvPr/>
        </p:nvSpPr>
        <p:spPr>
          <a:xfrm>
            <a:off x="10367530" y="1733003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8" name="Rectangle 37"/>
          <p:cNvSpPr/>
          <p:nvPr/>
        </p:nvSpPr>
        <p:spPr>
          <a:xfrm>
            <a:off x="9026411" y="2325186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9" name="Rectangle 38"/>
          <p:cNvSpPr/>
          <p:nvPr/>
        </p:nvSpPr>
        <p:spPr>
          <a:xfrm>
            <a:off x="9696971" y="1733003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40" name="Rectangle 39"/>
          <p:cNvSpPr/>
          <p:nvPr/>
        </p:nvSpPr>
        <p:spPr>
          <a:xfrm>
            <a:off x="9026412" y="1733003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786734" y="2926080"/>
            <a:ext cx="0" cy="13585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036311" y="4284617"/>
            <a:ext cx="35008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16</a:t>
            </a:r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143895" y="1876697"/>
            <a:ext cx="0" cy="16023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863731" y="3479074"/>
            <a:ext cx="26212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пута мањи број</a:t>
            </a:r>
          </a:p>
          <a:p>
            <a:pPr algn="ctr"/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: 2 = 8</a:t>
            </a:r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339917" y="3004457"/>
            <a:ext cx="0" cy="16023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811589" y="4689974"/>
            <a:ext cx="321346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 мањи број </a:t>
            </a:r>
          </a:p>
          <a:p>
            <a:pPr algn="ctr"/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– 2 = 14</a:t>
            </a:r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98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669" y="339634"/>
            <a:ext cx="10824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пута мање</a:t>
            </a:r>
            <a:endParaRPr lang="sr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>
            <a:stCxn id="2" idx="2"/>
          </p:cNvCxnSpPr>
          <p:nvPr/>
        </p:nvCxnSpPr>
        <p:spPr>
          <a:xfrm>
            <a:off x="6244046" y="862854"/>
            <a:ext cx="4354" cy="8614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97279" y="1665464"/>
            <a:ext cx="106418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ДИЈЕЉЕЊЕ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sr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 мање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261463" y="3912233"/>
            <a:ext cx="4354" cy="8614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9199" y="4432663"/>
            <a:ext cx="107028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ОДУЗИМАЊЕ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85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27909" y="409303"/>
            <a:ext cx="108508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број 16</a:t>
            </a:r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3993" y="548636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" name="Rectangle 4"/>
          <p:cNvSpPr/>
          <p:nvPr/>
        </p:nvSpPr>
        <p:spPr>
          <a:xfrm>
            <a:off x="1524000" y="1140822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6" name="Rectangle 5"/>
          <p:cNvSpPr/>
          <p:nvPr/>
        </p:nvSpPr>
        <p:spPr>
          <a:xfrm>
            <a:off x="3535677" y="548639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7" name="Rectangle 6"/>
          <p:cNvSpPr/>
          <p:nvPr/>
        </p:nvSpPr>
        <p:spPr>
          <a:xfrm>
            <a:off x="3535674" y="1140822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8" name="Rectangle 7"/>
          <p:cNvSpPr/>
          <p:nvPr/>
        </p:nvSpPr>
        <p:spPr>
          <a:xfrm>
            <a:off x="2194558" y="1140822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Rectangle 8"/>
          <p:cNvSpPr/>
          <p:nvPr/>
        </p:nvSpPr>
        <p:spPr>
          <a:xfrm>
            <a:off x="2865116" y="1140822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Rectangle 9"/>
          <p:cNvSpPr/>
          <p:nvPr/>
        </p:nvSpPr>
        <p:spPr>
          <a:xfrm>
            <a:off x="2865118" y="548639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1" name="Rectangle 10"/>
          <p:cNvSpPr/>
          <p:nvPr/>
        </p:nvSpPr>
        <p:spPr>
          <a:xfrm>
            <a:off x="2194559" y="548639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2" name="Rectangle 11"/>
          <p:cNvSpPr/>
          <p:nvPr/>
        </p:nvSpPr>
        <p:spPr>
          <a:xfrm>
            <a:off x="1523993" y="1733005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3" name="Rectangle 12"/>
          <p:cNvSpPr/>
          <p:nvPr/>
        </p:nvSpPr>
        <p:spPr>
          <a:xfrm>
            <a:off x="1523993" y="2325187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4" name="Rectangle 13"/>
          <p:cNvSpPr/>
          <p:nvPr/>
        </p:nvSpPr>
        <p:spPr>
          <a:xfrm>
            <a:off x="3535670" y="1733004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5" name="Rectangle 14"/>
          <p:cNvSpPr/>
          <p:nvPr/>
        </p:nvSpPr>
        <p:spPr>
          <a:xfrm>
            <a:off x="3535667" y="2325186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6" name="Rectangle 15"/>
          <p:cNvSpPr/>
          <p:nvPr/>
        </p:nvSpPr>
        <p:spPr>
          <a:xfrm>
            <a:off x="2194551" y="2325187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7" name="Rectangle 16"/>
          <p:cNvSpPr/>
          <p:nvPr/>
        </p:nvSpPr>
        <p:spPr>
          <a:xfrm>
            <a:off x="2865109" y="2325187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8" name="Rectangle 17"/>
          <p:cNvSpPr/>
          <p:nvPr/>
        </p:nvSpPr>
        <p:spPr>
          <a:xfrm>
            <a:off x="2865111" y="1733004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9" name="Rectangle 18"/>
          <p:cNvSpPr/>
          <p:nvPr/>
        </p:nvSpPr>
        <p:spPr>
          <a:xfrm>
            <a:off x="2194552" y="1733004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Rectangle 19"/>
          <p:cNvSpPr/>
          <p:nvPr/>
        </p:nvSpPr>
        <p:spPr>
          <a:xfrm>
            <a:off x="4942107" y="548637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1" name="Rectangle 20"/>
          <p:cNvSpPr/>
          <p:nvPr/>
        </p:nvSpPr>
        <p:spPr>
          <a:xfrm>
            <a:off x="6953792" y="548638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2" name="Rectangle 21"/>
          <p:cNvSpPr/>
          <p:nvPr/>
        </p:nvSpPr>
        <p:spPr>
          <a:xfrm>
            <a:off x="6283233" y="548638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3" name="Rectangle 22"/>
          <p:cNvSpPr/>
          <p:nvPr/>
        </p:nvSpPr>
        <p:spPr>
          <a:xfrm>
            <a:off x="5612674" y="548638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4" name="Rectangle 23"/>
          <p:cNvSpPr/>
          <p:nvPr/>
        </p:nvSpPr>
        <p:spPr>
          <a:xfrm>
            <a:off x="8229581" y="548636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5" name="Rectangle 24"/>
          <p:cNvSpPr/>
          <p:nvPr/>
        </p:nvSpPr>
        <p:spPr>
          <a:xfrm>
            <a:off x="8229589" y="1140820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6" name="Rectangle 25"/>
          <p:cNvSpPr/>
          <p:nvPr/>
        </p:nvSpPr>
        <p:spPr>
          <a:xfrm>
            <a:off x="10241266" y="548637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7" name="Rectangle 26"/>
          <p:cNvSpPr/>
          <p:nvPr/>
        </p:nvSpPr>
        <p:spPr>
          <a:xfrm>
            <a:off x="10241263" y="1140820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8" name="Rectangle 27"/>
          <p:cNvSpPr/>
          <p:nvPr/>
        </p:nvSpPr>
        <p:spPr>
          <a:xfrm>
            <a:off x="8900147" y="1140820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9" name="Rectangle 28"/>
          <p:cNvSpPr/>
          <p:nvPr/>
        </p:nvSpPr>
        <p:spPr>
          <a:xfrm>
            <a:off x="9570705" y="1140820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0" name="Rectangle 29"/>
          <p:cNvSpPr/>
          <p:nvPr/>
        </p:nvSpPr>
        <p:spPr>
          <a:xfrm>
            <a:off x="9570707" y="548637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1" name="Rectangle 30"/>
          <p:cNvSpPr/>
          <p:nvPr/>
        </p:nvSpPr>
        <p:spPr>
          <a:xfrm>
            <a:off x="8900148" y="548637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2" name="Rectangle 31"/>
          <p:cNvSpPr/>
          <p:nvPr/>
        </p:nvSpPr>
        <p:spPr>
          <a:xfrm>
            <a:off x="8229582" y="1733003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3" name="Rectangle 32"/>
          <p:cNvSpPr/>
          <p:nvPr/>
        </p:nvSpPr>
        <p:spPr>
          <a:xfrm>
            <a:off x="10241259" y="1733002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4" name="Rectangle 33"/>
          <p:cNvSpPr/>
          <p:nvPr/>
        </p:nvSpPr>
        <p:spPr>
          <a:xfrm>
            <a:off x="9570700" y="1733002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5" name="Rectangle 34"/>
          <p:cNvSpPr/>
          <p:nvPr/>
        </p:nvSpPr>
        <p:spPr>
          <a:xfrm>
            <a:off x="8900141" y="1733002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204857" y="1254034"/>
            <a:ext cx="0" cy="17765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19749" y="3187337"/>
            <a:ext cx="36227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пута мањи број </a:t>
            </a:r>
          </a:p>
          <a:p>
            <a:pPr algn="ctr"/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: 4 = 4</a:t>
            </a:r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570700" y="2325187"/>
            <a:ext cx="0" cy="23600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672251" y="4746171"/>
            <a:ext cx="423236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4 мањи број </a:t>
            </a:r>
          </a:p>
          <a:p>
            <a:pPr algn="ctr"/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– 4 = 12</a:t>
            </a:r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865109" y="2939142"/>
            <a:ext cx="0" cy="11407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84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3993" y="548636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" name="Rectangle 4"/>
          <p:cNvSpPr/>
          <p:nvPr/>
        </p:nvSpPr>
        <p:spPr>
          <a:xfrm>
            <a:off x="1524000" y="1140822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6" name="Rectangle 5"/>
          <p:cNvSpPr/>
          <p:nvPr/>
        </p:nvSpPr>
        <p:spPr>
          <a:xfrm>
            <a:off x="2194558" y="1140822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7" name="Rectangle 6"/>
          <p:cNvSpPr/>
          <p:nvPr/>
        </p:nvSpPr>
        <p:spPr>
          <a:xfrm>
            <a:off x="2194559" y="548639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8" name="Rectangle 7"/>
          <p:cNvSpPr/>
          <p:nvPr/>
        </p:nvSpPr>
        <p:spPr>
          <a:xfrm>
            <a:off x="1523993" y="1733005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Rectangle 8"/>
          <p:cNvSpPr/>
          <p:nvPr/>
        </p:nvSpPr>
        <p:spPr>
          <a:xfrm>
            <a:off x="1523993" y="2325187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Rectangle 9"/>
          <p:cNvSpPr/>
          <p:nvPr/>
        </p:nvSpPr>
        <p:spPr>
          <a:xfrm>
            <a:off x="2194551" y="2325187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1" name="Rectangle 10"/>
          <p:cNvSpPr/>
          <p:nvPr/>
        </p:nvSpPr>
        <p:spPr>
          <a:xfrm>
            <a:off x="2194552" y="1733004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2" name="Rectangle 11"/>
          <p:cNvSpPr/>
          <p:nvPr/>
        </p:nvSpPr>
        <p:spPr>
          <a:xfrm>
            <a:off x="1523993" y="2917369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3" name="Rectangle 12"/>
          <p:cNvSpPr/>
          <p:nvPr/>
        </p:nvSpPr>
        <p:spPr>
          <a:xfrm>
            <a:off x="1524000" y="3509555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4" name="Rectangle 13"/>
          <p:cNvSpPr/>
          <p:nvPr/>
        </p:nvSpPr>
        <p:spPr>
          <a:xfrm>
            <a:off x="2194558" y="3509555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5" name="Rectangle 14"/>
          <p:cNvSpPr/>
          <p:nvPr/>
        </p:nvSpPr>
        <p:spPr>
          <a:xfrm>
            <a:off x="2194559" y="2917372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6" name="Rectangle 15"/>
          <p:cNvSpPr/>
          <p:nvPr/>
        </p:nvSpPr>
        <p:spPr>
          <a:xfrm>
            <a:off x="1523993" y="4101738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7" name="Rectangle 16"/>
          <p:cNvSpPr/>
          <p:nvPr/>
        </p:nvSpPr>
        <p:spPr>
          <a:xfrm>
            <a:off x="1523993" y="4693920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8" name="Rectangle 17"/>
          <p:cNvSpPr/>
          <p:nvPr/>
        </p:nvSpPr>
        <p:spPr>
          <a:xfrm>
            <a:off x="2194551" y="4693920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9" name="Rectangle 18"/>
          <p:cNvSpPr/>
          <p:nvPr/>
        </p:nvSpPr>
        <p:spPr>
          <a:xfrm>
            <a:off x="2194552" y="4101737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Rectangle 19"/>
          <p:cNvSpPr/>
          <p:nvPr/>
        </p:nvSpPr>
        <p:spPr>
          <a:xfrm>
            <a:off x="5464626" y="548630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1" name="Rectangle 20"/>
          <p:cNvSpPr/>
          <p:nvPr/>
        </p:nvSpPr>
        <p:spPr>
          <a:xfrm>
            <a:off x="4833251" y="548630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2" name="Rectangle 21"/>
          <p:cNvSpPr/>
          <p:nvPr/>
        </p:nvSpPr>
        <p:spPr>
          <a:xfrm>
            <a:off x="8695502" y="548630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3" name="Rectangle 22"/>
          <p:cNvSpPr/>
          <p:nvPr/>
        </p:nvSpPr>
        <p:spPr>
          <a:xfrm>
            <a:off x="8695509" y="1140816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4" name="Rectangle 23"/>
          <p:cNvSpPr/>
          <p:nvPr/>
        </p:nvSpPr>
        <p:spPr>
          <a:xfrm>
            <a:off x="9366067" y="1140816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5" name="Rectangle 24"/>
          <p:cNvSpPr/>
          <p:nvPr/>
        </p:nvSpPr>
        <p:spPr>
          <a:xfrm>
            <a:off x="9366068" y="548633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6" name="Rectangle 25"/>
          <p:cNvSpPr/>
          <p:nvPr/>
        </p:nvSpPr>
        <p:spPr>
          <a:xfrm>
            <a:off x="8695502" y="1732999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7" name="Rectangle 26"/>
          <p:cNvSpPr/>
          <p:nvPr/>
        </p:nvSpPr>
        <p:spPr>
          <a:xfrm>
            <a:off x="8695502" y="2325181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8" name="Rectangle 27"/>
          <p:cNvSpPr/>
          <p:nvPr/>
        </p:nvSpPr>
        <p:spPr>
          <a:xfrm>
            <a:off x="9366060" y="2325181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9" name="Rectangle 28"/>
          <p:cNvSpPr/>
          <p:nvPr/>
        </p:nvSpPr>
        <p:spPr>
          <a:xfrm>
            <a:off x="9366061" y="1732998"/>
            <a:ext cx="592183" cy="505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0" name="TextBox 29"/>
          <p:cNvSpPr txBox="1"/>
          <p:nvPr/>
        </p:nvSpPr>
        <p:spPr>
          <a:xfrm>
            <a:off x="1523993" y="5477691"/>
            <a:ext cx="13585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16</a:t>
            </a:r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40480" y="1929010"/>
            <a:ext cx="33789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пута мањи број </a:t>
            </a:r>
          </a:p>
          <a:p>
            <a:pPr algn="ctr"/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8 = 2</a:t>
            </a:r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76597" y="3762103"/>
            <a:ext cx="33789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8 мањи број </a:t>
            </a:r>
          </a:p>
          <a:p>
            <a:pPr algn="ctr"/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8 = 8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425434" y="1140812"/>
            <a:ext cx="0" cy="9318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9366060" y="2956552"/>
            <a:ext cx="0" cy="9318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>
            <a:off x="2116176" y="5263661"/>
            <a:ext cx="0" cy="4280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11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16" y="-80555"/>
            <a:ext cx="10018713" cy="1752599"/>
          </a:xfrm>
        </p:spPr>
        <p:txBody>
          <a:bodyPr/>
          <a:lstStyle/>
          <a:p>
            <a:r>
              <a:rPr lang="sr-Cyrl-B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01" y="705394"/>
            <a:ext cx="10585770" cy="6152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Који број је 4 пута мањи од 24? </a:t>
            </a:r>
          </a:p>
          <a:p>
            <a:pPr marL="0" indent="0">
              <a:buNone/>
            </a:pPr>
            <a:r>
              <a:rPr lang="sr-Cyrl-B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: 4 = 6 </a:t>
            </a:r>
          </a:p>
          <a:p>
            <a:pPr marL="0" indent="0">
              <a:buNone/>
            </a:pPr>
            <a:r>
              <a:rPr lang="sr-Cyrl-B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број је за 2 мањи од 35? </a:t>
            </a:r>
          </a:p>
          <a:p>
            <a:pPr marL="0" indent="0">
              <a:buNone/>
            </a:pPr>
            <a:r>
              <a:rPr lang="sr-Cyrl-B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 – 2 = 33 </a:t>
            </a:r>
          </a:p>
          <a:p>
            <a:pPr marL="0" indent="0">
              <a:buNone/>
            </a:pPr>
            <a:r>
              <a:rPr lang="sr-Cyrl-B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</a:t>
            </a:r>
            <a:r>
              <a:rPr lang="sr-Cyrl-BA" sz="3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</a:t>
            </a:r>
            <a:r>
              <a:rPr lang="sr-Cyrl-BA" sz="3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sr-Cyrl-B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пута мањи од 64? </a:t>
            </a:r>
          </a:p>
          <a:p>
            <a:pPr marL="0" indent="0">
              <a:buNone/>
            </a:pPr>
            <a:r>
              <a:rPr lang="sr-Cyrl-B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 : 8 = 8 </a:t>
            </a:r>
          </a:p>
          <a:p>
            <a:pPr marL="0" indent="0">
              <a:buNone/>
            </a:pPr>
            <a:r>
              <a:rPr lang="sr-Cyrl-B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број је за 4 мањи од 43? </a:t>
            </a:r>
          </a:p>
          <a:p>
            <a:pPr marL="0" indent="0">
              <a:buNone/>
            </a:pPr>
            <a:r>
              <a:rPr lang="sr-Cyrl-B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 – 4 = 39 </a:t>
            </a:r>
          </a:p>
          <a:p>
            <a:pPr marL="0" indent="0">
              <a:buNone/>
            </a:pPr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302" y="4743450"/>
            <a:ext cx="341947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05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50126" y="383177"/>
            <a:ext cx="1039803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Производ </a:t>
            </a:r>
            <a:r>
              <a:rPr lang="sr-Cyrl-B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бројева 7 </a:t>
            </a:r>
            <a:r>
              <a:rPr lang="sr-Cyrl-BA" sz="2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и 5 умањи за 8. </a:t>
            </a:r>
          </a:p>
          <a:p>
            <a:endParaRPr lang="sr-Cyrl-BA" sz="26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sr-Cyrl-B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sr-Cyrl-BA" sz="2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 5) – 8 = 35 – 8 = 27 </a:t>
            </a:r>
          </a:p>
          <a:p>
            <a:endParaRPr lang="sr-Cyrl-BA" sz="26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Збир бројева 17 и 19 умањи 4 пута.</a:t>
            </a:r>
          </a:p>
          <a:p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(17 + 19) : 4 = 36 : 4 = 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905" y="3334511"/>
            <a:ext cx="4250055" cy="255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85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5291" y="435429"/>
            <a:ext cx="105460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Мајин дјед има 64 године. Маја има 8 пута мање година од њега. Колико година има Маја? </a:t>
            </a:r>
          </a:p>
          <a:p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 : 8 = 8 </a:t>
            </a:r>
          </a:p>
          <a:p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Маја има 8 година</a:t>
            </a:r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827" y="3896677"/>
            <a:ext cx="362902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48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6583" y="496389"/>
            <a:ext cx="104502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7543" y="409303"/>
            <a:ext cx="1038932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У једној цвјећари продане су 24 црвене руже, бијелих ружа је продано 4 пута мање, а розих за 8 мање него црвених. </a:t>
            </a:r>
          </a:p>
          <a:p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је укупно ружа продано у цвјећари? </a:t>
            </a:r>
          </a:p>
          <a:p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Црвене: 24 </a:t>
            </a:r>
          </a:p>
          <a:p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Бијеле: 24 : 4 = 6 </a:t>
            </a:r>
          </a:p>
          <a:p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Розе: 24 - 8 = 16 </a:t>
            </a:r>
          </a:p>
          <a:p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Укупно: (24 + 6) + 16 = 30 + 16 = 46</a:t>
            </a:r>
          </a:p>
          <a:p>
            <a:endParaRPr lang="sr-Cyrl-B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У цвјећари је укупно продано 46 ружа.</a:t>
            </a:r>
            <a:endParaRPr lang="sr-Cyrl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897" y="4084320"/>
            <a:ext cx="2066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3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131</TotalTime>
  <Words>333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Corbel</vt:lpstr>
      <vt:lpstr>Times New Roman</vt:lpstr>
      <vt:lpstr>Wingdings</vt:lpstr>
      <vt:lpstr>Parallax</vt:lpstr>
      <vt:lpstr>Два( четири, осам) пута мањи број За два( четири, осам) мањи број</vt:lpstr>
      <vt:lpstr>PowerPoint Presentation</vt:lpstr>
      <vt:lpstr>PowerPoint Presentation</vt:lpstr>
      <vt:lpstr>PowerPoint Presentation</vt:lpstr>
      <vt:lpstr>PowerPoint Presentation</vt:lpstr>
      <vt:lpstr>Задаци: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Два( четири, осам) пута мањи број За два( четири, осам) пута мањи број</dc:title>
  <dc:creator>HP</dc:creator>
  <cp:lastModifiedBy>HP</cp:lastModifiedBy>
  <cp:revision>26</cp:revision>
  <dcterms:created xsi:type="dcterms:W3CDTF">2021-02-12T12:34:18Z</dcterms:created>
  <dcterms:modified xsi:type="dcterms:W3CDTF">2021-02-17T21:01:22Z</dcterms:modified>
</cp:coreProperties>
</file>