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6" r:id="rId5"/>
    <p:sldId id="257" r:id="rId6"/>
    <p:sldId id="258" r:id="rId7"/>
    <p:sldId id="259" r:id="rId8"/>
    <p:sldId id="264" r:id="rId9"/>
    <p:sldId id="265" r:id="rId10"/>
    <p:sldId id="261" r:id="rId11"/>
    <p:sldId id="266" r:id="rId12"/>
    <p:sldId id="268" r:id="rId13"/>
    <p:sldId id="267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8E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4" autoAdjust="0"/>
    <p:restoredTop sz="95006" autoAdjust="0"/>
  </p:normalViewPr>
  <p:slideViewPr>
    <p:cSldViewPr>
      <p:cViewPr varScale="1">
        <p:scale>
          <a:sx n="82" d="100"/>
          <a:sy n="82" d="100"/>
        </p:scale>
        <p:origin x="581" y="29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185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jela Lolic" userId="67d28de278fda3f0" providerId="LiveId" clId="{39406652-8EE2-4C03-BE20-67C77EAB00E9}"/>
    <pc:docChg chg="custSel addSld delSld modSld">
      <pc:chgData name="Danijela Lolic" userId="67d28de278fda3f0" providerId="LiveId" clId="{39406652-8EE2-4C03-BE20-67C77EAB00E9}" dt="2020-12-22T16:56:52.108" v="1536" actId="20577"/>
      <pc:docMkLst>
        <pc:docMk/>
      </pc:docMkLst>
      <pc:sldChg chg="modSp mod">
        <pc:chgData name="Danijela Lolic" userId="67d28de278fda3f0" providerId="LiveId" clId="{39406652-8EE2-4C03-BE20-67C77EAB00E9}" dt="2020-12-22T16:56:09.032" v="1535" actId="20577"/>
        <pc:sldMkLst>
          <pc:docMk/>
          <pc:sldMk cId="2294964877" sldId="258"/>
        </pc:sldMkLst>
        <pc:graphicFrameChg chg="modGraphic">
          <ac:chgData name="Danijela Lolic" userId="67d28de278fda3f0" providerId="LiveId" clId="{39406652-8EE2-4C03-BE20-67C77EAB00E9}" dt="2020-12-22T16:56:09.032" v="1535" actId="20577"/>
          <ac:graphicFrameMkLst>
            <pc:docMk/>
            <pc:sldMk cId="2294964877" sldId="258"/>
            <ac:graphicFrameMk id="11" creationId="{72744674-CF6E-4873-9116-38E5EB668A4D}"/>
          </ac:graphicFrameMkLst>
        </pc:graphicFrameChg>
      </pc:sldChg>
      <pc:sldChg chg="addSp delSp modSp mod modNotesTx">
        <pc:chgData name="Danijela Lolic" userId="67d28de278fda3f0" providerId="LiveId" clId="{39406652-8EE2-4C03-BE20-67C77EAB00E9}" dt="2020-12-22T16:10:43.428" v="473" actId="1076"/>
        <pc:sldMkLst>
          <pc:docMk/>
          <pc:sldMk cId="2609420442" sldId="261"/>
        </pc:sldMkLst>
        <pc:spChg chg="add mod">
          <ac:chgData name="Danijela Lolic" userId="67d28de278fda3f0" providerId="LiveId" clId="{39406652-8EE2-4C03-BE20-67C77EAB00E9}" dt="2020-12-22T16:10:33.702" v="472" actId="1076"/>
          <ac:spMkLst>
            <pc:docMk/>
            <pc:sldMk cId="2609420442" sldId="261"/>
            <ac:spMk id="2" creationId="{4A37BE29-AED6-4FE1-B7DA-0BF677755767}"/>
          </ac:spMkLst>
        </pc:spChg>
        <pc:spChg chg="mod">
          <ac:chgData name="Danijela Lolic" userId="67d28de278fda3f0" providerId="LiveId" clId="{39406652-8EE2-4C03-BE20-67C77EAB00E9}" dt="2020-12-22T16:10:43.428" v="473" actId="1076"/>
          <ac:spMkLst>
            <pc:docMk/>
            <pc:sldMk cId="2609420442" sldId="261"/>
            <ac:spMk id="3" creationId="{083C325F-F11B-412D-BA3F-DD90FCE17D0F}"/>
          </ac:spMkLst>
        </pc:spChg>
        <pc:spChg chg="del mod">
          <ac:chgData name="Danijela Lolic" userId="67d28de278fda3f0" providerId="LiveId" clId="{39406652-8EE2-4C03-BE20-67C77EAB00E9}" dt="2020-12-22T15:56:15.831" v="110"/>
          <ac:spMkLst>
            <pc:docMk/>
            <pc:sldMk cId="2609420442" sldId="261"/>
            <ac:spMk id="4" creationId="{46C9C52E-F096-444B-927A-5E067306042C}"/>
          </ac:spMkLst>
        </pc:spChg>
        <pc:spChg chg="add del mod">
          <ac:chgData name="Danijela Lolic" userId="67d28de278fda3f0" providerId="LiveId" clId="{39406652-8EE2-4C03-BE20-67C77EAB00E9}" dt="2020-12-22T16:02:14.535" v="221"/>
          <ac:spMkLst>
            <pc:docMk/>
            <pc:sldMk cId="2609420442" sldId="261"/>
            <ac:spMk id="5" creationId="{C3D9622A-2305-49AC-A55F-9D9E44661888}"/>
          </ac:spMkLst>
        </pc:spChg>
        <pc:spChg chg="add mod">
          <ac:chgData name="Danijela Lolic" userId="67d28de278fda3f0" providerId="LiveId" clId="{39406652-8EE2-4C03-BE20-67C77EAB00E9}" dt="2020-12-22T16:04:50.774" v="289" actId="1076"/>
          <ac:spMkLst>
            <pc:docMk/>
            <pc:sldMk cId="2609420442" sldId="261"/>
            <ac:spMk id="6" creationId="{E2A310B6-EBF6-4B2E-A22B-FD0CECA05430}"/>
          </ac:spMkLst>
        </pc:spChg>
        <pc:spChg chg="add mod">
          <ac:chgData name="Danijela Lolic" userId="67d28de278fda3f0" providerId="LiveId" clId="{39406652-8EE2-4C03-BE20-67C77EAB00E9}" dt="2020-12-22T16:04:35.354" v="286" actId="1076"/>
          <ac:spMkLst>
            <pc:docMk/>
            <pc:sldMk cId="2609420442" sldId="261"/>
            <ac:spMk id="7" creationId="{12315485-05A3-44DC-8A0C-69441314F805}"/>
          </ac:spMkLst>
        </pc:spChg>
        <pc:spChg chg="add mod">
          <ac:chgData name="Danijela Lolic" userId="67d28de278fda3f0" providerId="LiveId" clId="{39406652-8EE2-4C03-BE20-67C77EAB00E9}" dt="2020-12-22T16:06:38.825" v="383" actId="1076"/>
          <ac:spMkLst>
            <pc:docMk/>
            <pc:sldMk cId="2609420442" sldId="261"/>
            <ac:spMk id="8" creationId="{84E0AB4F-E74E-416B-8A64-530524A2A509}"/>
          </ac:spMkLst>
        </pc:spChg>
        <pc:spChg chg="del mod">
          <ac:chgData name="Danijela Lolic" userId="67d28de278fda3f0" providerId="LiveId" clId="{39406652-8EE2-4C03-BE20-67C77EAB00E9}" dt="2020-12-22T15:55:43.286" v="74" actId="478"/>
          <ac:spMkLst>
            <pc:docMk/>
            <pc:sldMk cId="2609420442" sldId="261"/>
            <ac:spMk id="9" creationId="{88631ECC-80AE-4D48-B0DD-9116401F1F51}"/>
          </ac:spMkLst>
        </pc:spChg>
        <pc:spChg chg="del mod">
          <ac:chgData name="Danijela Lolic" userId="67d28de278fda3f0" providerId="LiveId" clId="{39406652-8EE2-4C03-BE20-67C77EAB00E9}" dt="2020-12-22T15:56:07.055" v="108" actId="478"/>
          <ac:spMkLst>
            <pc:docMk/>
            <pc:sldMk cId="2609420442" sldId="261"/>
            <ac:spMk id="10" creationId="{C3E0A781-B7AC-4F3F-B056-7D81D1A3194D}"/>
          </ac:spMkLst>
        </pc:spChg>
        <pc:spChg chg="del">
          <ac:chgData name="Danijela Lolic" userId="67d28de278fda3f0" providerId="LiveId" clId="{39406652-8EE2-4C03-BE20-67C77EAB00E9}" dt="2020-12-22T15:56:08.969" v="109" actId="478"/>
          <ac:spMkLst>
            <pc:docMk/>
            <pc:sldMk cId="2609420442" sldId="261"/>
            <ac:spMk id="11" creationId="{9206C0DA-4102-42A7-A007-C8068A71E989}"/>
          </ac:spMkLst>
        </pc:spChg>
        <pc:spChg chg="add del mod">
          <ac:chgData name="Danijela Lolic" userId="67d28de278fda3f0" providerId="LiveId" clId="{39406652-8EE2-4C03-BE20-67C77EAB00E9}" dt="2020-12-22T16:06:53.207" v="386" actId="478"/>
          <ac:spMkLst>
            <pc:docMk/>
            <pc:sldMk cId="2609420442" sldId="261"/>
            <ac:spMk id="12" creationId="{23838B83-B08B-4963-8015-15707E43E48B}"/>
          </ac:spMkLst>
        </pc:spChg>
        <pc:spChg chg="add mod">
          <ac:chgData name="Danijela Lolic" userId="67d28de278fda3f0" providerId="LiveId" clId="{39406652-8EE2-4C03-BE20-67C77EAB00E9}" dt="2020-12-22T16:08:48.133" v="466" actId="1076"/>
          <ac:spMkLst>
            <pc:docMk/>
            <pc:sldMk cId="2609420442" sldId="261"/>
            <ac:spMk id="15" creationId="{37A11AAC-6A48-4462-8A70-A655B2CF241D}"/>
          </ac:spMkLst>
        </pc:spChg>
        <pc:picChg chg="add del mod">
          <ac:chgData name="Danijela Lolic" userId="67d28de278fda3f0" providerId="LiveId" clId="{39406652-8EE2-4C03-BE20-67C77EAB00E9}" dt="2020-12-22T15:55:45.250" v="75" actId="478"/>
          <ac:picMkLst>
            <pc:docMk/>
            <pc:sldMk cId="2609420442" sldId="261"/>
            <ac:picMk id="3074" creationId="{2A28F21C-FEA9-47D9-BAAE-2B6C505DF629}"/>
          </ac:picMkLst>
        </pc:picChg>
        <pc:picChg chg="add del">
          <ac:chgData name="Danijela Lolic" userId="67d28de278fda3f0" providerId="LiveId" clId="{39406652-8EE2-4C03-BE20-67C77EAB00E9}" dt="2020-12-22T15:55:43.286" v="74" actId="478"/>
          <ac:picMkLst>
            <pc:docMk/>
            <pc:sldMk cId="2609420442" sldId="261"/>
            <ac:picMk id="3076" creationId="{9BF863E9-CEC0-48D5-8DA9-7C496A97D098}"/>
          </ac:picMkLst>
        </pc:picChg>
        <pc:picChg chg="add del mod">
          <ac:chgData name="Danijela Lolic" userId="67d28de278fda3f0" providerId="LiveId" clId="{39406652-8EE2-4C03-BE20-67C77EAB00E9}" dt="2020-12-22T16:02:07.995" v="220" actId="478"/>
          <ac:picMkLst>
            <pc:docMk/>
            <pc:sldMk cId="2609420442" sldId="261"/>
            <ac:picMk id="3078" creationId="{6549E495-C505-4726-B911-0110C5A65C04}"/>
          </ac:picMkLst>
        </pc:picChg>
        <pc:picChg chg="add mod">
          <ac:chgData name="Danijela Lolic" userId="67d28de278fda3f0" providerId="LiveId" clId="{39406652-8EE2-4C03-BE20-67C77EAB00E9}" dt="2020-12-22T16:04:29.920" v="285" actId="1076"/>
          <ac:picMkLst>
            <pc:docMk/>
            <pc:sldMk cId="2609420442" sldId="261"/>
            <ac:picMk id="3080" creationId="{76CE63B8-9C48-467C-8ADC-33C7137E7E02}"/>
          </ac:picMkLst>
        </pc:picChg>
        <pc:cxnChg chg="add mod">
          <ac:chgData name="Danijela Lolic" userId="67d28de278fda3f0" providerId="LiveId" clId="{39406652-8EE2-4C03-BE20-67C77EAB00E9}" dt="2020-12-22T16:07:09.602" v="388" actId="1582"/>
          <ac:cxnSpMkLst>
            <pc:docMk/>
            <pc:sldMk cId="2609420442" sldId="261"/>
            <ac:cxnSpMk id="14" creationId="{3CAC6FBC-77B1-4D97-857C-21BBE42BD80F}"/>
          </ac:cxnSpMkLst>
        </pc:cxnChg>
        <pc:cxnChg chg="add mod">
          <ac:chgData name="Danijela Lolic" userId="67d28de278fda3f0" providerId="LiveId" clId="{39406652-8EE2-4C03-BE20-67C77EAB00E9}" dt="2020-12-22T16:09:27.810" v="471" actId="1076"/>
          <ac:cxnSpMkLst>
            <pc:docMk/>
            <pc:sldMk cId="2609420442" sldId="261"/>
            <ac:cxnSpMk id="17" creationId="{46D308CA-F78A-40EB-88B4-FEC2FFB443F5}"/>
          </ac:cxnSpMkLst>
        </pc:cxnChg>
        <pc:cxnChg chg="add mod">
          <ac:chgData name="Danijela Lolic" userId="67d28de278fda3f0" providerId="LiveId" clId="{39406652-8EE2-4C03-BE20-67C77EAB00E9}" dt="2020-12-22T16:09:23.619" v="470" actId="1582"/>
          <ac:cxnSpMkLst>
            <pc:docMk/>
            <pc:sldMk cId="2609420442" sldId="261"/>
            <ac:cxnSpMk id="19" creationId="{DD5BF638-27ED-4D69-83A8-F312C68A98EC}"/>
          </ac:cxnSpMkLst>
        </pc:cxnChg>
      </pc:sldChg>
      <pc:sldChg chg="del">
        <pc:chgData name="Danijela Lolic" userId="67d28de278fda3f0" providerId="LiveId" clId="{39406652-8EE2-4C03-BE20-67C77EAB00E9}" dt="2020-12-22T16:10:56.891" v="474" actId="47"/>
        <pc:sldMkLst>
          <pc:docMk/>
          <pc:sldMk cId="753113176" sldId="262"/>
        </pc:sldMkLst>
      </pc:sldChg>
      <pc:sldChg chg="modSp mod">
        <pc:chgData name="Danijela Lolic" userId="67d28de278fda3f0" providerId="LiveId" clId="{39406652-8EE2-4C03-BE20-67C77EAB00E9}" dt="2020-12-22T16:56:52.108" v="1536" actId="20577"/>
        <pc:sldMkLst>
          <pc:docMk/>
          <pc:sldMk cId="1056718740" sldId="264"/>
        </pc:sldMkLst>
        <pc:spChg chg="mod">
          <ac:chgData name="Danijela Lolic" userId="67d28de278fda3f0" providerId="LiveId" clId="{39406652-8EE2-4C03-BE20-67C77EAB00E9}" dt="2020-12-22T16:56:52.108" v="1536" actId="20577"/>
          <ac:spMkLst>
            <pc:docMk/>
            <pc:sldMk cId="1056718740" sldId="264"/>
            <ac:spMk id="7" creationId="{39E1DC71-D52A-416A-891B-DAFC0EB932C8}"/>
          </ac:spMkLst>
        </pc:spChg>
      </pc:sldChg>
      <pc:sldChg chg="addSp delSp modSp new mod">
        <pc:chgData name="Danijela Lolic" userId="67d28de278fda3f0" providerId="LiveId" clId="{39406652-8EE2-4C03-BE20-67C77EAB00E9}" dt="2020-12-22T16:19:52.956" v="596" actId="20577"/>
        <pc:sldMkLst>
          <pc:docMk/>
          <pc:sldMk cId="1694967300" sldId="266"/>
        </pc:sldMkLst>
        <pc:spChg chg="add mod">
          <ac:chgData name="Danijela Lolic" userId="67d28de278fda3f0" providerId="LiveId" clId="{39406652-8EE2-4C03-BE20-67C77EAB00E9}" dt="2020-12-22T16:11:42.728" v="494" actId="20577"/>
          <ac:spMkLst>
            <pc:docMk/>
            <pc:sldMk cId="1694967300" sldId="266"/>
            <ac:spMk id="2" creationId="{740950DA-8667-40F7-9B30-9059E535723B}"/>
          </ac:spMkLst>
        </pc:spChg>
        <pc:spChg chg="add mod">
          <ac:chgData name="Danijela Lolic" userId="67d28de278fda3f0" providerId="LiveId" clId="{39406652-8EE2-4C03-BE20-67C77EAB00E9}" dt="2020-12-22T16:13:52.496" v="514" actId="20577"/>
          <ac:spMkLst>
            <pc:docMk/>
            <pc:sldMk cId="1694967300" sldId="266"/>
            <ac:spMk id="3" creationId="{6754CF16-6B35-4CBE-A7E0-8C2B63DE437B}"/>
          </ac:spMkLst>
        </pc:spChg>
        <pc:spChg chg="add mod">
          <ac:chgData name="Danijela Lolic" userId="67d28de278fda3f0" providerId="LiveId" clId="{39406652-8EE2-4C03-BE20-67C77EAB00E9}" dt="2020-12-22T16:14:13.834" v="529" actId="20577"/>
          <ac:spMkLst>
            <pc:docMk/>
            <pc:sldMk cId="1694967300" sldId="266"/>
            <ac:spMk id="4" creationId="{0F6D1925-65AF-4614-B79C-818F6F832690}"/>
          </ac:spMkLst>
        </pc:spChg>
        <pc:spChg chg="add del mod">
          <ac:chgData name="Danijela Lolic" userId="67d28de278fda3f0" providerId="LiveId" clId="{39406652-8EE2-4C03-BE20-67C77EAB00E9}" dt="2020-12-22T16:17:39.695" v="566" actId="478"/>
          <ac:spMkLst>
            <pc:docMk/>
            <pc:sldMk cId="1694967300" sldId="266"/>
            <ac:spMk id="5" creationId="{299C21B7-6F57-4D4D-BF00-4034CF2FC574}"/>
          </ac:spMkLst>
        </pc:spChg>
        <pc:spChg chg="add mod">
          <ac:chgData name="Danijela Lolic" userId="67d28de278fda3f0" providerId="LiveId" clId="{39406652-8EE2-4C03-BE20-67C77EAB00E9}" dt="2020-12-22T16:18:09.752" v="583" actId="20577"/>
          <ac:spMkLst>
            <pc:docMk/>
            <pc:sldMk cId="1694967300" sldId="266"/>
            <ac:spMk id="6" creationId="{EB990150-89DF-4E3F-9939-BDAE1A24844D}"/>
          </ac:spMkLst>
        </pc:spChg>
        <pc:spChg chg="add mod">
          <ac:chgData name="Danijela Lolic" userId="67d28de278fda3f0" providerId="LiveId" clId="{39406652-8EE2-4C03-BE20-67C77EAB00E9}" dt="2020-12-22T16:19:52.956" v="596" actId="20577"/>
          <ac:spMkLst>
            <pc:docMk/>
            <pc:sldMk cId="1694967300" sldId="266"/>
            <ac:spMk id="7" creationId="{3D576644-864C-43FD-830E-6B3611E471C6}"/>
          </ac:spMkLst>
        </pc:spChg>
        <pc:picChg chg="add mod">
          <ac:chgData name="Danijela Lolic" userId="67d28de278fda3f0" providerId="LiveId" clId="{39406652-8EE2-4C03-BE20-67C77EAB00E9}" dt="2020-12-22T16:12:41.091" v="497" actId="14100"/>
          <ac:picMkLst>
            <pc:docMk/>
            <pc:sldMk cId="1694967300" sldId="266"/>
            <ac:picMk id="4098" creationId="{5363F573-E95D-4BEE-86F0-708296F4D01B}"/>
          </ac:picMkLst>
        </pc:picChg>
        <pc:picChg chg="add mod">
          <ac:chgData name="Danijela Lolic" userId="67d28de278fda3f0" providerId="LiveId" clId="{39406652-8EE2-4C03-BE20-67C77EAB00E9}" dt="2020-12-22T16:13:36.600" v="502" actId="14100"/>
          <ac:picMkLst>
            <pc:docMk/>
            <pc:sldMk cId="1694967300" sldId="266"/>
            <ac:picMk id="4100" creationId="{AFA6BBEC-2F3B-46B0-81E9-806B026809F6}"/>
          </ac:picMkLst>
        </pc:picChg>
        <pc:picChg chg="add del mod">
          <ac:chgData name="Danijela Lolic" userId="67d28de278fda3f0" providerId="LiveId" clId="{39406652-8EE2-4C03-BE20-67C77EAB00E9}" dt="2020-12-22T16:15:06.561" v="532" actId="478"/>
          <ac:picMkLst>
            <pc:docMk/>
            <pc:sldMk cId="1694967300" sldId="266"/>
            <ac:picMk id="4102" creationId="{043C96CB-6939-48FC-BB11-C92C922304CA}"/>
          </ac:picMkLst>
        </pc:picChg>
        <pc:picChg chg="add del">
          <ac:chgData name="Danijela Lolic" userId="67d28de278fda3f0" providerId="LiveId" clId="{39406652-8EE2-4C03-BE20-67C77EAB00E9}" dt="2020-12-22T16:15:26.544" v="534" actId="478"/>
          <ac:picMkLst>
            <pc:docMk/>
            <pc:sldMk cId="1694967300" sldId="266"/>
            <ac:picMk id="4104" creationId="{3DF7D36D-FC47-43A5-8C8D-12988F31C658}"/>
          </ac:picMkLst>
        </pc:picChg>
        <pc:picChg chg="add del mod">
          <ac:chgData name="Danijela Lolic" userId="67d28de278fda3f0" providerId="LiveId" clId="{39406652-8EE2-4C03-BE20-67C77EAB00E9}" dt="2020-12-22T16:17:50.611" v="572" actId="478"/>
          <ac:picMkLst>
            <pc:docMk/>
            <pc:sldMk cId="1694967300" sldId="266"/>
            <ac:picMk id="4106" creationId="{DE32FDF9-AFE6-4391-A5C9-FD5A5DCD606C}"/>
          </ac:picMkLst>
        </pc:picChg>
        <pc:picChg chg="add mod">
          <ac:chgData name="Danijela Lolic" userId="67d28de278fda3f0" providerId="LiveId" clId="{39406652-8EE2-4C03-BE20-67C77EAB00E9}" dt="2020-12-22T16:17:55.810" v="574" actId="14100"/>
          <ac:picMkLst>
            <pc:docMk/>
            <pc:sldMk cId="1694967300" sldId="266"/>
            <ac:picMk id="4108" creationId="{7E4E22FC-9164-408A-87CB-87BCC771F280}"/>
          </ac:picMkLst>
        </pc:picChg>
        <pc:picChg chg="add mod">
          <ac:chgData name="Danijela Lolic" userId="67d28de278fda3f0" providerId="LiveId" clId="{39406652-8EE2-4C03-BE20-67C77EAB00E9}" dt="2020-12-22T16:19:41.051" v="588" actId="1076"/>
          <ac:picMkLst>
            <pc:docMk/>
            <pc:sldMk cId="1694967300" sldId="266"/>
            <ac:picMk id="4110" creationId="{AF2D9369-1C7B-456D-A898-A1091FF6EE22}"/>
          </ac:picMkLst>
        </pc:picChg>
      </pc:sldChg>
      <pc:sldChg chg="addSp delSp modSp new mod">
        <pc:chgData name="Danijela Lolic" userId="67d28de278fda3f0" providerId="LiveId" clId="{39406652-8EE2-4C03-BE20-67C77EAB00E9}" dt="2020-12-22T16:40:55.066" v="1201" actId="1076"/>
        <pc:sldMkLst>
          <pc:docMk/>
          <pc:sldMk cId="2477965536" sldId="267"/>
        </pc:sldMkLst>
        <pc:spChg chg="add mod">
          <ac:chgData name="Danijela Lolic" userId="67d28de278fda3f0" providerId="LiveId" clId="{39406652-8EE2-4C03-BE20-67C77EAB00E9}" dt="2020-12-22T16:35:05.307" v="1100" actId="14100"/>
          <ac:spMkLst>
            <pc:docMk/>
            <pc:sldMk cId="2477965536" sldId="267"/>
            <ac:spMk id="2" creationId="{F97F1BB6-30B5-4928-8418-DC2FFF97DFBC}"/>
          </ac:spMkLst>
        </pc:spChg>
        <pc:spChg chg="add mod">
          <ac:chgData name="Danijela Lolic" userId="67d28de278fda3f0" providerId="LiveId" clId="{39406652-8EE2-4C03-BE20-67C77EAB00E9}" dt="2020-12-22T16:40:07.607" v="1173" actId="1076"/>
          <ac:spMkLst>
            <pc:docMk/>
            <pc:sldMk cId="2477965536" sldId="267"/>
            <ac:spMk id="3" creationId="{D0D94A64-0509-4F87-96B0-2C96BAEB7CA3}"/>
          </ac:spMkLst>
        </pc:spChg>
        <pc:spChg chg="add mod">
          <ac:chgData name="Danijela Lolic" userId="67d28de278fda3f0" providerId="LiveId" clId="{39406652-8EE2-4C03-BE20-67C77EAB00E9}" dt="2020-12-22T16:40:28.821" v="1183" actId="1076"/>
          <ac:spMkLst>
            <pc:docMk/>
            <pc:sldMk cId="2477965536" sldId="267"/>
            <ac:spMk id="4" creationId="{DFBD4BF8-8865-403E-B62D-4DCDD73C51FE}"/>
          </ac:spMkLst>
        </pc:spChg>
        <pc:spChg chg="add mod">
          <ac:chgData name="Danijela Lolic" userId="67d28de278fda3f0" providerId="LiveId" clId="{39406652-8EE2-4C03-BE20-67C77EAB00E9}" dt="2020-12-22T16:40:55.066" v="1201" actId="1076"/>
          <ac:spMkLst>
            <pc:docMk/>
            <pc:sldMk cId="2477965536" sldId="267"/>
            <ac:spMk id="5" creationId="{4B6E95C9-DEBF-4E22-8D6D-FB93834A7AED}"/>
          </ac:spMkLst>
        </pc:spChg>
        <pc:picChg chg="add mod">
          <ac:chgData name="Danijela Lolic" userId="67d28de278fda3f0" providerId="LiveId" clId="{39406652-8EE2-4C03-BE20-67C77EAB00E9}" dt="2020-12-22T16:40:03.929" v="1172" actId="1076"/>
          <ac:picMkLst>
            <pc:docMk/>
            <pc:sldMk cId="2477965536" sldId="267"/>
            <ac:picMk id="6146" creationId="{483B42C8-7357-4248-A603-2ACF03046113}"/>
          </ac:picMkLst>
        </pc:picChg>
        <pc:picChg chg="add del mod">
          <ac:chgData name="Danijela Lolic" userId="67d28de278fda3f0" providerId="LiveId" clId="{39406652-8EE2-4C03-BE20-67C77EAB00E9}" dt="2020-12-22T16:37:13.121" v="1132" actId="478"/>
          <ac:picMkLst>
            <pc:docMk/>
            <pc:sldMk cId="2477965536" sldId="267"/>
            <ac:picMk id="6148" creationId="{5784FE5E-3614-49A8-8CDF-0EB353D58EF9}"/>
          </ac:picMkLst>
        </pc:picChg>
        <pc:picChg chg="add del mod">
          <ac:chgData name="Danijela Lolic" userId="67d28de278fda3f0" providerId="LiveId" clId="{39406652-8EE2-4C03-BE20-67C77EAB00E9}" dt="2020-12-22T16:37:42.435" v="1140" actId="478"/>
          <ac:picMkLst>
            <pc:docMk/>
            <pc:sldMk cId="2477965536" sldId="267"/>
            <ac:picMk id="6150" creationId="{5155BBA6-302B-4F71-A02B-81BEA923FB48}"/>
          </ac:picMkLst>
        </pc:picChg>
        <pc:picChg chg="add mod">
          <ac:chgData name="Danijela Lolic" userId="67d28de278fda3f0" providerId="LiveId" clId="{39406652-8EE2-4C03-BE20-67C77EAB00E9}" dt="2020-12-22T16:40:31.155" v="1184" actId="1076"/>
          <ac:picMkLst>
            <pc:docMk/>
            <pc:sldMk cId="2477965536" sldId="267"/>
            <ac:picMk id="6152" creationId="{6EE4155E-A5D7-4277-8375-F41011804155}"/>
          </ac:picMkLst>
        </pc:picChg>
        <pc:picChg chg="add mod">
          <ac:chgData name="Danijela Lolic" userId="67d28de278fda3f0" providerId="LiveId" clId="{39406652-8EE2-4C03-BE20-67C77EAB00E9}" dt="2020-12-22T16:39:41.911" v="1163" actId="1076"/>
          <ac:picMkLst>
            <pc:docMk/>
            <pc:sldMk cId="2477965536" sldId="267"/>
            <ac:picMk id="6154" creationId="{2141E424-7C24-49CB-A2AD-EBB05C6A85C4}"/>
          </ac:picMkLst>
        </pc:picChg>
      </pc:sldChg>
      <pc:sldChg chg="addSp delSp modSp new mod">
        <pc:chgData name="Danijela Lolic" userId="67d28de278fda3f0" providerId="LiveId" clId="{39406652-8EE2-4C03-BE20-67C77EAB00E9}" dt="2020-12-22T16:34:07.503" v="1098" actId="20577"/>
        <pc:sldMkLst>
          <pc:docMk/>
          <pc:sldMk cId="1763331026" sldId="268"/>
        </pc:sldMkLst>
        <pc:spChg chg="add mod">
          <ac:chgData name="Danijela Lolic" userId="67d28de278fda3f0" providerId="LiveId" clId="{39406652-8EE2-4C03-BE20-67C77EAB00E9}" dt="2020-12-22T16:33:20.339" v="1090" actId="1076"/>
          <ac:spMkLst>
            <pc:docMk/>
            <pc:sldMk cId="1763331026" sldId="268"/>
            <ac:spMk id="2" creationId="{1E4373E1-4C1B-4376-8FE3-42D7129BBA00}"/>
          </ac:spMkLst>
        </pc:spChg>
        <pc:spChg chg="add mod">
          <ac:chgData name="Danijela Lolic" userId="67d28de278fda3f0" providerId="LiveId" clId="{39406652-8EE2-4C03-BE20-67C77EAB00E9}" dt="2020-12-22T16:33:49.574" v="1095" actId="1076"/>
          <ac:spMkLst>
            <pc:docMk/>
            <pc:sldMk cId="1763331026" sldId="268"/>
            <ac:spMk id="3" creationId="{DE0787B1-5092-4D89-BEAD-B8585C524CD8}"/>
          </ac:spMkLst>
        </pc:spChg>
        <pc:spChg chg="add mod">
          <ac:chgData name="Danijela Lolic" userId="67d28de278fda3f0" providerId="LiveId" clId="{39406652-8EE2-4C03-BE20-67C77EAB00E9}" dt="2020-12-22T16:34:07.503" v="1098" actId="20577"/>
          <ac:spMkLst>
            <pc:docMk/>
            <pc:sldMk cId="1763331026" sldId="268"/>
            <ac:spMk id="4" creationId="{F9054384-9DE3-4930-90F3-B79C93734E54}"/>
          </ac:spMkLst>
        </pc:spChg>
        <pc:spChg chg="add del mod">
          <ac:chgData name="Danijela Lolic" userId="67d28de278fda3f0" providerId="LiveId" clId="{39406652-8EE2-4C03-BE20-67C77EAB00E9}" dt="2020-12-22T16:31:47.618" v="1075" actId="478"/>
          <ac:spMkLst>
            <pc:docMk/>
            <pc:sldMk cId="1763331026" sldId="268"/>
            <ac:spMk id="14" creationId="{85F48B69-F8BA-4016-9C38-A9DF08F78327}"/>
          </ac:spMkLst>
        </pc:spChg>
        <pc:picChg chg="add mod">
          <ac:chgData name="Danijela Lolic" userId="67d28de278fda3f0" providerId="LiveId" clId="{39406652-8EE2-4C03-BE20-67C77EAB00E9}" dt="2020-12-22T16:33:03.104" v="1088" actId="1076"/>
          <ac:picMkLst>
            <pc:docMk/>
            <pc:sldMk cId="1763331026" sldId="268"/>
            <ac:picMk id="5122" creationId="{30222001-E698-4CE2-AE4D-8092C3D9DB06}"/>
          </ac:picMkLst>
        </pc:picChg>
        <pc:cxnChg chg="add mod">
          <ac:chgData name="Danijela Lolic" userId="67d28de278fda3f0" providerId="LiveId" clId="{39406652-8EE2-4C03-BE20-67C77EAB00E9}" dt="2020-12-22T16:29:08.063" v="880" actId="14100"/>
          <ac:cxnSpMkLst>
            <pc:docMk/>
            <pc:sldMk cId="1763331026" sldId="268"/>
            <ac:cxnSpMk id="6" creationId="{967B985B-2181-4B9B-8A77-92892A46AF93}"/>
          </ac:cxnSpMkLst>
        </pc:cxnChg>
        <pc:cxnChg chg="add mod">
          <ac:chgData name="Danijela Lolic" userId="67d28de278fda3f0" providerId="LiveId" clId="{39406652-8EE2-4C03-BE20-67C77EAB00E9}" dt="2020-12-22T16:28:24.560" v="872" actId="1582"/>
          <ac:cxnSpMkLst>
            <pc:docMk/>
            <pc:sldMk cId="1763331026" sldId="268"/>
            <ac:cxnSpMk id="8" creationId="{732E001D-C7CA-4F98-992B-00DA840D0C8D}"/>
          </ac:cxnSpMkLst>
        </pc:cxnChg>
        <pc:cxnChg chg="add mod">
          <ac:chgData name="Danijela Lolic" userId="67d28de278fda3f0" providerId="LiveId" clId="{39406652-8EE2-4C03-BE20-67C77EAB00E9}" dt="2020-12-22T16:28:43.265" v="875" actId="1582"/>
          <ac:cxnSpMkLst>
            <pc:docMk/>
            <pc:sldMk cId="1763331026" sldId="268"/>
            <ac:cxnSpMk id="10" creationId="{B85C756B-0F2D-4400-9573-3553B5210DBB}"/>
          </ac:cxnSpMkLst>
        </pc:cxnChg>
        <pc:cxnChg chg="add mod">
          <ac:chgData name="Danijela Lolic" userId="67d28de278fda3f0" providerId="LiveId" clId="{39406652-8EE2-4C03-BE20-67C77EAB00E9}" dt="2020-12-22T16:33:38.436" v="1094" actId="14100"/>
          <ac:cxnSpMkLst>
            <pc:docMk/>
            <pc:sldMk cId="1763331026" sldId="268"/>
            <ac:cxnSpMk id="16" creationId="{3C97D8C9-00AB-4EB4-9568-6B620AE97A03}"/>
          </ac:cxnSpMkLst>
        </pc:cxnChg>
        <pc:cxnChg chg="add mod">
          <ac:chgData name="Danijela Lolic" userId="67d28de278fda3f0" providerId="LiveId" clId="{39406652-8EE2-4C03-BE20-67C77EAB00E9}" dt="2020-12-22T16:33:34.662" v="1093" actId="14100"/>
          <ac:cxnSpMkLst>
            <pc:docMk/>
            <pc:sldMk cId="1763331026" sldId="268"/>
            <ac:cxnSpMk id="19" creationId="{7D2E9F46-EE84-4FCF-A1BC-40E39B5BC115}"/>
          </ac:cxnSpMkLst>
        </pc:cxnChg>
      </pc:sldChg>
      <pc:sldChg chg="addSp modSp new mod">
        <pc:chgData name="Danijela Lolic" userId="67d28de278fda3f0" providerId="LiveId" clId="{39406652-8EE2-4C03-BE20-67C77EAB00E9}" dt="2020-12-22T16:54:15.131" v="1518" actId="20577"/>
        <pc:sldMkLst>
          <pc:docMk/>
          <pc:sldMk cId="3084315620" sldId="269"/>
        </pc:sldMkLst>
        <pc:spChg chg="add mod">
          <ac:chgData name="Danijela Lolic" userId="67d28de278fda3f0" providerId="LiveId" clId="{39406652-8EE2-4C03-BE20-67C77EAB00E9}" dt="2020-12-22T16:54:15.131" v="1518" actId="20577"/>
          <ac:spMkLst>
            <pc:docMk/>
            <pc:sldMk cId="3084315620" sldId="269"/>
            <ac:spMk id="2" creationId="{5A9B85B4-715C-4B55-9016-19D26B829D2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53D917-7FFA-4EF6-B1AF-837C0A0680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19B0EC-F558-4E16-8FD4-A713879F635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EF4C2-7168-48BF-87CB-160664602E92}" type="datetimeFigureOut">
              <a:rPr lang="en-US" smtClean="0"/>
              <a:t>12/22/2020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A03A8D-5E14-4BBC-AC44-EF21E6701EC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67F2BE-38B7-4D3C-A1EB-2472A11E9B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A95325-AA0C-4243-957D-58023EE2BF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1109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5ED17-416B-4083-A6B3-B23D2AC2171C}" type="datetimeFigureOut">
              <a:rPr lang="en-US" smtClean="0"/>
              <a:t>12/22/2020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3F9531-3326-4057-9EBA-1F5D68C6F0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256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52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890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384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919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Cyrl-BA" dirty="0"/>
              <a:t>Настанак планоина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439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0DCC21-CDD1-4F71-BEA4-14CB2C645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C6BF408C-A3FE-427A-BCAC-49F0BEAE4F3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7000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91D7A-A48B-465E-9937-C66BC43F3B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550" y="3501000"/>
            <a:ext cx="5759450" cy="2735262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Your name</a:t>
            </a:r>
          </a:p>
          <a:p>
            <a:pPr lvl="0"/>
            <a:r>
              <a:rPr lang="en-US" dirty="0"/>
              <a:t>Teacher’s name</a:t>
            </a:r>
          </a:p>
          <a:p>
            <a:pPr lvl="0"/>
            <a:r>
              <a:rPr lang="en-US" dirty="0"/>
              <a:t>School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165040-5BDA-4405-B53B-23E35F213E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000" y="1269000"/>
            <a:ext cx="11520000" cy="1800000"/>
          </a:xfrm>
        </p:spPr>
        <p:txBody>
          <a:bodyPr anchor="t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PROJECT NAME</a:t>
            </a:r>
          </a:p>
        </p:txBody>
      </p:sp>
    </p:spTree>
    <p:extLst>
      <p:ext uri="{BB962C8B-B14F-4D97-AF65-F5344CB8AC3E}">
        <p14:creationId xmlns:p14="http://schemas.microsoft.com/office/powerpoint/2010/main" val="1120870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73B65BC-ED1F-4E11-8CD2-27879C134D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000" y="261000"/>
            <a:ext cx="11520000" cy="12240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3"/>
                </a:solidFill>
                <a:latin typeface="+mj-lt"/>
                <a:cs typeface="Arial Nova Cond" panose="020B0604020202020204" pitchFamily="34" charset="0"/>
              </a:defRPr>
            </a:lvl1pPr>
          </a:lstStyle>
          <a:p>
            <a:r>
              <a:rPr lang="en-US" dirty="0"/>
              <a:t>PROJECT OVERVIEW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E5222D5C-13B5-45BB-9749-CD2A06E863D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36000" y="1628775"/>
            <a:ext cx="5614987" cy="4535488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1826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73B65BC-ED1F-4E11-8CD2-27879C134D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000" y="261000"/>
            <a:ext cx="11520000" cy="12240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3"/>
                </a:solidFill>
                <a:latin typeface="+mj-lt"/>
                <a:cs typeface="Arial Nova Cond" panose="020B0604020202020204" pitchFamily="34" charset="0"/>
              </a:defRPr>
            </a:lvl1pPr>
          </a:lstStyle>
          <a:p>
            <a:r>
              <a:rPr lang="en-US" dirty="0"/>
              <a:t>RESEARCH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287BCA3F-9EE5-4C8F-A070-1E38715B00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41013" y="1628775"/>
            <a:ext cx="5614987" cy="4535488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2906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d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73B65BC-ED1F-4E11-8CD2-27879C134D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000" y="261000"/>
            <a:ext cx="11520000" cy="12240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3"/>
                </a:solidFill>
                <a:latin typeface="+mj-lt"/>
                <a:cs typeface="Arial Nova Cond" panose="020B0604020202020204" pitchFamily="34" charset="0"/>
              </a:defRPr>
            </a:lvl1pPr>
          </a:lstStyle>
          <a:p>
            <a:r>
              <a:rPr lang="en-US" dirty="0"/>
              <a:t>PROCEDURE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94149598-B48E-4B55-976A-D24F96208AA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41013" y="1628775"/>
            <a:ext cx="5614987" cy="4535488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D219114E-5ECA-4366-8381-58F6FA247A4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36000" y="1628775"/>
            <a:ext cx="5614987" cy="4535488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4440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/Observ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73B65BC-ED1F-4E11-8CD2-27879C134D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000" y="261000"/>
            <a:ext cx="11520000" cy="12240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3"/>
                </a:solidFill>
                <a:latin typeface="+mj-lt"/>
                <a:cs typeface="Arial Nova Cond" panose="020B0604020202020204" pitchFamily="34" charset="0"/>
              </a:defRPr>
            </a:lvl1pPr>
          </a:lstStyle>
          <a:p>
            <a:r>
              <a:rPr lang="en-US" dirty="0"/>
              <a:t>DATA/ OBSERVATIONS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361C4FC2-0C19-4353-8988-7DF7365801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41013" y="1628775"/>
            <a:ext cx="5614987" cy="4535488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F1058464-D459-4155-A53D-FFB15AE5C18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36000" y="1628775"/>
            <a:ext cx="5614987" cy="4535488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1315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73B65BC-ED1F-4E11-8CD2-27879C134D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000" y="261000"/>
            <a:ext cx="11520000" cy="12240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3"/>
                </a:solidFill>
                <a:latin typeface="+mj-lt"/>
                <a:cs typeface="Arial Nova Cond" panose="020B0604020202020204" pitchFamily="34" charset="0"/>
              </a:defRPr>
            </a:lvl1pPr>
          </a:lstStyle>
          <a:p>
            <a:r>
              <a:rPr lang="en-US" dirty="0"/>
              <a:t>CONCLUSIONS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1780D337-5125-4C9C-9B06-8B3F72A1594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36000" y="1628775"/>
            <a:ext cx="11520000" cy="4535488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7119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s ci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73B65BC-ED1F-4E11-8CD2-27879C134D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000" y="261000"/>
            <a:ext cx="11520000" cy="12240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3"/>
                </a:solidFill>
                <a:latin typeface="+mj-lt"/>
                <a:cs typeface="Arial Nova Cond" panose="020B0604020202020204" pitchFamily="34" charset="0"/>
              </a:defRPr>
            </a:lvl1pPr>
          </a:lstStyle>
          <a:p>
            <a:r>
              <a:rPr lang="en-US" dirty="0"/>
              <a:t>Works Cited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C31EA982-5E0F-408B-B3DC-45CB263529B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36000" y="1628775"/>
            <a:ext cx="11520000" cy="4535488"/>
          </a:xfrm>
        </p:spPr>
        <p:txBody>
          <a:bodyPr>
            <a:normAutofit/>
          </a:bodyPr>
          <a:lstStyle>
            <a:lvl1pPr marL="288000" indent="-288000">
              <a:buFont typeface="Arial" panose="020B0604020202020204" pitchFamily="34" charset="0"/>
              <a:buChar char="•"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3388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2C925-8B44-44C6-A649-F0FB17E73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000" y="261000"/>
            <a:ext cx="11520000" cy="1224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04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892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74CD960-83A7-46AA-B9DF-F84C11AFF3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11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-50000"/>
                      </a14:imgEffect>
                      <a14:imgEffect>
                        <a14:saturation sat="0"/>
                      </a14:imgEffect>
                      <a14:imgEffect>
                        <a14:brightnessContrast contrast="-1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A9A825-7557-4500-8CCD-1373C95FF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261000"/>
            <a:ext cx="11520000" cy="1224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4F931-B635-4B85-BE10-74008338E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6000" y="1629000"/>
            <a:ext cx="11520000" cy="453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AE95C-FC17-478C-AA9E-710213A4FD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BF23A-3D24-42D3-8F1A-75A13C888DEA}" type="datetimeFigureOut">
              <a:rPr lang="en-US" smtClean="0"/>
              <a:t>12/22/2020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4E31F-5B11-490E-AD3F-BE92E0F2DF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DD7FA-F9F4-4DC4-9791-ACD495680E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17781-12D9-4CDB-9AAE-83636CBD66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248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54" r:id="rId8"/>
    <p:sldLayoutId id="214748365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https://www.remix3d.com/details/G009SWF2NW79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www.remix3d.com/details/G009SWF2NW7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hyperlink" Target="https://www.remix3d.com/details/G009SWF2NW79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>
            <a:extLst>
              <a:ext uri="{FF2B5EF4-FFF2-40B4-BE49-F238E27FC236}">
                <a16:creationId xmlns:a16="http://schemas.microsoft.com/office/drawing/2014/main" id="{19AB89D0-8562-49A8-BAFA-01679A4CC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88640"/>
            <a:ext cx="6840760" cy="1800000"/>
          </a:xfrm>
        </p:spPr>
        <p:txBody>
          <a:bodyPr>
            <a:normAutofit fontScale="90000"/>
          </a:bodyPr>
          <a:lstStyle/>
          <a:p>
            <a:r>
              <a:rPr lang="sr-Cyrl-BA" sz="4400" dirty="0"/>
              <a:t>ГЕОЛОШКИ РАЗВОЈ </a:t>
            </a:r>
            <a:br>
              <a:rPr lang="sr-Cyrl-BA" sz="4400" dirty="0"/>
            </a:br>
            <a:r>
              <a:rPr lang="sr-Cyrl-BA" sz="4400" dirty="0"/>
              <a:t>ЗЕМЉИНЕ КОРЕ И</a:t>
            </a:r>
            <a:br>
              <a:rPr lang="sr-Cyrl-BA" sz="4400" dirty="0"/>
            </a:br>
            <a:r>
              <a:rPr lang="sr-Cyrl-BA" sz="4400" dirty="0"/>
              <a:t>УНУТРАШЊЕ ЗЕМЉИНЕ СИЛЕ</a:t>
            </a:r>
            <a:endParaRPr lang="en-US" sz="4400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Velociraptor" title="Velociraptor">
                <a:extLst>
                  <a:ext uri="{FF2B5EF4-FFF2-40B4-BE49-F238E27FC236}">
                    <a16:creationId xmlns:a16="http://schemas.microsoft.com/office/drawing/2014/main" id="{0A2740D6-2EDB-48DF-B010-B8F6C6DD305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46591604"/>
                  </p:ext>
                </p:extLst>
              </p:nvPr>
            </p:nvGraphicFramePr>
            <p:xfrm>
              <a:off x="1920001" y="572501"/>
              <a:ext cx="9915130" cy="779586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9915130" cy="7795867"/>
                    </a:xfrm>
                    <a:prstGeom prst="rect">
                      <a:avLst/>
                    </a:prstGeom>
                    <a:effectLst/>
                  </am3d:spPr>
                  <am3d:camera>
                    <am3d:pos x="0" y="0" z="582580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58772" d="1000000"/>
                    <am3d:preTrans dx="4324315" dy="-11576886" dz="-2738458"/>
                    <am3d:scale>
                      <am3d:sx n="1000000" d="1000000"/>
                      <am3d:sy n="1000000" d="1000000"/>
                      <am3d:sz n="1000000" d="1000000"/>
                    </am3d:scale>
                    <am3d:rot ax="2" ay="-3600005" az="-2"/>
                    <am3d:postTrans dx="0" dy="0" dz="0"/>
                  </am3d:trans>
                  <am3d:attrSrcUrl r:id="rId4"/>
                  <am3d:raster rName="Office3DRenderer" rVer="16.0.8326">
                    <am3d:blip r:embed="rId5"/>
                  </am3d:raster>
                  <am3d:objViewport viewportSz="145606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Velociraptor" title="Velociraptor">
                <a:extLst>
                  <a:ext uri="{FF2B5EF4-FFF2-40B4-BE49-F238E27FC236}">
                    <a16:creationId xmlns:a16="http://schemas.microsoft.com/office/drawing/2014/main" id="{0A2740D6-2EDB-48DF-B010-B8F6C6DD305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20001" y="572501"/>
                <a:ext cx="9915130" cy="7795867"/>
              </a:xfrm>
              <a:prstGeom prst="rect">
                <a:avLst/>
              </a:prstGeom>
              <a:effectLst/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CD5CA9C-5E4F-460C-B425-D3D4BDE565E6}"/>
              </a:ext>
            </a:extLst>
          </p:cNvPr>
          <p:cNvSpPr txBox="1"/>
          <p:nvPr/>
        </p:nvSpPr>
        <p:spPr>
          <a:xfrm>
            <a:off x="695400" y="5085184"/>
            <a:ext cx="48965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/>
              <a:t>Данијела Лолић</a:t>
            </a:r>
          </a:p>
          <a:p>
            <a:r>
              <a:rPr lang="sr-Cyrl-BA" sz="2800" dirty="0"/>
              <a:t>ЈУ ОШ „Петар Кочић“, Кола</a:t>
            </a:r>
          </a:p>
          <a:p>
            <a:r>
              <a:rPr lang="sr-Cyrl-BA" sz="2800" dirty="0"/>
              <a:t>Бања Лука</a:t>
            </a:r>
          </a:p>
        </p:txBody>
      </p:sp>
    </p:spTree>
    <p:extLst>
      <p:ext uri="{BB962C8B-B14F-4D97-AF65-F5344CB8AC3E}">
        <p14:creationId xmlns:p14="http://schemas.microsoft.com/office/powerpoint/2010/main" val="4182405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7F1BB6-30B5-4928-8418-DC2FFF97DFBC}"/>
              </a:ext>
            </a:extLst>
          </p:cNvPr>
          <p:cNvSpPr txBox="1"/>
          <p:nvPr/>
        </p:nvSpPr>
        <p:spPr>
          <a:xfrm>
            <a:off x="695400" y="476672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/>
              <a:t>ВЈЕНАЧНЕ ПЛАНИНЕ</a:t>
            </a:r>
          </a:p>
        </p:txBody>
      </p:sp>
      <p:pic>
        <p:nvPicPr>
          <p:cNvPr id="6146" name="Picture 2" descr="Prometej">
            <a:extLst>
              <a:ext uri="{FF2B5EF4-FFF2-40B4-BE49-F238E27FC236}">
                <a16:creationId xmlns:a16="http://schemas.microsoft.com/office/drawing/2014/main" id="{483B42C8-7357-4248-A603-2ACF03046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6" y="1120502"/>
            <a:ext cx="5576628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D94A64-0509-4F87-96B0-2C96BAEB7CA3}"/>
              </a:ext>
            </a:extLst>
          </p:cNvPr>
          <p:cNvSpPr txBox="1"/>
          <p:nvPr/>
        </p:nvSpPr>
        <p:spPr>
          <a:xfrm>
            <a:off x="9794606" y="112050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>
                <a:solidFill>
                  <a:schemeClr val="bg1"/>
                </a:solidFill>
              </a:rPr>
              <a:t>ХИМАЛАЈИ</a:t>
            </a:r>
          </a:p>
        </p:txBody>
      </p:sp>
      <p:pic>
        <p:nvPicPr>
          <p:cNvPr id="6152" name="Picture 8" descr="Франция спира временно достъпа до връх Монблан">
            <a:extLst>
              <a:ext uri="{FF2B5EF4-FFF2-40B4-BE49-F238E27FC236}">
                <a16:creationId xmlns:a16="http://schemas.microsoft.com/office/drawing/2014/main" id="{6EE4155E-A5D7-4277-8375-F41011804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4056787"/>
            <a:ext cx="914501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VISOKI ATLAS - 15. do 23. 5. 2021. - Planinarsko sportski klub Balkan - PSK  Balkan Beograd : Planinarsko sportski klub Balkan – PSK Balkan Beograd">
            <a:extLst>
              <a:ext uri="{FF2B5EF4-FFF2-40B4-BE49-F238E27FC236}">
                <a16:creationId xmlns:a16="http://schemas.microsoft.com/office/drawing/2014/main" id="{2141E424-7C24-49CB-A2AD-EBB05C6A8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44" y="1126790"/>
            <a:ext cx="5072572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BD4BF8-8865-403E-B62D-4DCDD73C51FE}"/>
              </a:ext>
            </a:extLst>
          </p:cNvPr>
          <p:cNvSpPr txBox="1"/>
          <p:nvPr/>
        </p:nvSpPr>
        <p:spPr>
          <a:xfrm>
            <a:off x="4079776" y="120535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>
                <a:solidFill>
                  <a:schemeClr val="bg1"/>
                </a:solidFill>
              </a:rPr>
              <a:t>АТЛАС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6E95C9-DEBF-4E22-8D6D-FB93834A7AED}"/>
              </a:ext>
            </a:extLst>
          </p:cNvPr>
          <p:cNvSpPr txBox="1"/>
          <p:nvPr/>
        </p:nvSpPr>
        <p:spPr>
          <a:xfrm>
            <a:off x="9182538" y="414908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>
                <a:solidFill>
                  <a:schemeClr val="bg1"/>
                </a:solidFill>
              </a:rPr>
              <a:t>АЛПЕ</a:t>
            </a:r>
          </a:p>
        </p:txBody>
      </p:sp>
    </p:spTree>
    <p:extLst>
      <p:ext uri="{BB962C8B-B14F-4D97-AF65-F5344CB8AC3E}">
        <p14:creationId xmlns:p14="http://schemas.microsoft.com/office/powerpoint/2010/main" val="2477965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9B85B4-715C-4B55-9016-19D26B829D2D}"/>
              </a:ext>
            </a:extLst>
          </p:cNvPr>
          <p:cNvSpPr txBox="1"/>
          <p:nvPr/>
        </p:nvSpPr>
        <p:spPr>
          <a:xfrm>
            <a:off x="695400" y="1124744"/>
            <a:ext cx="972108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b="1" dirty="0"/>
              <a:t>Домаћа задаћа:</a:t>
            </a:r>
          </a:p>
          <a:p>
            <a:r>
              <a:rPr lang="sr-Cyrl-BA" sz="2800" dirty="0"/>
              <a:t>Посматрај упоредо карту свијета у свом атласу и карту литосферних плоча у уџбенику стр. 71 (слика4.). Подсјети се на којим мјестима долази до сударања литосферних плоча. Шта примјећујеш дуж  споја тих плоча? Које велике планине, односно планинске ланце уочаваш?</a:t>
            </a:r>
          </a:p>
          <a:p>
            <a:endParaRPr lang="sr-Cyrl-BA" sz="3200" b="1" dirty="0"/>
          </a:p>
          <a:p>
            <a:endParaRPr lang="sr-Cyrl-BA" sz="3200" b="1" dirty="0"/>
          </a:p>
          <a:p>
            <a:endParaRPr lang="sr-Cyrl-BA" sz="2400" b="1" dirty="0"/>
          </a:p>
        </p:txBody>
      </p:sp>
    </p:spTree>
    <p:extLst>
      <p:ext uri="{BB962C8B-B14F-4D97-AF65-F5344CB8AC3E}">
        <p14:creationId xmlns:p14="http://schemas.microsoft.com/office/powerpoint/2010/main" val="3084315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Velociraptor" descr="Velociraptor">
                <a:extLst>
                  <a:ext uri="{FF2B5EF4-FFF2-40B4-BE49-F238E27FC236}">
                    <a16:creationId xmlns:a16="http://schemas.microsoft.com/office/drawing/2014/main" id="{096E169A-CBE2-4838-8681-641781551CF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58775138"/>
                  </p:ext>
                </p:extLst>
              </p:nvPr>
            </p:nvGraphicFramePr>
            <p:xfrm>
              <a:off x="5088000" y="-3941978"/>
              <a:ext cx="16776000" cy="1114195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6776000" cy="11141956"/>
                    </a:xfrm>
                    <a:prstGeom prst="rect">
                      <a:avLst/>
                    </a:prstGeom>
                    <a:effectLst/>
                  </am3d:spPr>
                  <am3d:camera>
                    <am3d:pos x="0" y="0" z="582580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58772" d="1000000"/>
                    <am3d:preTrans dx="4324315" dy="-11576886" dz="-2738458"/>
                    <am3d:scale>
                      <am3d:sx n="1000000" d="1000000"/>
                      <am3d:sy n="1000000" d="1000000"/>
                      <am3d:sz n="1000000" d="1000000"/>
                    </am3d:scale>
                    <am3d:rot ax="-10517831" ay="-1289803" az="10696408"/>
                    <am3d:postTrans dx="0" dy="0" dz="0"/>
                  </am3d:trans>
                  <am3d:attrSrcUrl r:id="rId4"/>
                  <am3d:raster rName="Office3DRenderer" rVer="16.0.8326">
                    <am3d:blip r:embed="rId5"/>
                  </am3d:raster>
                  <am3d:objViewport viewportSz="214289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Velociraptor" descr="Velociraptor">
                <a:extLst>
                  <a:ext uri="{FF2B5EF4-FFF2-40B4-BE49-F238E27FC236}">
                    <a16:creationId xmlns:a16="http://schemas.microsoft.com/office/drawing/2014/main" id="{096E169A-CBE2-4838-8681-641781551CF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88000" y="-3941978"/>
                <a:ext cx="16776000" cy="11141956"/>
              </a:xfrm>
              <a:prstGeom prst="rect">
                <a:avLst/>
              </a:prstGeom>
              <a:effectLst/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E6A69EC-D3A5-45DA-99B1-1AC215C9B5A0}"/>
              </a:ext>
            </a:extLst>
          </p:cNvPr>
          <p:cNvSpPr txBox="1"/>
          <p:nvPr/>
        </p:nvSpPr>
        <p:spPr>
          <a:xfrm>
            <a:off x="191344" y="476672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/>
              <a:t>Стијене у себи крију трагове некадашњег живота а нарочито седиментне стијене које садрже </a:t>
            </a:r>
            <a:r>
              <a:rPr lang="sr-Cyrl-BA" sz="2400" b="1" dirty="0"/>
              <a:t>ФОСИЛЕ</a:t>
            </a:r>
            <a:r>
              <a:rPr lang="sr-Cyrl-BA" sz="24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80E815-EE5F-48AD-B3F6-7B9033045B1F}"/>
              </a:ext>
            </a:extLst>
          </p:cNvPr>
          <p:cNvSpPr txBox="1"/>
          <p:nvPr/>
        </p:nvSpPr>
        <p:spPr>
          <a:xfrm>
            <a:off x="176908" y="1844824"/>
            <a:ext cx="5591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/>
              <a:t>Проучавањем фосила стичемно представу о промјенама које су се дешавале у Земљиној прошлости. Научници који се баве проучавањем литосфере зову се</a:t>
            </a:r>
          </a:p>
          <a:p>
            <a:r>
              <a:rPr lang="sr-Cyrl-BA" sz="2400" dirty="0"/>
              <a:t> </a:t>
            </a:r>
            <a:r>
              <a:rPr lang="sr-Cyrl-BA" sz="2400" b="1" dirty="0"/>
              <a:t>ГЕОЛОЗИ</a:t>
            </a:r>
            <a:r>
              <a:rPr lang="sr-Cyrl-BA" sz="2400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A34423-70A6-4F31-8FDB-FAD189ED982D}"/>
              </a:ext>
            </a:extLst>
          </p:cNvPr>
          <p:cNvSpPr txBox="1"/>
          <p:nvPr/>
        </p:nvSpPr>
        <p:spPr>
          <a:xfrm>
            <a:off x="191344" y="4437112"/>
            <a:ext cx="82894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400" dirty="0"/>
              <a:t>Геолози су Земљину  прошлост подијелили на </a:t>
            </a:r>
            <a:r>
              <a:rPr lang="sr-Cyrl-BA" sz="2400" dirty="0">
                <a:solidFill>
                  <a:srgbClr val="FF0000"/>
                </a:solidFill>
              </a:rPr>
              <a:t>4 геолошке ере</a:t>
            </a:r>
            <a:r>
              <a:rPr lang="sr-Cyrl-BA" sz="2400" dirty="0"/>
              <a:t>: </a:t>
            </a:r>
          </a:p>
          <a:p>
            <a:r>
              <a:rPr lang="sr-Cyrl-BA" sz="2400" b="1" dirty="0"/>
              <a:t>прекамбриј, палеозоик, мезозоик и кенозоик </a:t>
            </a:r>
            <a:r>
              <a:rPr lang="sr-Cyrl-BA" sz="2400" dirty="0"/>
              <a:t>у оквиру </a:t>
            </a:r>
          </a:p>
          <a:p>
            <a:r>
              <a:rPr lang="sr-Cyrl-BA" sz="2400" dirty="0"/>
              <a:t>којих су издвојене </a:t>
            </a:r>
            <a:r>
              <a:rPr lang="sr-Cyrl-BA" sz="2400" dirty="0">
                <a:solidFill>
                  <a:srgbClr val="FF0000"/>
                </a:solidFill>
              </a:rPr>
              <a:t>геолошке периоде</a:t>
            </a:r>
            <a:r>
              <a:rPr lang="sr-Cyrl-BA" sz="2400" dirty="0"/>
              <a:t>.</a:t>
            </a:r>
          </a:p>
          <a:p>
            <a:endParaRPr lang="sr-Cyrl-BA" sz="2400" dirty="0"/>
          </a:p>
        </p:txBody>
      </p:sp>
    </p:spTree>
    <p:extLst>
      <p:ext uri="{BB962C8B-B14F-4D97-AF65-F5344CB8AC3E}">
        <p14:creationId xmlns:p14="http://schemas.microsoft.com/office/powerpoint/2010/main" val="887593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Velociraptor" descr="Velociraptor">
                <a:extLst>
                  <a:ext uri="{FF2B5EF4-FFF2-40B4-BE49-F238E27FC236}">
                    <a16:creationId xmlns:a16="http://schemas.microsoft.com/office/drawing/2014/main" id="{5CAA9EBA-AB27-4BD8-9C7C-889627CA4D3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33852492"/>
                  </p:ext>
                </p:extLst>
              </p:nvPr>
            </p:nvGraphicFramePr>
            <p:xfrm>
              <a:off x="-8028311" y="1647523"/>
              <a:ext cx="14125395" cy="785493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4125395" cy="7854932"/>
                    </a:xfrm>
                    <a:prstGeom prst="rect">
                      <a:avLst/>
                    </a:prstGeom>
                    <a:effectLst/>
                  </am3d:spPr>
                  <am3d:camera>
                    <am3d:pos x="0" y="0" z="582580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58772" d="1000000"/>
                    <am3d:preTrans dx="4324315" dy="-11576886" dz="-2738458"/>
                    <am3d:scale>
                      <am3d:sx n="1000000" d="1000000"/>
                      <am3d:sy n="1000000" d="1000000"/>
                      <am3d:sz n="1000000" d="1000000"/>
                    </am3d:scale>
                    <am3d:rot ax="1208485" ay="2312355" az="772316"/>
                    <am3d:postTrans dx="0" dy="0" dz="0"/>
                  </am3d:trans>
                  <am3d:attrSrcUrl r:id="rId4"/>
                  <am3d:raster rName="Office3DRenderer" rVer="16.0.8326">
                    <am3d:blip r:embed="rId5"/>
                  </am3d:raster>
                  <am3d:objViewport viewportSz="172606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Velociraptor" descr="Velociraptor">
                <a:extLst>
                  <a:ext uri="{FF2B5EF4-FFF2-40B4-BE49-F238E27FC236}">
                    <a16:creationId xmlns:a16="http://schemas.microsoft.com/office/drawing/2014/main" id="{5CAA9EBA-AB27-4BD8-9C7C-889627CA4D3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8028311" y="1647523"/>
                <a:ext cx="14125395" cy="7854932"/>
              </a:xfrm>
              <a:prstGeom prst="rect">
                <a:avLst/>
              </a:prstGeom>
              <a:effectLst/>
            </p:spPr>
          </p:pic>
        </mc:Fallback>
      </mc:AlternateContent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72744674-CF6E-4873-9116-38E5EB668A4D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672079898"/>
              </p:ext>
            </p:extLst>
          </p:nvPr>
        </p:nvGraphicFramePr>
        <p:xfrm>
          <a:off x="5375920" y="548680"/>
          <a:ext cx="6117468" cy="6119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4993">
                  <a:extLst>
                    <a:ext uri="{9D8B030D-6E8A-4147-A177-3AD203B41FA5}">
                      <a16:colId xmlns:a16="http://schemas.microsoft.com/office/drawing/2014/main" val="1092467144"/>
                    </a:ext>
                  </a:extLst>
                </a:gridCol>
                <a:gridCol w="2301347">
                  <a:extLst>
                    <a:ext uri="{9D8B030D-6E8A-4147-A177-3AD203B41FA5}">
                      <a16:colId xmlns:a16="http://schemas.microsoft.com/office/drawing/2014/main" val="2000300395"/>
                    </a:ext>
                  </a:extLst>
                </a:gridCol>
                <a:gridCol w="1971128">
                  <a:extLst>
                    <a:ext uri="{9D8B030D-6E8A-4147-A177-3AD203B41FA5}">
                      <a16:colId xmlns:a16="http://schemas.microsoft.com/office/drawing/2014/main" val="3528800299"/>
                    </a:ext>
                  </a:extLst>
                </a:gridCol>
              </a:tblGrid>
              <a:tr h="693703">
                <a:tc>
                  <a:txBody>
                    <a:bodyPr/>
                    <a:lstStyle/>
                    <a:p>
                      <a:r>
                        <a:rPr lang="sr-Cyrl-BA" dirty="0"/>
                        <a:t>      ЕРА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BA" dirty="0"/>
                        <a:t> ПЕРИОДА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BA" dirty="0"/>
                        <a:t>  ОПШТЕ ОСОБИНЕ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600604"/>
                  </a:ext>
                </a:extLst>
              </a:tr>
              <a:tr h="693703">
                <a:tc>
                  <a:txBody>
                    <a:bodyPr/>
                    <a:lstStyle/>
                    <a:p>
                      <a:endParaRPr lang="sr-Cyrl-BA" b="1" dirty="0"/>
                    </a:p>
                    <a:p>
                      <a:r>
                        <a:rPr lang="sr-Cyrl-BA" b="1" dirty="0"/>
                        <a:t>КЕНОЗОИК</a:t>
                      </a:r>
                    </a:p>
                    <a:p>
                      <a:endParaRPr lang="sr-Cyrl-BA" b="1" dirty="0"/>
                    </a:p>
                    <a:p>
                      <a:endParaRPr lang="sr-Cyrl-B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r-Cyrl-BA" dirty="0"/>
                    </a:p>
                    <a:p>
                      <a:r>
                        <a:rPr lang="sr-Cyrl-BA" dirty="0"/>
                        <a:t>КВАРТАР</a:t>
                      </a:r>
                    </a:p>
                    <a:p>
                      <a:r>
                        <a:rPr lang="sr-Cyrl-BA" dirty="0"/>
                        <a:t>ТЕРЦИЈАР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BA" dirty="0"/>
                        <a:t>Почела је прије 70 година, траје и данас. Појава човјека.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959024"/>
                  </a:ext>
                </a:extLst>
              </a:tr>
              <a:tr h="1115637">
                <a:tc>
                  <a:txBody>
                    <a:bodyPr/>
                    <a:lstStyle/>
                    <a:p>
                      <a:endParaRPr lang="sr-Cyrl-BA" b="1" dirty="0"/>
                    </a:p>
                    <a:p>
                      <a:endParaRPr lang="sr-Cyrl-BA" b="1" dirty="0"/>
                    </a:p>
                    <a:p>
                      <a:r>
                        <a:rPr lang="sr-Cyrl-BA" b="1" dirty="0"/>
                        <a:t>МЕЗОЗОИК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r-Cyrl-BA" dirty="0"/>
                    </a:p>
                    <a:p>
                      <a:r>
                        <a:rPr lang="sr-Cyrl-BA" dirty="0"/>
                        <a:t>КРЕДА</a:t>
                      </a:r>
                    </a:p>
                    <a:p>
                      <a:r>
                        <a:rPr lang="sr-Cyrl-BA" dirty="0"/>
                        <a:t>ЈУРА </a:t>
                      </a:r>
                    </a:p>
                    <a:p>
                      <a:r>
                        <a:rPr lang="sr-Cyrl-BA" dirty="0"/>
                        <a:t>ТРИЈАС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BA" dirty="0"/>
                        <a:t>Трајао је 175 милона година и тада се распала Пангеа. Ера великих гмизаваца.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5556845"/>
                  </a:ext>
                </a:extLst>
              </a:tr>
              <a:tr h="1585607">
                <a:tc>
                  <a:txBody>
                    <a:bodyPr/>
                    <a:lstStyle/>
                    <a:p>
                      <a:endParaRPr lang="sr-Cyrl-BA" b="1" dirty="0"/>
                    </a:p>
                    <a:p>
                      <a:endParaRPr lang="sr-Cyrl-BA" b="1" dirty="0"/>
                    </a:p>
                    <a:p>
                      <a:r>
                        <a:rPr lang="sr-Cyrl-BA" b="1" dirty="0"/>
                        <a:t>ПАЛЕОЗОИК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BA" dirty="0"/>
                        <a:t>ПЕРМ</a:t>
                      </a:r>
                    </a:p>
                    <a:p>
                      <a:r>
                        <a:rPr lang="sr-Cyrl-BA" dirty="0"/>
                        <a:t>КАРБОН</a:t>
                      </a:r>
                    </a:p>
                    <a:p>
                      <a:r>
                        <a:rPr lang="sr-Cyrl-BA" dirty="0"/>
                        <a:t>ДЕВОН</a:t>
                      </a:r>
                    </a:p>
                    <a:p>
                      <a:r>
                        <a:rPr lang="sr-Cyrl-BA" dirty="0"/>
                        <a:t>ОРДОВИЦИЈУМ</a:t>
                      </a:r>
                    </a:p>
                    <a:p>
                      <a:r>
                        <a:rPr lang="sr-Cyrl-BA" dirty="0"/>
                        <a:t>КАМБРИЈУМ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BA" dirty="0"/>
                        <a:t>Трајао 355 милона годинаи и то је вријеме постојања Пангее.</a:t>
                      </a:r>
                    </a:p>
                    <a:p>
                      <a:r>
                        <a:rPr lang="sr-Cyrl-BA" dirty="0"/>
                        <a:t>Рибе и водоземци.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0409632"/>
                  </a:ext>
                </a:extLst>
              </a:tr>
              <a:tr h="693703">
                <a:tc>
                  <a:txBody>
                    <a:bodyPr/>
                    <a:lstStyle/>
                    <a:p>
                      <a:endParaRPr lang="sr-Cyrl-BA" b="1" dirty="0"/>
                    </a:p>
                    <a:p>
                      <a:r>
                        <a:rPr lang="sr-Cyrl-BA" b="1" dirty="0"/>
                        <a:t>ПРЕКАМБРИЈ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r-Cyrl-BA" dirty="0"/>
                    </a:p>
                    <a:p>
                      <a:r>
                        <a:rPr lang="sr-Cyrl-BA" dirty="0"/>
                        <a:t>АЛГОНКИЈ</a:t>
                      </a:r>
                    </a:p>
                    <a:p>
                      <a:r>
                        <a:rPr lang="sr-Cyrl-BA" dirty="0"/>
                        <a:t>АРХАИК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BA" dirty="0"/>
                        <a:t>Трајао 3,9 милиарди година. </a:t>
                      </a:r>
                    </a:p>
                    <a:p>
                      <a:r>
                        <a:rPr lang="sr-Cyrl-BA" dirty="0"/>
                        <a:t>Модрозелене алге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3276"/>
                  </a:ext>
                </a:extLst>
              </a:tr>
            </a:tbl>
          </a:graphicData>
        </a:graphic>
      </p:graphicFrame>
      <p:sp>
        <p:nvSpPr>
          <p:cNvPr id="12" name="Arrow: Up 11">
            <a:extLst>
              <a:ext uri="{FF2B5EF4-FFF2-40B4-BE49-F238E27FC236}">
                <a16:creationId xmlns:a16="http://schemas.microsoft.com/office/drawing/2014/main" id="{5EF0A507-17C4-4451-B4C4-A9B66708D77E}"/>
              </a:ext>
            </a:extLst>
          </p:cNvPr>
          <p:cNvSpPr/>
          <p:nvPr/>
        </p:nvSpPr>
        <p:spPr>
          <a:xfrm>
            <a:off x="4943872" y="1647523"/>
            <a:ext cx="98298" cy="4733805"/>
          </a:xfrm>
          <a:prstGeom prst="upArrow">
            <a:avLst/>
          </a:prstGeom>
          <a:ln w="762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2294964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Title">
            <a:extLst>
              <a:ext uri="{FF2B5EF4-FFF2-40B4-BE49-F238E27FC236}">
                <a16:creationId xmlns:a16="http://schemas.microsoft.com/office/drawing/2014/main" id="{4AFB171C-88B3-4B24-9015-55F44DDF4C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758" y="296936"/>
            <a:ext cx="7848232" cy="935968"/>
          </a:xfrm>
        </p:spPr>
        <p:txBody>
          <a:bodyPr/>
          <a:lstStyle/>
          <a:p>
            <a:r>
              <a:rPr lang="sr-Cyrl-BA" dirty="0"/>
              <a:t>ТЕКТОНСКИ ПОКРЕТИ</a:t>
            </a:r>
            <a:endParaRPr lang="en-US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FB736C23-35C7-43F5-BA6F-C92830B43B1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25992" y="1196765"/>
            <a:ext cx="6987517" cy="3312152"/>
          </a:xfrm>
        </p:spPr>
        <p:txBody>
          <a:bodyPr>
            <a:noAutofit/>
          </a:bodyPr>
          <a:lstStyle/>
          <a:p>
            <a:r>
              <a:rPr lang="sr-Cyrl-BA" sz="2800" dirty="0"/>
              <a:t>Високе температуре Земљиног језгра и омотача изазивају његово ширење док истовремено супротно томе дјелује сила теже, која привлачи све масе Земље према њеном средишту. Тако настају хоризонтална и вертикална помјерања изазвана њиховим супротним дјеловањем и тај процес се назива </a:t>
            </a:r>
            <a:r>
              <a:rPr lang="sr-Cyrl-BA" sz="2800" b="1" dirty="0"/>
              <a:t>ТЕКТОНСКИ ПОКРЕТИ. </a:t>
            </a:r>
            <a:endParaRPr lang="en-US" sz="28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C561BE-2057-4CEE-90C0-083F43B7876D}"/>
              </a:ext>
            </a:extLst>
          </p:cNvPr>
          <p:cNvSpPr/>
          <p:nvPr/>
        </p:nvSpPr>
        <p:spPr>
          <a:xfrm>
            <a:off x="325992" y="4653136"/>
            <a:ext cx="3528392" cy="8640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b="1" dirty="0"/>
              <a:t>ВЕРТИКАЛНО ПОМЈЕРАЊЕ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175C06-F311-4D33-A820-983C2A4B94C5}"/>
              </a:ext>
            </a:extLst>
          </p:cNvPr>
          <p:cNvSpPr/>
          <p:nvPr/>
        </p:nvSpPr>
        <p:spPr>
          <a:xfrm>
            <a:off x="6528048" y="4653136"/>
            <a:ext cx="3528392" cy="8640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b="1" dirty="0"/>
              <a:t>ЕПИРОГЕНИ ПОКРЕТИ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199ACA-3F03-4C6D-8992-0DADBED51E48}"/>
              </a:ext>
            </a:extLst>
          </p:cNvPr>
          <p:cNvSpPr/>
          <p:nvPr/>
        </p:nvSpPr>
        <p:spPr>
          <a:xfrm>
            <a:off x="317758" y="5805264"/>
            <a:ext cx="3960440" cy="8640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b="1" dirty="0"/>
              <a:t>ХОРИЗОНТАЛНО ПОМЈЕРАЊЕ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C2CFC7-5C8C-4B5C-B3DD-EA86B9FDB314}"/>
              </a:ext>
            </a:extLst>
          </p:cNvPr>
          <p:cNvSpPr/>
          <p:nvPr/>
        </p:nvSpPr>
        <p:spPr>
          <a:xfrm>
            <a:off x="6514729" y="5805670"/>
            <a:ext cx="3888432" cy="8640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b="1" dirty="0"/>
              <a:t>ОРОГЕНИ ПОКРЕТИ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75AC9A7A-C6E3-4105-9A24-42BE2B51764D}"/>
              </a:ext>
            </a:extLst>
          </p:cNvPr>
          <p:cNvSpPr/>
          <p:nvPr/>
        </p:nvSpPr>
        <p:spPr>
          <a:xfrm>
            <a:off x="4241874" y="5085184"/>
            <a:ext cx="1854126" cy="45719"/>
          </a:xfrm>
          <a:prstGeom prst="rightArrow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9CE29E73-B29B-42BD-AC18-3369953B1046}"/>
              </a:ext>
            </a:extLst>
          </p:cNvPr>
          <p:cNvSpPr/>
          <p:nvPr/>
        </p:nvSpPr>
        <p:spPr>
          <a:xfrm>
            <a:off x="4511824" y="6237312"/>
            <a:ext cx="1728192" cy="45719"/>
          </a:xfrm>
          <a:prstGeom prst="rightArrow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pic>
        <p:nvPicPr>
          <p:cNvPr id="1026" name="Picture 2" descr="Aardkorstbeweging: schema en soorten - Voortgezet onderwijs en scholen 2020">
            <a:extLst>
              <a:ext uri="{FF2B5EF4-FFF2-40B4-BE49-F238E27FC236}">
                <a16:creationId xmlns:a16="http://schemas.microsoft.com/office/drawing/2014/main" id="{CC3DAFBC-5E4D-45E8-91AD-36706FBAE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310" y="1769789"/>
            <a:ext cx="3888432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833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776A5E-910F-41F5-9809-E9E641342F08}"/>
              </a:ext>
            </a:extLst>
          </p:cNvPr>
          <p:cNvSpPr txBox="1"/>
          <p:nvPr/>
        </p:nvSpPr>
        <p:spPr>
          <a:xfrm>
            <a:off x="335360" y="404664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/>
              <a:t>ЕПИРОГЕНИ ПОКРЕТИ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671547-9F98-4C7F-AD5B-287FD9100F2D}"/>
              </a:ext>
            </a:extLst>
          </p:cNvPr>
          <p:cNvSpPr txBox="1"/>
          <p:nvPr/>
        </p:nvSpPr>
        <p:spPr>
          <a:xfrm>
            <a:off x="407368" y="1340768"/>
            <a:ext cx="50405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/>
              <a:t>Лагана и  веома спора издизања и спуштања Земљине коре који трају током читаве геолошке историје Земље називамо </a:t>
            </a:r>
            <a:r>
              <a:rPr lang="sr-Cyrl-BA" sz="2400" b="1" dirty="0"/>
              <a:t>епирогеним покретима.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D38109-A608-4BB6-8CCC-30A5D1E75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936" y="1196752"/>
            <a:ext cx="6336704" cy="32792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E1DC71-D52A-416A-891B-DAFC0EB932C8}"/>
              </a:ext>
            </a:extLst>
          </p:cNvPr>
          <p:cNvSpPr txBox="1"/>
          <p:nvPr/>
        </p:nvSpPr>
        <p:spPr>
          <a:xfrm>
            <a:off x="5519936" y="4725144"/>
            <a:ext cx="5688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/>
              <a:t>Издизања коре прати повлачење мора док спуштање коре прати надирање мора на копно.</a:t>
            </a: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5BF46DE2-CD64-48A4-AEF5-EF320AC98C6E}"/>
              </a:ext>
            </a:extLst>
          </p:cNvPr>
          <p:cNvSpPr/>
          <p:nvPr/>
        </p:nvSpPr>
        <p:spPr>
          <a:xfrm>
            <a:off x="6816080" y="1412776"/>
            <a:ext cx="1656184" cy="189735"/>
          </a:xfrm>
          <a:prstGeom prst="leftArrow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B878D98-C086-4682-9594-67B2F991DE7F}"/>
              </a:ext>
            </a:extLst>
          </p:cNvPr>
          <p:cNvSpPr/>
          <p:nvPr/>
        </p:nvSpPr>
        <p:spPr>
          <a:xfrm>
            <a:off x="8472264" y="3068960"/>
            <a:ext cx="1910071" cy="156795"/>
          </a:xfrm>
          <a:prstGeom prst="rightArrow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9C2F2A-F4EC-4C50-9ED5-22EFB6D3C769}"/>
              </a:ext>
            </a:extLst>
          </p:cNvPr>
          <p:cNvSpPr txBox="1"/>
          <p:nvPr/>
        </p:nvSpPr>
        <p:spPr>
          <a:xfrm>
            <a:off x="479376" y="5517232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/>
              <a:t>Епирогени покрети доводе до ставрања континената и океанских басена.</a:t>
            </a:r>
          </a:p>
        </p:txBody>
      </p:sp>
      <p:pic>
        <p:nvPicPr>
          <p:cNvPr id="2054" name="Picture 6" descr="ХИДРОСФЕРА">
            <a:extLst>
              <a:ext uri="{FF2B5EF4-FFF2-40B4-BE49-F238E27FC236}">
                <a16:creationId xmlns:a16="http://schemas.microsoft.com/office/drawing/2014/main" id="{0EE5FE04-CBD6-4059-8248-2631098DD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3429001"/>
            <a:ext cx="331236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718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63EA86-9BBE-44BD-AE79-25B52430A70F}"/>
              </a:ext>
            </a:extLst>
          </p:cNvPr>
          <p:cNvSpPr txBox="1"/>
          <p:nvPr/>
        </p:nvSpPr>
        <p:spPr>
          <a:xfrm>
            <a:off x="688637" y="261843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/>
              <a:t>ОРОГЕНИ ПОКРЕТИ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7E3FE6-EEF4-4B79-864C-1F28FE5CBCC5}"/>
              </a:ext>
            </a:extLst>
          </p:cNvPr>
          <p:cNvSpPr txBox="1"/>
          <p:nvPr/>
        </p:nvSpPr>
        <p:spPr>
          <a:xfrm>
            <a:off x="301760" y="823939"/>
            <a:ext cx="6048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/>
              <a:t>Под утицајем унутрашњих сила Земљина кора непрекидно мијеља свој изглед.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289956-72B3-4B44-B7DD-BE7052C64383}"/>
              </a:ext>
            </a:extLst>
          </p:cNvPr>
          <p:cNvSpPr txBox="1"/>
          <p:nvPr/>
        </p:nvSpPr>
        <p:spPr>
          <a:xfrm>
            <a:off x="301760" y="1916832"/>
            <a:ext cx="55446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/>
              <a:t>Најочигледнији примјер дуге и бурне прошлости Земљине коре се огледа у слојевима седиментних стијена јер су се они таложили тако да млађи слојеви леже преко старијих.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8ED4DF-5C80-44C8-AC23-5DE89375E68E}"/>
              </a:ext>
            </a:extLst>
          </p:cNvPr>
          <p:cNvSpPr txBox="1"/>
          <p:nvPr/>
        </p:nvSpPr>
        <p:spPr>
          <a:xfrm>
            <a:off x="293988" y="3911402"/>
            <a:ext cx="51845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/>
              <a:t>Слојеви седиментних стијена се могу срести у природи непромијењени али има и изломљених и преврнутих као и издигнутих у велике наборе. Најчешћи облици су боре или расједи па то расједање и набирање Земљине коре називамо  </a:t>
            </a:r>
            <a:r>
              <a:rPr lang="sr-Cyrl-BA" sz="2400" b="1" dirty="0"/>
              <a:t>орогеним покретима.</a:t>
            </a:r>
            <a:r>
              <a:rPr lang="sr-Cyrl-BA" sz="2400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70B8DD-146C-41BD-AA18-B7F499B53709}"/>
              </a:ext>
            </a:extLst>
          </p:cNvPr>
          <p:cNvSpPr txBox="1"/>
          <p:nvPr/>
        </p:nvSpPr>
        <p:spPr>
          <a:xfrm>
            <a:off x="6113512" y="5997997"/>
            <a:ext cx="4574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/>
              <a:t>Орогеним покретима настају </a:t>
            </a:r>
            <a:r>
              <a:rPr lang="sr-Cyrl-BA" sz="2400" b="1" dirty="0"/>
              <a:t>планине и котлине</a:t>
            </a:r>
            <a:r>
              <a:rPr lang="sr-Cyrl-BA" sz="2400" dirty="0"/>
              <a:t>.</a:t>
            </a:r>
          </a:p>
        </p:txBody>
      </p:sp>
      <p:pic>
        <p:nvPicPr>
          <p:cNvPr id="10" name="Slika 3">
            <a:extLst>
              <a:ext uri="{FF2B5EF4-FFF2-40B4-BE49-F238E27FC236}">
                <a16:creationId xmlns:a16="http://schemas.microsoft.com/office/drawing/2014/main" id="{2F197CBF-AA80-432D-A6A8-A256E7D0E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694" y="221941"/>
            <a:ext cx="5280585" cy="2486978"/>
          </a:xfrm>
          <a:prstGeom prst="rect">
            <a:avLst/>
          </a:prstGeom>
        </p:spPr>
      </p:pic>
      <p:pic>
        <p:nvPicPr>
          <p:cNvPr id="11" name="Slika 3" descr="Slika na kojoj se prikazuje stijena, na otvorenom, stjenovito, priroda&#10;&#10;Opis je automatski generiran">
            <a:extLst>
              <a:ext uri="{FF2B5EF4-FFF2-40B4-BE49-F238E27FC236}">
                <a16:creationId xmlns:a16="http://schemas.microsoft.com/office/drawing/2014/main" id="{36233510-ED3A-46B5-A5F4-1127EC4FD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567" y="3012629"/>
            <a:ext cx="5280585" cy="28276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156394-31C9-4C7D-BC33-6A2BAC7B42B8}"/>
              </a:ext>
            </a:extLst>
          </p:cNvPr>
          <p:cNvSpPr txBox="1"/>
          <p:nvPr/>
        </p:nvSpPr>
        <p:spPr>
          <a:xfrm>
            <a:off x="6456040" y="261843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b="1" dirty="0">
                <a:solidFill>
                  <a:schemeClr val="bg1"/>
                </a:solidFill>
              </a:rPr>
              <a:t>Расједање</a:t>
            </a:r>
            <a:r>
              <a:rPr lang="sr-Cyrl-BA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2EC20B-28ED-46DE-A788-CFBC9E1EA23E}"/>
              </a:ext>
            </a:extLst>
          </p:cNvPr>
          <p:cNvSpPr txBox="1"/>
          <p:nvPr/>
        </p:nvSpPr>
        <p:spPr>
          <a:xfrm>
            <a:off x="6456040" y="5282479"/>
            <a:ext cx="14028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b="1" dirty="0">
                <a:solidFill>
                  <a:schemeClr val="bg1"/>
                </a:solidFill>
              </a:rPr>
              <a:t>Борање </a:t>
            </a:r>
          </a:p>
        </p:txBody>
      </p:sp>
    </p:spTree>
    <p:extLst>
      <p:ext uri="{BB962C8B-B14F-4D97-AF65-F5344CB8AC3E}">
        <p14:creationId xmlns:p14="http://schemas.microsoft.com/office/powerpoint/2010/main" val="953851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Title">
            <a:extLst>
              <a:ext uri="{FF2B5EF4-FFF2-40B4-BE49-F238E27FC236}">
                <a16:creationId xmlns:a16="http://schemas.microsoft.com/office/drawing/2014/main" id="{083C325F-F11B-412D-BA3F-DD90FCE17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368" y="233353"/>
            <a:ext cx="6624096" cy="864312"/>
          </a:xfrm>
        </p:spPr>
        <p:txBody>
          <a:bodyPr/>
          <a:lstStyle/>
          <a:p>
            <a:r>
              <a:rPr lang="sr-Cyrl-BA" dirty="0"/>
              <a:t>Настанак планина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37BE29-AED6-4FE1-B7DA-0BF677755767}"/>
              </a:ext>
            </a:extLst>
          </p:cNvPr>
          <p:cNvSpPr txBox="1"/>
          <p:nvPr/>
        </p:nvSpPr>
        <p:spPr>
          <a:xfrm>
            <a:off x="7536160" y="2559844"/>
            <a:ext cx="38164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/>
              <a:t>Расједањем настају </a:t>
            </a:r>
            <a:r>
              <a:rPr lang="sr-Cyrl-BA" sz="2400" b="1" dirty="0"/>
              <a:t>ГРОМАДНЕ ПЛАНИНЕ </a:t>
            </a:r>
            <a:r>
              <a:rPr lang="sr-Cyrl-BA" sz="2400" dirty="0"/>
              <a:t>које се издижу у виду заравњених громада окружених </a:t>
            </a:r>
            <a:r>
              <a:rPr lang="sr-Cyrl-BA" sz="2400" dirty="0">
                <a:solidFill>
                  <a:srgbClr val="FF0000"/>
                </a:solidFill>
              </a:rPr>
              <a:t>котлинама.</a:t>
            </a:r>
          </a:p>
        </p:txBody>
      </p:sp>
      <p:pic>
        <p:nvPicPr>
          <p:cNvPr id="3080" name="Picture 8" descr="Како настају планине? | Географија Надаљ">
            <a:extLst>
              <a:ext uri="{FF2B5EF4-FFF2-40B4-BE49-F238E27FC236}">
                <a16:creationId xmlns:a16="http://schemas.microsoft.com/office/drawing/2014/main" id="{76CE63B8-9C48-467C-8ADC-33C7137E7E02}"/>
              </a:ext>
            </a:extLst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80" y="1371815"/>
            <a:ext cx="6096000" cy="350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A310B6-EBF6-4B2E-A22B-FD0CECA05430}"/>
              </a:ext>
            </a:extLst>
          </p:cNvPr>
          <p:cNvSpPr/>
          <p:nvPr/>
        </p:nvSpPr>
        <p:spPr>
          <a:xfrm>
            <a:off x="1631504" y="2564904"/>
            <a:ext cx="1512168" cy="5040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b="1" dirty="0"/>
              <a:t>КОТЛИНА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315485-05A3-44DC-8A0C-69441314F805}"/>
              </a:ext>
            </a:extLst>
          </p:cNvPr>
          <p:cNvSpPr/>
          <p:nvPr/>
        </p:nvSpPr>
        <p:spPr>
          <a:xfrm>
            <a:off x="3296680" y="1187852"/>
            <a:ext cx="1728192" cy="719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b="1" dirty="0"/>
              <a:t>ГРОМАДНА </a:t>
            </a:r>
          </a:p>
          <a:p>
            <a:pPr algn="ctr"/>
            <a:r>
              <a:rPr lang="sr-Cyrl-BA" b="1" dirty="0"/>
              <a:t>ПЛАНИНА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E0AB4F-E74E-416B-8A64-530524A2A509}"/>
              </a:ext>
            </a:extLst>
          </p:cNvPr>
          <p:cNvSpPr txBox="1"/>
          <p:nvPr/>
        </p:nvSpPr>
        <p:spPr>
          <a:xfrm>
            <a:off x="119336" y="5301208"/>
            <a:ext cx="35290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b="1" dirty="0"/>
              <a:t>КОТЛИНЕ</a:t>
            </a:r>
            <a:r>
              <a:rPr lang="sr-Cyrl-BA" sz="2000" dirty="0"/>
              <a:t> су пространа удубљења која настају спуштањем дијелова Земљине коредуж расједа.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CAC6FBC-77B1-4D97-857C-21BBE42BD80F}"/>
              </a:ext>
            </a:extLst>
          </p:cNvPr>
          <p:cNvCxnSpPr/>
          <p:nvPr/>
        </p:nvCxnSpPr>
        <p:spPr>
          <a:xfrm flipV="1">
            <a:off x="551384" y="3068960"/>
            <a:ext cx="1440160" cy="22322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7A11AAC-6A48-4462-8A70-A655B2CF241D}"/>
              </a:ext>
            </a:extLst>
          </p:cNvPr>
          <p:cNvSpPr txBox="1"/>
          <p:nvPr/>
        </p:nvSpPr>
        <p:spPr>
          <a:xfrm>
            <a:off x="4295800" y="5301208"/>
            <a:ext cx="2520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b="1" dirty="0"/>
              <a:t>РАСЈЕДИ</a:t>
            </a:r>
            <a:r>
              <a:rPr lang="sr-Cyrl-BA" sz="2000" dirty="0"/>
              <a:t> су пукотине дуж којих је дошло до  помјерања раскинутих слојева.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6D308CA-F78A-40EB-88B4-FEC2FFB443F5}"/>
              </a:ext>
            </a:extLst>
          </p:cNvPr>
          <p:cNvCxnSpPr/>
          <p:nvPr/>
        </p:nvCxnSpPr>
        <p:spPr>
          <a:xfrm flipH="1" flipV="1">
            <a:off x="4367808" y="3644869"/>
            <a:ext cx="144016" cy="144538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D5BF638-27ED-4D69-83A8-F312C68A98EC}"/>
              </a:ext>
            </a:extLst>
          </p:cNvPr>
          <p:cNvCxnSpPr/>
          <p:nvPr/>
        </p:nvCxnSpPr>
        <p:spPr>
          <a:xfrm flipH="1" flipV="1">
            <a:off x="2855640" y="4005064"/>
            <a:ext cx="1440160" cy="129614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9420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950DA-8667-40F7-9B30-9059E535723B}"/>
              </a:ext>
            </a:extLst>
          </p:cNvPr>
          <p:cNvSpPr txBox="1"/>
          <p:nvPr/>
        </p:nvSpPr>
        <p:spPr>
          <a:xfrm>
            <a:off x="551384" y="548680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/>
              <a:t>ГРОМАДНЕ ПЛАНИНЕ</a:t>
            </a:r>
          </a:p>
        </p:txBody>
      </p:sp>
      <p:pic>
        <p:nvPicPr>
          <p:cNvPr id="4098" name="Picture 2" descr="Jastrebac - Turisti Srbije : Turisti Srbije">
            <a:extLst>
              <a:ext uri="{FF2B5EF4-FFF2-40B4-BE49-F238E27FC236}">
                <a16:creationId xmlns:a16="http://schemas.microsoft.com/office/drawing/2014/main" id="{5363F573-E95D-4BEE-86F0-708296F4D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107397"/>
            <a:ext cx="4781550" cy="282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acionalni park „Fruška gora“">
            <a:extLst>
              <a:ext uri="{FF2B5EF4-FFF2-40B4-BE49-F238E27FC236}">
                <a16:creationId xmlns:a16="http://schemas.microsoft.com/office/drawing/2014/main" id="{AFA6BBEC-2F3B-46B0-81E9-806B02680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12" y="1107398"/>
            <a:ext cx="6553200" cy="282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54CF16-6B35-4CBE-A7E0-8C2B63DE437B}"/>
              </a:ext>
            </a:extLst>
          </p:cNvPr>
          <p:cNvSpPr txBox="1"/>
          <p:nvPr/>
        </p:nvSpPr>
        <p:spPr>
          <a:xfrm>
            <a:off x="407368" y="350100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>
                <a:solidFill>
                  <a:schemeClr val="bg1"/>
                </a:solidFill>
              </a:rPr>
              <a:t>ЈАСТРЕБАЦ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6D1925-65AF-4614-B79C-818F6F832690}"/>
              </a:ext>
            </a:extLst>
          </p:cNvPr>
          <p:cNvSpPr txBox="1"/>
          <p:nvPr/>
        </p:nvSpPr>
        <p:spPr>
          <a:xfrm>
            <a:off x="5447928" y="357301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>
                <a:solidFill>
                  <a:schemeClr val="bg1"/>
                </a:solidFill>
              </a:rPr>
              <a:t>ФРУШКА ГОРА</a:t>
            </a:r>
          </a:p>
        </p:txBody>
      </p:sp>
      <p:pic>
        <p:nvPicPr>
          <p:cNvPr id="4108" name="Picture 12" descr="Cugnon, Ardenas, Bélgica | fotos gratuitas - Rgbstock - fotos gratuitas |  camc | January - 24 - 2017 (1)">
            <a:extLst>
              <a:ext uri="{FF2B5EF4-FFF2-40B4-BE49-F238E27FC236}">
                <a16:creationId xmlns:a16="http://schemas.microsoft.com/office/drawing/2014/main" id="{7E4E22FC-9164-408A-87CB-87BCC771F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73" y="4149080"/>
            <a:ext cx="5172339" cy="251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990150-89DF-4E3F-9939-BDAE1A24844D}"/>
              </a:ext>
            </a:extLst>
          </p:cNvPr>
          <p:cNvSpPr txBox="1"/>
          <p:nvPr/>
        </p:nvSpPr>
        <p:spPr>
          <a:xfrm>
            <a:off x="263352" y="623731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>
                <a:solidFill>
                  <a:schemeClr val="bg1"/>
                </a:solidFill>
              </a:rPr>
              <a:t>АРДЕНИ</a:t>
            </a:r>
          </a:p>
        </p:txBody>
      </p:sp>
      <p:pic>
        <p:nvPicPr>
          <p:cNvPr id="4110" name="Picture 14" descr="Altaj. Prvorazredna moto destinacija | ...">
            <a:extLst>
              <a:ext uri="{FF2B5EF4-FFF2-40B4-BE49-F238E27FC236}">
                <a16:creationId xmlns:a16="http://schemas.microsoft.com/office/drawing/2014/main" id="{AF2D9369-1C7B-456D-A898-A1091FF6E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369" y="4120116"/>
            <a:ext cx="5996286" cy="251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576644-864C-43FD-830E-6B3611E471C6}"/>
              </a:ext>
            </a:extLst>
          </p:cNvPr>
          <p:cNvSpPr txBox="1"/>
          <p:nvPr/>
        </p:nvSpPr>
        <p:spPr>
          <a:xfrm>
            <a:off x="5879976" y="623731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>
                <a:solidFill>
                  <a:schemeClr val="bg1"/>
                </a:solidFill>
              </a:rPr>
              <a:t>АЛТАЈ</a:t>
            </a:r>
          </a:p>
        </p:txBody>
      </p:sp>
    </p:spTree>
    <p:extLst>
      <p:ext uri="{BB962C8B-B14F-4D97-AF65-F5344CB8AC3E}">
        <p14:creationId xmlns:p14="http://schemas.microsoft.com/office/powerpoint/2010/main" val="1694967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ко настају планине? | Географија Надаљ">
            <a:extLst>
              <a:ext uri="{FF2B5EF4-FFF2-40B4-BE49-F238E27FC236}">
                <a16:creationId xmlns:a16="http://schemas.microsoft.com/office/drawing/2014/main" id="{30222001-E698-4CE2-AE4D-8092C3D9D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36839"/>
            <a:ext cx="6264771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4373E1-4C1B-4376-8FE3-42D7129BBA00}"/>
              </a:ext>
            </a:extLst>
          </p:cNvPr>
          <p:cNvSpPr txBox="1"/>
          <p:nvPr/>
        </p:nvSpPr>
        <p:spPr>
          <a:xfrm>
            <a:off x="7192185" y="1193595"/>
            <a:ext cx="48245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/>
              <a:t>Када су слојеви седиментних стијена изложени бочним притисцима, долази ди њихповог набирања и тако настају </a:t>
            </a:r>
          </a:p>
          <a:p>
            <a:r>
              <a:rPr lang="sr-Cyrl-BA" sz="2400" b="1" dirty="0"/>
              <a:t>ВЈЕНАЧНЕ ПЛАНИНЕ.</a:t>
            </a:r>
            <a:endParaRPr lang="sr-Cyrl-B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0787B1-5092-4D89-BEAD-B8585C524CD8}"/>
              </a:ext>
            </a:extLst>
          </p:cNvPr>
          <p:cNvSpPr txBox="1"/>
          <p:nvPr/>
        </p:nvSpPr>
        <p:spPr>
          <a:xfrm>
            <a:off x="7192185" y="3638331"/>
            <a:ext cx="4464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/>
              <a:t>Вјеначне планине се пружају у виду вијенаца неколико дедетина,стотина или хиљада километара.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054384-9DE3-4930-90F3-B79C93734E54}"/>
              </a:ext>
            </a:extLst>
          </p:cNvPr>
          <p:cNvSpPr txBox="1"/>
          <p:nvPr/>
        </p:nvSpPr>
        <p:spPr>
          <a:xfrm>
            <a:off x="2477598" y="5376056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/>
              <a:t>БОРЕ </a:t>
            </a:r>
            <a:r>
              <a:rPr lang="sr-Cyrl-BA" dirty="0"/>
              <a:t>су основни облици који настају хоризонталним набирањем слојева стијена под утицајем бочних притисака.</a:t>
            </a:r>
            <a:r>
              <a:rPr lang="sr-Cyrl-BA" b="1" dirty="0"/>
              <a:t>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67B985B-2181-4B9B-8A77-92892A46AF93}"/>
              </a:ext>
            </a:extLst>
          </p:cNvPr>
          <p:cNvCxnSpPr>
            <a:cxnSpLocks/>
          </p:cNvCxnSpPr>
          <p:nvPr/>
        </p:nvCxnSpPr>
        <p:spPr>
          <a:xfrm flipV="1">
            <a:off x="3179676" y="3645024"/>
            <a:ext cx="1098122" cy="17281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32E001D-C7CA-4F98-992B-00DA840D0C8D}"/>
              </a:ext>
            </a:extLst>
          </p:cNvPr>
          <p:cNvCxnSpPr/>
          <p:nvPr/>
        </p:nvCxnSpPr>
        <p:spPr>
          <a:xfrm flipV="1">
            <a:off x="2855640" y="3356992"/>
            <a:ext cx="324036" cy="20162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5C756B-0F2D-4400-9573-3553B5210DBB}"/>
              </a:ext>
            </a:extLst>
          </p:cNvPr>
          <p:cNvCxnSpPr/>
          <p:nvPr/>
        </p:nvCxnSpPr>
        <p:spPr>
          <a:xfrm flipH="1" flipV="1">
            <a:off x="1703512" y="3356992"/>
            <a:ext cx="936104" cy="20162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C97D8C9-00AB-4EB4-9568-6B620AE97A03}"/>
              </a:ext>
            </a:extLst>
          </p:cNvPr>
          <p:cNvCxnSpPr>
            <a:cxnSpLocks/>
          </p:cNvCxnSpPr>
          <p:nvPr/>
        </p:nvCxnSpPr>
        <p:spPr>
          <a:xfrm flipH="1" flipV="1">
            <a:off x="4511824" y="2841043"/>
            <a:ext cx="2680361" cy="6916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D2E9F46-EE84-4FCF-A1BC-40E39B5BC115}"/>
              </a:ext>
            </a:extLst>
          </p:cNvPr>
          <p:cNvCxnSpPr>
            <a:cxnSpLocks/>
          </p:cNvCxnSpPr>
          <p:nvPr/>
        </p:nvCxnSpPr>
        <p:spPr>
          <a:xfrm flipH="1">
            <a:off x="3179676" y="2947635"/>
            <a:ext cx="4012509" cy="783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3310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666699"/>
      </a:hlink>
      <a:folHlink>
        <a:srgbClr val="666699"/>
      </a:folHlink>
    </a:clrScheme>
    <a:fontScheme name="Dino PPT">
      <a:majorFont>
        <a:latin typeface="Gill Sans MT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16411074_School report presentation with dinosaur models_AAS_v3" id="{2E2DFC83-FE44-43DC-854E-F7E09DAA4285}" vid="{47F7BBDC-F340-4591-99D2-80DC27F95CB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245F46C-101D-473C-80D5-E5F60B829728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16DF1DA9-C4BD-4FEF-81B4-3721061C3FA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B8F51E-7DFC-4615-95A0-D04EAED048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School report presentation with dinosaur models</Template>
  <TotalTime>215</TotalTime>
  <Words>507</Words>
  <Application>Microsoft Office PowerPoint</Application>
  <PresentationFormat>Widescreen</PresentationFormat>
  <Paragraphs>90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Garamond</vt:lpstr>
      <vt:lpstr>Gill Sans MT</vt:lpstr>
      <vt:lpstr>Office Theme</vt:lpstr>
      <vt:lpstr>ГЕОЛОШКИ РАЗВОЈ  ЗЕМЉИНЕ КОРЕ И УНУТРАШЊЕ ЗЕМЉИНЕ СИЛЕ</vt:lpstr>
      <vt:lpstr>PowerPoint Presentation</vt:lpstr>
      <vt:lpstr>PowerPoint Presentation</vt:lpstr>
      <vt:lpstr>ТЕКТОНСКИ ПОКРЕТИ</vt:lpstr>
      <vt:lpstr>PowerPoint Presentation</vt:lpstr>
      <vt:lpstr>PowerPoint Presentation</vt:lpstr>
      <vt:lpstr>Настанак планина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ГЕОЛОШКИ РАЗВОЈ  ЗЕМЉИНЕ КОРЕ И УНУТРАШЊЕ ЗЕМЉИНЕ СИЛЕ</dc:title>
  <dc:creator>Danijela Lolic</dc:creator>
  <cp:lastModifiedBy>Danijela Lolic</cp:lastModifiedBy>
  <cp:revision>19</cp:revision>
  <dcterms:created xsi:type="dcterms:W3CDTF">2020-12-22T13:26:21Z</dcterms:created>
  <dcterms:modified xsi:type="dcterms:W3CDTF">2020-12-22T17:01:22Z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