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186"/>
    <a:srgbClr val="FAD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5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5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6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6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5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4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8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2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0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7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3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2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F9126C-EBD6-4A8F-8B8D-5FC36DCA531A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74E7-24CC-49E7-9035-FBF5735D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6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2700"/>
            <a:ext cx="8825658" cy="2478681"/>
          </a:xfrm>
        </p:spPr>
        <p:txBody>
          <a:bodyPr/>
          <a:lstStyle/>
          <a:p>
            <a:pPr algn="ctr"/>
            <a:r>
              <a:rPr lang="sr-Cyrl-R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</a:t>
            </a:r>
            <a:br>
              <a:rPr lang="sr-Cyrl-R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sr-Cyrl-R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разред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3838" y="3393080"/>
            <a:ext cx="7627889" cy="1572620"/>
          </a:xfrm>
        </p:spPr>
        <p:txBody>
          <a:bodyPr>
            <a:noAutofit/>
          </a:bodyPr>
          <a:lstStyle/>
          <a:p>
            <a:pPr algn="ctr"/>
            <a:r>
              <a:rPr lang="sr-Cyrl-R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 час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68" y="0"/>
            <a:ext cx="3250632" cy="205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4" y="4578943"/>
            <a:ext cx="1971676" cy="1900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900" y="2504081"/>
            <a:ext cx="971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rgbClr val="FF0000"/>
                </a:solidFill>
              </a:rPr>
              <a:t>Запјевајмо  засвирајмо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868" y="2451744"/>
            <a:ext cx="2549186" cy="4035239"/>
          </a:xfrm>
        </p:spPr>
        <p:txBody>
          <a:bodyPr>
            <a:normAutofit fontScale="90000"/>
          </a:bodyPr>
          <a:lstStyle/>
          <a:p>
            <a:r>
              <a:rPr lang="sr-Cyrl-RS" sz="1800" b="1" dirty="0" smtClean="0">
                <a:solidFill>
                  <a:srgbClr val="FFFF00"/>
                </a:solidFill>
              </a:rPr>
              <a:t>Ту се шеће </a:t>
            </a:r>
            <a:r>
              <a:rPr lang="sr-Cyrl-RS" sz="1800" b="1" dirty="0" smtClean="0">
                <a:solidFill>
                  <a:srgbClr val="FFFF00"/>
                </a:solidFill>
              </a:rPr>
              <a:t>лепа </a:t>
            </a:r>
            <a:r>
              <a:rPr lang="sr-Cyrl-RS" sz="1800" b="1" dirty="0" smtClean="0">
                <a:solidFill>
                  <a:srgbClr val="FFFF00"/>
                </a:solidFill>
              </a:rPr>
              <a:t>Ката, воду захвата.</a:t>
            </a:r>
            <a:br>
              <a:rPr lang="sr-Cyrl-RS" sz="1800" b="1" dirty="0" smtClean="0">
                <a:solidFill>
                  <a:srgbClr val="FFFF00"/>
                </a:solidFill>
              </a:rPr>
            </a:br>
            <a:r>
              <a:rPr lang="sr-Cyrl-RS" sz="1800" b="1" dirty="0">
                <a:solidFill>
                  <a:srgbClr val="FFFF00"/>
                </a:solidFill>
              </a:rPr>
              <a:t/>
            </a:r>
            <a:br>
              <a:rPr lang="sr-Cyrl-RS" sz="1800" b="1" dirty="0">
                <a:solidFill>
                  <a:srgbClr val="FFFF00"/>
                </a:solidFill>
              </a:rPr>
            </a:br>
            <a:r>
              <a:rPr lang="sr-Cyrl-RS" sz="1800" b="1" dirty="0" smtClean="0">
                <a:solidFill>
                  <a:srgbClr val="FFFF00"/>
                </a:solidFill>
              </a:rPr>
              <a:t>Момче јој </a:t>
            </a:r>
            <a:r>
              <a:rPr lang="sr-Cyrl-RS" sz="1800" b="1" smtClean="0">
                <a:solidFill>
                  <a:srgbClr val="FFFF00"/>
                </a:solidFill>
              </a:rPr>
              <a:t>се </a:t>
            </a:r>
            <a:r>
              <a:rPr lang="sr-Cyrl-RS" sz="1800" b="1" smtClean="0">
                <a:solidFill>
                  <a:srgbClr val="FFFF00"/>
                </a:solidFill>
              </a:rPr>
              <a:t>с’ </a:t>
            </a:r>
            <a:r>
              <a:rPr lang="sr-Cyrl-RS" sz="1800" b="1" dirty="0" smtClean="0">
                <a:solidFill>
                  <a:srgbClr val="FFFF00"/>
                </a:solidFill>
              </a:rPr>
              <a:t>брега баца златном јабуком.</a:t>
            </a:r>
            <a:br>
              <a:rPr lang="sr-Cyrl-RS" sz="1800" b="1" dirty="0" smtClean="0">
                <a:solidFill>
                  <a:srgbClr val="FFFF00"/>
                </a:solidFill>
              </a:rPr>
            </a:br>
            <a:r>
              <a:rPr lang="sr-Cyrl-RS" sz="1800" b="1" dirty="0">
                <a:solidFill>
                  <a:srgbClr val="FFFF00"/>
                </a:solidFill>
              </a:rPr>
              <a:t/>
            </a:r>
            <a:br>
              <a:rPr lang="sr-Cyrl-RS" sz="1800" b="1" dirty="0">
                <a:solidFill>
                  <a:srgbClr val="FFFF00"/>
                </a:solidFill>
              </a:rPr>
            </a:br>
            <a:r>
              <a:rPr lang="sr-Cyrl-RS" sz="1800" b="1" dirty="0" smtClean="0">
                <a:solidFill>
                  <a:srgbClr val="FFFF00"/>
                </a:solidFill>
              </a:rPr>
              <a:t>Узми Като, узми злато, моја ћеш бити.</a:t>
            </a:r>
            <a:br>
              <a:rPr lang="sr-Cyrl-RS" sz="1800" b="1" dirty="0" smtClean="0">
                <a:solidFill>
                  <a:srgbClr val="FFFF00"/>
                </a:solidFill>
              </a:rPr>
            </a:br>
            <a:r>
              <a:rPr lang="sr-Cyrl-RS" sz="1800" b="1" dirty="0">
                <a:solidFill>
                  <a:srgbClr val="FFFF00"/>
                </a:solidFill>
              </a:rPr>
              <a:t/>
            </a:r>
            <a:br>
              <a:rPr lang="sr-Cyrl-RS" sz="1800" b="1" dirty="0">
                <a:solidFill>
                  <a:srgbClr val="FFFF00"/>
                </a:solidFill>
              </a:rPr>
            </a:br>
            <a:r>
              <a:rPr lang="sr-Cyrl-RS" sz="1800" b="1" dirty="0" smtClean="0">
                <a:solidFill>
                  <a:srgbClr val="FFFF00"/>
                </a:solidFill>
              </a:rPr>
              <a:t>Нећу, нећу младо момче имам драгога.</a:t>
            </a:r>
            <a:br>
              <a:rPr lang="sr-Cyrl-RS" sz="1800" b="1" dirty="0" smtClean="0">
                <a:solidFill>
                  <a:srgbClr val="FFFF00"/>
                </a:solidFill>
              </a:rPr>
            </a:br>
            <a:r>
              <a:rPr lang="sr-Cyrl-RS" sz="1800" b="1" dirty="0">
                <a:solidFill>
                  <a:srgbClr val="FFFF00"/>
                </a:solidFill>
              </a:rPr>
              <a:t/>
            </a:r>
            <a:br>
              <a:rPr lang="sr-Cyrl-RS" sz="1800" b="1" dirty="0">
                <a:solidFill>
                  <a:srgbClr val="FFFF00"/>
                </a:solidFill>
              </a:rPr>
            </a:b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56" y="299668"/>
            <a:ext cx="5383831" cy="16708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5" y="2451744"/>
            <a:ext cx="7586133" cy="3939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5020" y="1970512"/>
            <a:ext cx="4793767" cy="378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д</a:t>
            </a:r>
            <a:r>
              <a:rPr lang="sr-Cyrl-RS" b="1" dirty="0" smtClean="0">
                <a:solidFill>
                  <a:srgbClr val="FFFF00"/>
                </a:solidFill>
              </a:rPr>
              <a:t>о      ре     ми фа   со	    ла     си   до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349" y="5588000"/>
            <a:ext cx="714334" cy="1000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06" y="263224"/>
            <a:ext cx="2572005" cy="20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575" y="4529418"/>
            <a:ext cx="8709025" cy="1400530"/>
          </a:xfrm>
        </p:spPr>
        <p:txBody>
          <a:bodyPr/>
          <a:lstStyle/>
          <a:p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7" y="283951"/>
            <a:ext cx="6638925" cy="1676496"/>
          </a:xfrm>
        </p:spPr>
      </p:pic>
      <p:sp>
        <p:nvSpPr>
          <p:cNvPr id="5" name="TextBox 4"/>
          <p:cNvSpPr txBox="1"/>
          <p:nvPr/>
        </p:nvSpPr>
        <p:spPr>
          <a:xfrm>
            <a:off x="1035586" y="1259777"/>
            <a:ext cx="578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chemeClr val="accent1"/>
                </a:solidFill>
              </a:rPr>
              <a:t>ла  </a:t>
            </a:r>
            <a:r>
              <a:rPr lang="sr-Cyrl-RS" b="1" dirty="0" smtClean="0">
                <a:solidFill>
                  <a:schemeClr val="accent1"/>
                </a:solidFill>
              </a:rPr>
              <a:t>     си     до         ре       ми    фа       со         ла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2" y="2403521"/>
            <a:ext cx="7199313" cy="3932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746" y="116033"/>
            <a:ext cx="1654229" cy="2287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73" y="2678810"/>
            <a:ext cx="3415229" cy="33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325" y="3897770"/>
            <a:ext cx="6594475" cy="715682"/>
          </a:xfrm>
        </p:spPr>
        <p:txBody>
          <a:bodyPr/>
          <a:lstStyle/>
          <a:p>
            <a:endParaRPr lang="en-U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25" y="338595"/>
            <a:ext cx="6638925" cy="1628775"/>
          </a:xfrm>
        </p:spPr>
      </p:pic>
      <p:sp>
        <p:nvSpPr>
          <p:cNvPr id="5" name="TextBox 4"/>
          <p:cNvSpPr txBox="1"/>
          <p:nvPr/>
        </p:nvSpPr>
        <p:spPr>
          <a:xfrm>
            <a:off x="2578100" y="1447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00B050"/>
                </a:solidFill>
              </a:rPr>
              <a:t>со </a:t>
            </a:r>
            <a:r>
              <a:rPr lang="sr-Cyrl-RS" b="1" dirty="0" smtClean="0">
                <a:solidFill>
                  <a:srgbClr val="00B050"/>
                </a:solidFill>
              </a:rPr>
              <a:t>       ла          </a:t>
            </a:r>
            <a:r>
              <a:rPr lang="sr-Cyrl-RS" b="1" dirty="0">
                <a:solidFill>
                  <a:srgbClr val="00B050"/>
                </a:solidFill>
              </a:rPr>
              <a:t>си     до	       ре        ми         фа    </a:t>
            </a:r>
            <a:r>
              <a:rPr lang="sr-Cyrl-RS" b="1" dirty="0" smtClean="0">
                <a:solidFill>
                  <a:srgbClr val="00B050"/>
                </a:solidFill>
              </a:rPr>
              <a:t> со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9" y="2209726"/>
            <a:ext cx="7058025" cy="3495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72574" y="3337283"/>
            <a:ext cx="2444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C000"/>
                </a:solidFill>
              </a:rPr>
              <a:t>Слонче има мајку слоницу, слоницу. </a:t>
            </a:r>
          </a:p>
          <a:p>
            <a:endParaRPr lang="sr-Cyrl-RS" dirty="0">
              <a:solidFill>
                <a:srgbClr val="FFC000"/>
              </a:solidFill>
            </a:endParaRPr>
          </a:p>
          <a:p>
            <a:r>
              <a:rPr lang="sr-Cyrl-RS" dirty="0" smtClean="0">
                <a:solidFill>
                  <a:srgbClr val="FFC000"/>
                </a:solidFill>
              </a:rPr>
              <a:t>Жапче има мајку жабицу, жабицу.</a:t>
            </a:r>
          </a:p>
          <a:p>
            <a:endParaRPr lang="sr-Cyrl-RS" dirty="0">
              <a:solidFill>
                <a:srgbClr val="FFC000"/>
              </a:solidFill>
            </a:endParaRPr>
          </a:p>
          <a:p>
            <a:r>
              <a:rPr lang="sr-Cyrl-RS" dirty="0" smtClean="0">
                <a:solidFill>
                  <a:srgbClr val="FFC000"/>
                </a:solidFill>
              </a:rPr>
              <a:t>Дете има мајку мајчицу, мајчицу.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8" y="292255"/>
            <a:ext cx="1736802" cy="1840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6" y="2461442"/>
            <a:ext cx="1842915" cy="17516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" y="4452308"/>
            <a:ext cx="1914618" cy="21871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233" y="292255"/>
            <a:ext cx="2764501" cy="20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1" y="287338"/>
            <a:ext cx="10024892" cy="5639002"/>
          </a:xfrm>
        </p:spPr>
      </p:pic>
      <p:sp>
        <p:nvSpPr>
          <p:cNvPr id="7" name="TextBox 6"/>
          <p:cNvSpPr txBox="1"/>
          <p:nvPr/>
        </p:nvSpPr>
        <p:spPr>
          <a:xfrm>
            <a:off x="1003300" y="287338"/>
            <a:ext cx="933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СРЕЋАН       РАСПУСТ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0" y="5156899"/>
            <a:ext cx="732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smtClean="0">
                <a:solidFill>
                  <a:srgbClr val="FF0000"/>
                </a:solidFill>
              </a:rPr>
              <a:t>         ЧУВАЈТЕ     </a:t>
            </a:r>
            <a:r>
              <a:rPr lang="sr-Cyrl-RS" sz="4400" b="1" dirty="0" smtClean="0">
                <a:solidFill>
                  <a:srgbClr val="FF0000"/>
                </a:solidFill>
              </a:rPr>
              <a:t>СЕ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58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Ion</vt:lpstr>
      <vt:lpstr>Музичка култура VI разред</vt:lpstr>
      <vt:lpstr>Ту се шеће лепа Ката, воду захвата.  Момче јој се с’ брега баца златном јабуком.  Узми Като, узми злато, моја ћеш бити.  Нећу, нећу младо момче имам драгога.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 VI разред</dc:title>
  <dc:creator>Racunar</dc:creator>
  <cp:lastModifiedBy>Racunar</cp:lastModifiedBy>
  <cp:revision>15</cp:revision>
  <dcterms:created xsi:type="dcterms:W3CDTF">2020-05-20T12:06:47Z</dcterms:created>
  <dcterms:modified xsi:type="dcterms:W3CDTF">2020-05-31T20:02:17Z</dcterms:modified>
</cp:coreProperties>
</file>