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1" r:id="rId5"/>
    <p:sldId id="260" r:id="rId6"/>
    <p:sldId id="262" r:id="rId7"/>
    <p:sldId id="258" r:id="rId8"/>
    <p:sldId id="263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C6A12-48BC-4E41-90E0-2594D32C9612}" type="datetimeFigureOut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77DEC-DB5D-4B51-82DC-2B380F5FC61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8" name="Title 27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r-Cyrl-RS" sz="6600" b="1" dirty="0" smtClean="0"/>
              <a:t>ЗАПРЕМИНА ЛОПТЕ</a:t>
            </a:r>
            <a:endParaRPr lang="en-US" sz="6600" b="1" dirty="0"/>
          </a:p>
        </p:txBody>
      </p:sp>
      <p:sp>
        <p:nvSpPr>
          <p:cNvPr id="29" name="Subtitle 2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geogebra-expor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676400"/>
            <a:ext cx="1514286" cy="1076191"/>
          </a:xfrm>
          <a:prstGeom prst="rect">
            <a:avLst/>
          </a:prstGeom>
        </p:spPr>
      </p:pic>
      <p:pic>
        <p:nvPicPr>
          <p:cNvPr id="19" name="Picture 18" descr="geogebra-expor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9000" y="1676400"/>
            <a:ext cx="1514286" cy="1076191"/>
          </a:xfrm>
          <a:prstGeom prst="rect">
            <a:avLst/>
          </a:prstGeom>
        </p:spPr>
      </p:pic>
      <p:pic>
        <p:nvPicPr>
          <p:cNvPr id="20" name="Picture 19" descr="geogebra-expor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1676400"/>
            <a:ext cx="1514286" cy="1076191"/>
          </a:xfrm>
          <a:prstGeom prst="rect">
            <a:avLst/>
          </a:prstGeom>
        </p:spPr>
      </p:pic>
      <p:pic>
        <p:nvPicPr>
          <p:cNvPr id="21" name="Picture 20" descr="geogebra-expor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676400"/>
            <a:ext cx="1514286" cy="1076191"/>
          </a:xfrm>
          <a:prstGeom prst="rect">
            <a:avLst/>
          </a:prstGeom>
        </p:spPr>
      </p:pic>
      <p:pic>
        <p:nvPicPr>
          <p:cNvPr id="22" name="Picture 21" descr="geogebra-export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43200" y="3048000"/>
            <a:ext cx="1466667" cy="1571429"/>
          </a:xfrm>
          <a:prstGeom prst="rect">
            <a:avLst/>
          </a:prstGeom>
        </p:spPr>
      </p:pic>
      <p:sp>
        <p:nvSpPr>
          <p:cNvPr id="23" name="TextBox 22"/>
          <p:cNvSpPr txBox="1"/>
          <p:nvPr/>
        </p:nvSpPr>
        <p:spPr>
          <a:xfrm>
            <a:off x="140638" y="609600"/>
            <a:ext cx="90033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Посматрајмо четири једнаке купе које имају висину једнаку полупречнику базе, </a:t>
            </a:r>
          </a:p>
          <a:p>
            <a:r>
              <a:rPr lang="sr-Cyrl-RS" sz="2000" dirty="0"/>
              <a:t>т</a:t>
            </a:r>
            <a:r>
              <a:rPr lang="sr-Cyrl-RS" sz="2000" dirty="0" smtClean="0"/>
              <a:t>е лопту чији је полупречник једнак полупречнику базе купе.</a:t>
            </a:r>
            <a:endParaRPr lang="en-US" sz="2000" dirty="0"/>
          </a:p>
        </p:txBody>
      </p:sp>
      <p:cxnSp>
        <p:nvCxnSpPr>
          <p:cNvPr id="25" name="Straight Connector 24"/>
          <p:cNvCxnSpPr>
            <a:stCxn id="21" idx="2"/>
          </p:cNvCxnSpPr>
          <p:nvPr/>
        </p:nvCxnSpPr>
        <p:spPr>
          <a:xfrm rot="5400000" flipH="1" flipV="1">
            <a:off x="4260075" y="-378733"/>
            <a:ext cx="9391" cy="625325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6477000" y="1981200"/>
            <a:ext cx="914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324600" y="2362200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324600" y="2362200"/>
            <a:ext cx="7620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781800" y="2133600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 = r</a:t>
            </a:r>
            <a:endParaRPr lang="en-US" sz="2000" dirty="0"/>
          </a:p>
        </p:txBody>
      </p:sp>
      <p:sp>
        <p:nvSpPr>
          <p:cNvPr id="36" name="TextBox 35"/>
          <p:cNvSpPr txBox="1"/>
          <p:nvPr/>
        </p:nvSpPr>
        <p:spPr>
          <a:xfrm>
            <a:off x="457200" y="5257800"/>
            <a:ext cx="81496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 smtClean="0"/>
              <a:t>Практично се може показати да ће течност из ове четири купе, испунити</a:t>
            </a:r>
          </a:p>
          <a:p>
            <a:r>
              <a:rPr lang="sr-Cyrl-RS" sz="2000" dirty="0"/>
              <a:t>ц</a:t>
            </a:r>
            <a:r>
              <a:rPr lang="sr-Cyrl-RS" sz="2000" dirty="0" smtClean="0"/>
              <a:t>ијелу лопту, што ће нам послужити да изведемо формулу за запремину</a:t>
            </a:r>
          </a:p>
          <a:p>
            <a:r>
              <a:rPr lang="sr-Cyrl-RS" sz="2000" dirty="0"/>
              <a:t>л</a:t>
            </a:r>
            <a:r>
              <a:rPr lang="sr-Cyrl-RS" sz="2000" dirty="0" smtClean="0"/>
              <a:t>опте.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8" name="Picture 17" descr="geogebra-expor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228600"/>
            <a:ext cx="1514286" cy="1076191"/>
          </a:xfrm>
          <a:prstGeom prst="rect">
            <a:avLst/>
          </a:prstGeom>
        </p:spPr>
      </p:pic>
      <p:pic>
        <p:nvPicPr>
          <p:cNvPr id="19" name="Picture 18" descr="geogebra-expor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2800" y="228600"/>
            <a:ext cx="1514286" cy="1076191"/>
          </a:xfrm>
          <a:prstGeom prst="rect">
            <a:avLst/>
          </a:prstGeom>
        </p:spPr>
      </p:pic>
      <p:pic>
        <p:nvPicPr>
          <p:cNvPr id="20" name="Picture 19" descr="geogebra-expor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228600"/>
            <a:ext cx="1514286" cy="1076191"/>
          </a:xfrm>
          <a:prstGeom prst="rect">
            <a:avLst/>
          </a:prstGeom>
        </p:spPr>
      </p:pic>
      <p:pic>
        <p:nvPicPr>
          <p:cNvPr id="21" name="Picture 20" descr="geogebra-export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28600"/>
            <a:ext cx="1514286" cy="1076191"/>
          </a:xfrm>
          <a:prstGeom prst="rect">
            <a:avLst/>
          </a:prstGeom>
        </p:spPr>
      </p:pic>
      <p:pic>
        <p:nvPicPr>
          <p:cNvPr id="22" name="Picture 21" descr="geogebra-export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67000" y="1295400"/>
            <a:ext cx="1466667" cy="1571429"/>
          </a:xfrm>
          <a:prstGeom prst="rect">
            <a:avLst/>
          </a:prstGeom>
        </p:spPr>
      </p:pic>
      <p:cxnSp>
        <p:nvCxnSpPr>
          <p:cNvPr id="25" name="Straight Connector 24"/>
          <p:cNvCxnSpPr>
            <a:stCxn id="21" idx="2"/>
          </p:cNvCxnSpPr>
          <p:nvPr/>
        </p:nvCxnSpPr>
        <p:spPr>
          <a:xfrm rot="5400000" flipH="1" flipV="1">
            <a:off x="4183875" y="-1826533"/>
            <a:ext cx="9391" cy="6253257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rot="5400000">
            <a:off x="6172994" y="9136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172994" y="913606"/>
            <a:ext cx="7620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29400" y="685800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 = r</a:t>
            </a:r>
            <a:endParaRPr lang="en-US" sz="2000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6400800" y="533400"/>
            <a:ext cx="9144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Down Arrow 30"/>
          <p:cNvSpPr/>
          <p:nvPr/>
        </p:nvSpPr>
        <p:spPr>
          <a:xfrm>
            <a:off x="1066800" y="2438400"/>
            <a:ext cx="685800" cy="990600"/>
          </a:xfrm>
          <a:prstGeom prst="down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2" name="Picture 31" descr="geogebra-export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3962400"/>
            <a:ext cx="1504762" cy="1123810"/>
          </a:xfrm>
          <a:prstGeom prst="rect">
            <a:avLst/>
          </a:prstGeom>
        </p:spPr>
      </p:pic>
      <p:pic>
        <p:nvPicPr>
          <p:cNvPr id="34" name="Picture 33" descr="geogebra-export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4800" y="3962400"/>
            <a:ext cx="1504762" cy="1123810"/>
          </a:xfrm>
          <a:prstGeom prst="rect">
            <a:avLst/>
          </a:prstGeom>
        </p:spPr>
      </p:pic>
      <p:pic>
        <p:nvPicPr>
          <p:cNvPr id="37" name="Picture 36" descr="geogebra-export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828800" y="3962400"/>
            <a:ext cx="1504762" cy="1123810"/>
          </a:xfrm>
          <a:prstGeom prst="rect">
            <a:avLst/>
          </a:prstGeom>
        </p:spPr>
      </p:pic>
      <p:pic>
        <p:nvPicPr>
          <p:cNvPr id="38" name="Picture 37" descr="geogebra-export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52800" y="3962400"/>
            <a:ext cx="1504762" cy="1123810"/>
          </a:xfrm>
          <a:prstGeom prst="rect">
            <a:avLst/>
          </a:prstGeom>
        </p:spPr>
      </p:pic>
      <p:cxnSp>
        <p:nvCxnSpPr>
          <p:cNvPr id="40" name="Straight Connector 39"/>
          <p:cNvCxnSpPr>
            <a:stCxn id="34" idx="2"/>
          </p:cNvCxnSpPr>
          <p:nvPr/>
        </p:nvCxnSpPr>
        <p:spPr>
          <a:xfrm rot="16200000" flipH="1">
            <a:off x="4062295" y="2081095"/>
            <a:ext cx="19190" cy="6029419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1" name="Picture 40" descr="geogebra-export6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67000" y="5181600"/>
            <a:ext cx="1485714" cy="1552381"/>
          </a:xfrm>
          <a:prstGeom prst="rect">
            <a:avLst/>
          </a:prstGeom>
        </p:spPr>
      </p:pic>
      <p:cxnSp>
        <p:nvCxnSpPr>
          <p:cNvPr id="47" name="Straight Connector 46"/>
          <p:cNvCxnSpPr/>
          <p:nvPr/>
        </p:nvCxnSpPr>
        <p:spPr>
          <a:xfrm>
            <a:off x="6400800" y="4343400"/>
            <a:ext cx="685800" cy="1588"/>
          </a:xfrm>
          <a:prstGeom prst="line">
            <a:avLst/>
          </a:prstGeom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rot="5400000">
            <a:off x="6096794" y="4723606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6553200" y="4495800"/>
            <a:ext cx="6783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H = r</a:t>
            </a:r>
            <a:endParaRPr lang="en-US" sz="2000" dirty="0"/>
          </a:p>
        </p:txBody>
      </p:sp>
      <p:cxnSp>
        <p:nvCxnSpPr>
          <p:cNvPr id="55" name="Straight Arrow Connector 54"/>
          <p:cNvCxnSpPr/>
          <p:nvPr/>
        </p:nvCxnSpPr>
        <p:spPr>
          <a:xfrm rot="5400000" flipH="1" flipV="1">
            <a:off x="6096000" y="4724400"/>
            <a:ext cx="762000" cy="158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9144000" cy="6858000"/>
          </a:xfrm>
          <a:prstGeom prst="rect">
            <a:avLst/>
          </a:prstGeom>
          <a:solidFill>
            <a:srgbClr val="FF0000"/>
          </a:solidFill>
        </p:spPr>
      </p:pic>
      <p:pic>
        <p:nvPicPr>
          <p:cNvPr id="5" name="Picture 4" descr="geogebra-export66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0"/>
            <a:ext cx="4142857" cy="2933334"/>
          </a:xfrm>
          <a:prstGeom prst="rect">
            <a:avLst/>
          </a:prstGeom>
        </p:spPr>
      </p:pic>
      <p:cxnSp>
        <p:nvCxnSpPr>
          <p:cNvPr id="11" name="Straight Connector 10"/>
          <p:cNvCxnSpPr/>
          <p:nvPr/>
        </p:nvCxnSpPr>
        <p:spPr>
          <a:xfrm>
            <a:off x="533400" y="2895600"/>
            <a:ext cx="2743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 flipH="1" flipV="1">
            <a:off x="-114300" y="22479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3400" y="1600200"/>
            <a:ext cx="2743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628900" y="22479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33400" y="6629400"/>
            <a:ext cx="2895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Picture 34" descr="geogebra-export999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048000"/>
            <a:ext cx="3247619" cy="3504762"/>
          </a:xfrm>
          <a:prstGeom prst="rect">
            <a:avLst/>
          </a:prstGeom>
        </p:spPr>
      </p:pic>
      <p:cxnSp>
        <p:nvCxnSpPr>
          <p:cNvPr id="38" name="Straight Connector 37"/>
          <p:cNvCxnSpPr/>
          <p:nvPr/>
        </p:nvCxnSpPr>
        <p:spPr>
          <a:xfrm rot="5400000" flipH="1" flipV="1">
            <a:off x="-114300" y="59817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33400" y="5334000"/>
            <a:ext cx="28956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2781300" y="5981700"/>
            <a:ext cx="12954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010753" y="5715000"/>
            <a:ext cx="413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Формула за запремину лопте</a:t>
            </a:r>
            <a:endParaRPr lang="en-US" sz="2400" b="1" dirty="0"/>
          </a:p>
        </p:txBody>
      </p:sp>
      <p:sp>
        <p:nvSpPr>
          <p:cNvPr id="46" name="Right Arrow 45"/>
          <p:cNvSpPr/>
          <p:nvPr/>
        </p:nvSpPr>
        <p:spPr>
          <a:xfrm>
            <a:off x="3810000" y="5791200"/>
            <a:ext cx="990600" cy="30480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609600"/>
            <a:ext cx="83368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1</a:t>
            </a:r>
            <a:r>
              <a:rPr lang="sr-Cyrl-RS" dirty="0" smtClean="0"/>
              <a:t>. </a:t>
            </a:r>
            <a:r>
              <a:rPr lang="sr-Cyrl-RS" sz="2400" b="1" dirty="0" smtClean="0"/>
              <a:t>Запремина лопте је 36</a:t>
            </a:r>
            <a:r>
              <a:rPr lang="el-GR" sz="2400" b="1" dirty="0" smtClean="0"/>
              <a:t>π</a:t>
            </a:r>
            <a:r>
              <a:rPr lang="sr-Cyrl-RS" sz="2400" b="1" dirty="0" smtClean="0"/>
              <a:t> </a:t>
            </a:r>
            <a:r>
              <a:rPr lang="en-US" sz="2400" b="1" dirty="0" smtClean="0"/>
              <a:t>cm</a:t>
            </a:r>
            <a:r>
              <a:rPr lang="sr-Cyrl-RS" sz="2400" b="1" dirty="0" smtClean="0"/>
              <a:t>³. Колика је површина те лопте?</a:t>
            </a:r>
            <a:endParaRPr lang="en-US" sz="2400" b="1" dirty="0"/>
          </a:p>
        </p:txBody>
      </p:sp>
      <p:pic>
        <p:nvPicPr>
          <p:cNvPr id="6" name="Picture 5" descr="geogebra-export97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371600"/>
            <a:ext cx="2731192" cy="5144998"/>
          </a:xfrm>
          <a:prstGeom prst="rect">
            <a:avLst/>
          </a:prstGeom>
        </p:spPr>
      </p:pic>
      <p:pic>
        <p:nvPicPr>
          <p:cNvPr id="7" name="Picture 6" descr="geogebra-export887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447800"/>
            <a:ext cx="2747331" cy="2714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81000" y="609600"/>
            <a:ext cx="74850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 smtClean="0"/>
              <a:t>2. Полукруг обима 92,52 </a:t>
            </a:r>
            <a:r>
              <a:rPr lang="en-US" sz="2400" b="1" dirty="0" smtClean="0"/>
              <a:t>cm </a:t>
            </a:r>
            <a:r>
              <a:rPr lang="sr-Cyrl-RS" sz="2400" b="1" dirty="0" smtClean="0"/>
              <a:t>ротира око свог пречника.</a:t>
            </a:r>
          </a:p>
          <a:p>
            <a:r>
              <a:rPr lang="sr-Cyrl-RS" sz="2400" b="1" dirty="0" smtClean="0"/>
              <a:t> Израчунати запремину добијеног тијела? (</a:t>
            </a:r>
            <a:r>
              <a:rPr lang="el-GR" sz="2400" b="1" dirty="0" smtClean="0"/>
              <a:t>π</a:t>
            </a:r>
            <a:r>
              <a:rPr lang="sr-Cyrl-RS" sz="2400" b="1" dirty="0" smtClean="0"/>
              <a:t> = 3,14)</a:t>
            </a:r>
            <a:endParaRPr lang="en-US" sz="2400" b="1" dirty="0"/>
          </a:p>
        </p:txBody>
      </p:sp>
      <p:sp>
        <p:nvSpPr>
          <p:cNvPr id="8" name="Oval 7"/>
          <p:cNvSpPr/>
          <p:nvPr/>
        </p:nvSpPr>
        <p:spPr>
          <a:xfrm>
            <a:off x="228600" y="2438400"/>
            <a:ext cx="1524000" cy="14478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14400" y="1905000"/>
            <a:ext cx="1295400" cy="2819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eogebra-export31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38200" y="1524000"/>
            <a:ext cx="5334000" cy="3886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rot="5400000">
            <a:off x="-571500" y="2933700"/>
            <a:ext cx="2819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rved Right Arrow 13"/>
          <p:cNvSpPr/>
          <p:nvPr/>
        </p:nvSpPr>
        <p:spPr>
          <a:xfrm>
            <a:off x="609600" y="1676400"/>
            <a:ext cx="381000" cy="533400"/>
          </a:xfrm>
          <a:prstGeom prst="curved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7" name="Picture 16" descr="geogebra-export3136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2600" y="2286000"/>
            <a:ext cx="1809524" cy="1828572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1066800" y="1676400"/>
            <a:ext cx="6142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/>
              <a:t>360°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85800" y="2667000"/>
            <a:ext cx="3145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4000" dirty="0"/>
              <a:t>.</a:t>
            </a:r>
            <a:endParaRPr lang="en-US" sz="4000" dirty="0"/>
          </a:p>
        </p:txBody>
      </p:sp>
      <p:sp>
        <p:nvSpPr>
          <p:cNvPr id="21" name="TextBox 20"/>
          <p:cNvSpPr txBox="1"/>
          <p:nvPr/>
        </p:nvSpPr>
        <p:spPr>
          <a:xfrm>
            <a:off x="609600" y="25908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33400" y="3048000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</a:t>
            </a:r>
            <a:endParaRPr lang="en-US" sz="2000" dirty="0"/>
          </a:p>
        </p:txBody>
      </p:sp>
      <p:sp>
        <p:nvSpPr>
          <p:cNvPr id="24" name="TextBox 23"/>
          <p:cNvSpPr txBox="1"/>
          <p:nvPr/>
        </p:nvSpPr>
        <p:spPr>
          <a:xfrm>
            <a:off x="2286000" y="2971800"/>
            <a:ext cx="3545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O</a:t>
            </a:r>
            <a:endParaRPr lang="en-US" sz="2000" dirty="0"/>
          </a:p>
        </p:txBody>
      </p:sp>
      <p:cxnSp>
        <p:nvCxnSpPr>
          <p:cNvPr id="26" name="Straight Connector 25"/>
          <p:cNvCxnSpPr>
            <a:stCxn id="24" idx="3"/>
          </p:cNvCxnSpPr>
          <p:nvPr/>
        </p:nvCxnSpPr>
        <p:spPr>
          <a:xfrm flipV="1">
            <a:off x="2640584" y="3124200"/>
            <a:ext cx="788416" cy="476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743200" y="2895600"/>
            <a:ext cx="26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</a:t>
            </a:r>
            <a:endParaRPr lang="en-US" dirty="0"/>
          </a:p>
        </p:txBody>
      </p:sp>
      <p:pic>
        <p:nvPicPr>
          <p:cNvPr id="28" name="Picture 27" descr="geogebra-export122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4399" y="1676400"/>
            <a:ext cx="3577167" cy="2971800"/>
          </a:xfrm>
          <a:prstGeom prst="rect">
            <a:avLst/>
          </a:prstGeom>
        </p:spPr>
      </p:pic>
      <p:pic>
        <p:nvPicPr>
          <p:cNvPr id="29" name="Picture 28" descr="geogebra-export33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24000" y="4076299"/>
            <a:ext cx="2743200" cy="27817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4" grpId="0" animBg="1"/>
      <p:bldP spid="19" grpId="0"/>
      <p:bldP spid="21" grpId="0"/>
      <p:bldP spid="23" grpId="0"/>
      <p:bldP spid="24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685800"/>
            <a:ext cx="85832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3. </a:t>
            </a:r>
            <a:r>
              <a:rPr lang="sr-Cyrl-RS" sz="2400" b="1" smtClean="0"/>
              <a:t>Три </a:t>
            </a:r>
            <a:r>
              <a:rPr lang="sr-Cyrl-RS" sz="2400" b="1" smtClean="0"/>
              <a:t>металне</a:t>
            </a:r>
            <a:r>
              <a:rPr lang="sr-Cyrl-RS" sz="2400" b="1" smtClean="0"/>
              <a:t> </a:t>
            </a:r>
            <a:r>
              <a:rPr lang="sr-Cyrl-RS" sz="2400" b="1" dirty="0" smtClean="0"/>
              <a:t>кугле пречника 6 </a:t>
            </a:r>
            <a:r>
              <a:rPr lang="en-US" sz="2400" b="1" dirty="0" smtClean="0"/>
              <a:t>cm, 8 cm </a:t>
            </a:r>
            <a:r>
              <a:rPr lang="sr-Cyrl-RS" sz="2400" b="1" dirty="0" smtClean="0"/>
              <a:t>и 10</a:t>
            </a:r>
            <a:r>
              <a:rPr lang="en-US" sz="2400" b="1" dirty="0" smtClean="0"/>
              <a:t> cm, </a:t>
            </a:r>
            <a:r>
              <a:rPr lang="sr-Cyrl-RS" sz="2400" b="1" dirty="0" smtClean="0"/>
              <a:t>претопљене</a:t>
            </a:r>
            <a:endParaRPr lang="sr-Cyrl-RS" sz="2400" b="1" dirty="0" smtClean="0"/>
          </a:p>
          <a:p>
            <a:r>
              <a:rPr lang="sr-Cyrl-RS" sz="2400" b="1" dirty="0" smtClean="0"/>
              <a:t>су у једну куглу. Колика је површина нове кугле?</a:t>
            </a:r>
            <a:endParaRPr lang="en-US" sz="2400" b="1" dirty="0" smtClean="0"/>
          </a:p>
        </p:txBody>
      </p:sp>
      <p:pic>
        <p:nvPicPr>
          <p:cNvPr id="5" name="Picture 4" descr="geogebra-export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33600"/>
            <a:ext cx="981685" cy="991216"/>
          </a:xfrm>
          <a:prstGeom prst="rect">
            <a:avLst/>
          </a:prstGeom>
        </p:spPr>
      </p:pic>
      <p:pic>
        <p:nvPicPr>
          <p:cNvPr id="6" name="Picture 5" descr="geogebra-export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905000"/>
            <a:ext cx="1358289" cy="1371476"/>
          </a:xfrm>
          <a:prstGeom prst="rect">
            <a:avLst/>
          </a:prstGeom>
        </p:spPr>
      </p:pic>
      <p:pic>
        <p:nvPicPr>
          <p:cNvPr id="7" name="Picture 6" descr="geogebra-export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1800" y="1676400"/>
            <a:ext cx="1811092" cy="1828676"/>
          </a:xfrm>
          <a:prstGeom prst="rect">
            <a:avLst/>
          </a:prstGeom>
        </p:spPr>
      </p:pic>
      <p:sp>
        <p:nvSpPr>
          <p:cNvPr id="9" name="Right Brace 8"/>
          <p:cNvSpPr/>
          <p:nvPr/>
        </p:nvSpPr>
        <p:spPr>
          <a:xfrm rot="5400000">
            <a:off x="2019300" y="1333500"/>
            <a:ext cx="1371600" cy="4495800"/>
          </a:xfrm>
          <a:prstGeom prst="rightBrace">
            <a:avLst>
              <a:gd name="adj1" fmla="val 8333"/>
              <a:gd name="adj2" fmla="val 50245"/>
            </a:avLst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geogebra-export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4267200"/>
            <a:ext cx="2565887" cy="2590800"/>
          </a:xfrm>
          <a:prstGeom prst="rect">
            <a:avLst/>
          </a:prstGeom>
        </p:spPr>
      </p:pic>
      <p:pic>
        <p:nvPicPr>
          <p:cNvPr id="19" name="Picture 18" descr="geogebra-export778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733800"/>
            <a:ext cx="4504952" cy="2173316"/>
          </a:xfrm>
          <a:prstGeom prst="rect">
            <a:avLst/>
          </a:prstGeom>
        </p:spPr>
      </p:pic>
      <p:cxnSp>
        <p:nvCxnSpPr>
          <p:cNvPr id="21" name="Straight Connector 20"/>
          <p:cNvCxnSpPr/>
          <p:nvPr/>
        </p:nvCxnSpPr>
        <p:spPr>
          <a:xfrm>
            <a:off x="4572000" y="5334000"/>
            <a:ext cx="4572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geogebra-export3333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2393" y="152400"/>
            <a:ext cx="4811607" cy="3676285"/>
          </a:xfrm>
          <a:prstGeom prst="rect">
            <a:avLst/>
          </a:prstGeom>
        </p:spPr>
      </p:pic>
      <p:pic>
        <p:nvPicPr>
          <p:cNvPr id="6" name="Picture 5" descr="geogebra-export9988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28600"/>
            <a:ext cx="4363250" cy="5583083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rot="5400000">
            <a:off x="2438400" y="2057400"/>
            <a:ext cx="3810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geogebra-export6655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4038600"/>
            <a:ext cx="2450430" cy="218335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eogebra-export31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914400"/>
            <a:ext cx="564814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/>
              <a:t>Домаћа задаћа:</a:t>
            </a:r>
          </a:p>
          <a:p>
            <a:endParaRPr lang="sr-Cyrl-RS" sz="2400" dirty="0" smtClean="0"/>
          </a:p>
          <a:p>
            <a:r>
              <a:rPr lang="sr-Cyrl-RS" sz="2400" dirty="0" smtClean="0"/>
              <a:t>Збирка задатака, 670, 678. и 680. задатак!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805</TotalTime>
  <Words>150</Words>
  <Application>Microsoft Office PowerPoint</Application>
  <PresentationFormat>On-screen Show (4:3)</PresentationFormat>
  <Paragraphs>24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ЗАПРЕМИНА ЛОПТЕ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No1Rafa</dc:creator>
  <cp:lastModifiedBy>No1Rafa</cp:lastModifiedBy>
  <cp:revision>50</cp:revision>
  <dcterms:created xsi:type="dcterms:W3CDTF">2020-05-17T10:09:32Z</dcterms:created>
  <dcterms:modified xsi:type="dcterms:W3CDTF">2020-05-18T15:23:14Z</dcterms:modified>
</cp:coreProperties>
</file>