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stavnik" initials="N" lastIdx="1" clrIdx="0">
    <p:extLst>
      <p:ext uri="{19B8F6BF-5375-455C-9EA6-DF929625EA0E}">
        <p15:presenceInfo xmlns:p15="http://schemas.microsoft.com/office/powerpoint/2012/main" userId="Nastav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6" d="100"/>
          <a:sy n="66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3648E1-F7B1-4748-B285-CC789B0FD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2329A9D-E513-4139-A5E2-910167B78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Cyrl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90F1FB-4EFB-4371-B74F-6F34E164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6FD9AF-B74B-4431-8D75-8CBA2AB4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A169AA-EEF6-45D9-9599-3340E36E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2866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91DD54-66C6-4326-AC58-2C1F78867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BF8C498-F60D-4D51-AE35-EF835C320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6FF8ED-B8F8-4B4B-968F-6F768DA5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0149D6-A6A8-4174-AEEA-A2E43F21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7D842B-D47D-487E-BF50-36A032368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50183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2415B26-23CE-4FF9-8778-02A536A09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4167B1C-6265-4B2D-A5E7-1D51645B9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460445-CB2B-4B6D-A39F-0B62B4EE3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79CB75-7DC5-4429-806B-8A32B4459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6F1539-ADFC-4DFD-958D-26B132FBC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5659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7E5607-C9B5-42F4-A183-49FF6BC2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5EEF7C-4155-4FCD-8435-78765680C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37B5FBE-E24E-4991-95A7-1C876D4D9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92C951-BF17-456C-BC51-DB93893F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971556-E35B-4F30-983F-5D7EEFBD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38717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62A46C-FED6-45AD-80C6-FB49E00EE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F0EE6D-774B-4D87-A2C2-D9AA0F90D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E9DD3C-D879-4405-9A4E-E376EEC9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C34F5F-5AD9-4B51-8958-C0F2A300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474B7C-0DD4-40D2-9192-F00D9F05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46661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6A96B3-2419-4F05-B3FE-E945B6B8B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605F5A-B2B5-410C-B4FC-849F11C0D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D70BFF1-3F92-4A98-8A5F-96B6B95EC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F9BA259-1798-46DF-83B6-807B48B8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9542F38-88BD-4F39-AA4D-D2A43EE0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E84C544-C03E-472D-8DD6-C361BDE7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44327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2950F1-3F49-49D1-A6EA-EB8DF53A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82ADB24-0C1D-49F6-B253-E417F9025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7A657C8-A0F6-4601-8457-C9C770AB4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6FBEED0-5547-4560-BA5E-2C290E122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7454244-890F-4C5C-AE3A-172208A13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EC1CD61-ED42-497F-AD4F-54E81DE1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A3D2CD7-0514-4D2C-BDBA-AA3E22EB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0B7D8C4-F32B-42EF-84BB-691636B4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0449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6FA042-ED74-4161-AB00-A79E023D7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AA46542-1B58-4C21-BAD7-F2743DD71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96BE8D0-B6B6-431B-8AB9-AAAECC6E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198BCBC-9FB8-4AF5-9857-BB958A1D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59526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3284523-717C-4997-A090-BAFF97C4D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1E00DE2-C780-449A-980F-4ED711DFF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EE5212-2BEE-4FA3-BE31-9D5B4CF3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10336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8C8E2D-C756-40E7-85C0-A61B8AA64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C5998B-2419-4CFF-AE61-F50C3C1CC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F07F437-764A-443B-B1DF-46F320F7C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3332597-72F4-481D-B9BD-CB428217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DE73FDB-D31E-4824-B02D-F19EA00FE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C08665-0ED8-44ED-9147-303473A0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04478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1B8213-509C-4EC0-B9F1-84F15A29F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9B5BBB8-2C9B-4026-B3CB-F110D6F8E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8616F1-031C-4AC3-A9E2-B8FA1450D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D7425E-072F-4AF7-A390-B60BCED1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02B037B-859E-42BF-A8EF-C22F2C7F6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4F6E1C5-045F-4856-90E6-B221890E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28167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C3ADABD-8B1F-4BD6-B9A2-E8B64F90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D4FC86-A872-4C9B-A3F4-87E670750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86F771-F277-40E8-985D-681460CE8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08E9B-CDDD-47CB-A755-8ED26B8FBAF8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E64358-494B-409A-81A6-C0AC03F4B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54C430-E5E2-44DE-86D2-F16557A5C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6661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681FF90-7E2F-4C7D-9D95-27CB57ABBD13}"/>
              </a:ext>
            </a:extLst>
          </p:cNvPr>
          <p:cNvSpPr txBox="1"/>
          <p:nvPr/>
        </p:nvSpPr>
        <p:spPr>
          <a:xfrm>
            <a:off x="927652" y="967409"/>
            <a:ext cx="40551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FDEC573-42BB-42F1-84E3-6091EA6270E0}"/>
              </a:ext>
            </a:extLst>
          </p:cNvPr>
          <p:cNvSpPr txBox="1"/>
          <p:nvPr/>
        </p:nvSpPr>
        <p:spPr>
          <a:xfrm>
            <a:off x="1219200" y="3617842"/>
            <a:ext cx="95945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МНОЖЕЊЕ И ДИЈЕЉЕЊЕ </a:t>
            </a:r>
            <a:r>
              <a:rPr lang="sr-Cyrl-BA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1000</a:t>
            </a:r>
            <a:endParaRPr lang="sr-Cyrl-BA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9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8C29C3-5252-4F14-9576-3AB1429F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ПОНОВИМО: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A3D2DD-FA75-49AB-A7CD-71CDF7B7D4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B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</a:t>
            </a:r>
          </a:p>
          <a:p>
            <a:pPr marL="0" indent="0" algn="ctr">
              <a:buNone/>
            </a:pPr>
            <a:endParaRPr lang="sr-Cyrl-BA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•  2  =   10</a:t>
            </a:r>
            <a:endParaRPr lang="sr-Cyrl-BA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BA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ЧИНИОЦИ          ПРОИЗВОД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1A86BED-84C5-4D5E-A276-78163EBC6B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B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ДИЈЕЉЕЊЕ</a:t>
            </a:r>
          </a:p>
          <a:p>
            <a:pPr algn="ctr"/>
            <a:endParaRPr lang="sr-Cyrl-B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buAutoNum type="arabicPlain" startAt="10"/>
            </a:pPr>
            <a:r>
              <a:rPr lang="sr-Cyrl-BA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BA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=  5</a:t>
            </a:r>
          </a:p>
          <a:p>
            <a:pPr marL="0" indent="0" algn="ctr">
              <a:buNone/>
            </a:pPr>
            <a:endParaRPr lang="sr-Cyrl-BA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ДЈЕЉЕНИК            КОЛИЧНИК</a:t>
            </a:r>
          </a:p>
          <a:p>
            <a:pPr marL="0" indent="0" algn="ctr">
              <a:buNone/>
            </a:pPr>
            <a:r>
              <a:rPr lang="sr-Cyrl-B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ДЈЕЛИЛАЦ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6887B9AA-CCB1-4AE6-BD29-54580D043C51}"/>
              </a:ext>
            </a:extLst>
          </p:cNvPr>
          <p:cNvCxnSpPr/>
          <p:nvPr/>
        </p:nvCxnSpPr>
        <p:spPr>
          <a:xfrm flipH="1">
            <a:off x="2001078" y="3273287"/>
            <a:ext cx="424070" cy="596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D2C4D55B-7AF3-40CB-8732-2A49B652821A}"/>
              </a:ext>
            </a:extLst>
          </p:cNvPr>
          <p:cNvCxnSpPr>
            <a:cxnSpLocks/>
          </p:cNvCxnSpPr>
          <p:nvPr/>
        </p:nvCxnSpPr>
        <p:spPr>
          <a:xfrm flipH="1">
            <a:off x="2769704" y="3273287"/>
            <a:ext cx="384313" cy="596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36CAAAAD-2C4A-47AD-9683-9B0C744DD545}"/>
              </a:ext>
            </a:extLst>
          </p:cNvPr>
          <p:cNvCxnSpPr/>
          <p:nvPr/>
        </p:nvCxnSpPr>
        <p:spPr>
          <a:xfrm>
            <a:off x="4320209" y="3273287"/>
            <a:ext cx="437321" cy="596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F862AFE2-2335-456B-8BD1-7CE460235F35}"/>
              </a:ext>
            </a:extLst>
          </p:cNvPr>
          <p:cNvCxnSpPr>
            <a:cxnSpLocks/>
          </p:cNvCxnSpPr>
          <p:nvPr/>
        </p:nvCxnSpPr>
        <p:spPr>
          <a:xfrm flipH="1">
            <a:off x="7366000" y="3273287"/>
            <a:ext cx="406400" cy="596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5447C072-B7EA-480F-BE6B-CCECDCDA86B5}"/>
              </a:ext>
            </a:extLst>
          </p:cNvPr>
          <p:cNvCxnSpPr>
            <a:cxnSpLocks/>
          </p:cNvCxnSpPr>
          <p:nvPr/>
        </p:nvCxnSpPr>
        <p:spPr>
          <a:xfrm flipH="1">
            <a:off x="8592131" y="3273287"/>
            <a:ext cx="132770" cy="1076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38E45B19-A8EB-4B5A-80B6-49CB4C6C3D9C}"/>
              </a:ext>
            </a:extLst>
          </p:cNvPr>
          <p:cNvCxnSpPr>
            <a:cxnSpLocks/>
          </p:cNvCxnSpPr>
          <p:nvPr/>
        </p:nvCxnSpPr>
        <p:spPr>
          <a:xfrm>
            <a:off x="9753600" y="3273287"/>
            <a:ext cx="438731" cy="596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МАТЕМАТИКА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FBA8C965-13BA-4EAC-B0ED-50927AFAD4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</a:t>
            </a:r>
            <a:r>
              <a:rPr lang="sr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</a:t>
            </a:r>
            <a:endParaRPr lang="sr-Cyrl-BA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МАТЕМАТИКА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42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82E31EC-9960-4483-8DE9-54C562B7F57F}"/>
              </a:ext>
            </a:extLst>
          </p:cNvPr>
          <p:cNvSpPr txBox="1"/>
          <p:nvPr/>
        </p:nvSpPr>
        <p:spPr>
          <a:xfrm>
            <a:off x="925564" y="1383388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УСМЕНО</a:t>
            </a:r>
          </a:p>
          <a:p>
            <a:endParaRPr lang="sr-Cyrl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</a:p>
          <a:p>
            <a:r>
              <a:rPr lang="sr-Cyrl-BA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2 = </a:t>
            </a:r>
            <a:r>
              <a:rPr lang="sr-Cyrl-BA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sr-Cyrl-BA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sr-Cyrl-B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sr-Cyrl-BA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sr-Cyrl-BA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B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4FA6185-547D-4C95-80C5-37C013C804D1}"/>
              </a:ext>
            </a:extLst>
          </p:cNvPr>
          <p:cNvSpPr txBox="1"/>
          <p:nvPr/>
        </p:nvSpPr>
        <p:spPr>
          <a:xfrm>
            <a:off x="982714" y="3429000"/>
            <a:ext cx="4305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</a:t>
            </a:r>
          </a:p>
          <a:p>
            <a:endParaRPr lang="sr-Cyrl-BA" sz="28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sr-Cyrl-BA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u="sng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BA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r-Cyrl-BA" sz="32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2</a:t>
            </a:r>
          </a:p>
          <a:p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32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sr-Cyrl-BA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endParaRPr lang="sr-Cyrl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C34C3B6-73B7-4D31-B56D-F0BB5F54829C}"/>
              </a:ext>
            </a:extLst>
          </p:cNvPr>
          <p:cNvSpPr txBox="1"/>
          <p:nvPr/>
        </p:nvSpPr>
        <p:spPr>
          <a:xfrm>
            <a:off x="7594600" y="1860442"/>
            <a:ext cx="3314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122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4</a:t>
            </a:r>
          </a:p>
          <a:p>
            <a:endParaRPr lang="sr-Cyrl-BA" sz="28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8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8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404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2</a:t>
            </a:r>
          </a:p>
        </p:txBody>
      </p:sp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8C18D651-DFB0-41BC-AE95-4818AD64689F}"/>
              </a:ext>
            </a:extLst>
          </p:cNvPr>
          <p:cNvSpPr txBox="1"/>
          <p:nvPr/>
        </p:nvSpPr>
        <p:spPr>
          <a:xfrm flipH="1">
            <a:off x="1010231" y="444284"/>
            <a:ext cx="2884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2 4 • 2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МАТЕМАТИКА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4B65BE-761D-4879-8347-F0DDF477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МОРАМО ПАЗИТИ!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9170D0F-2AD1-4D31-AC44-3659E0E0B9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sz="28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број је </a:t>
            </a:r>
            <a:r>
              <a:rPr lang="sr-Cyrl-BA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3 већи </a:t>
            </a:r>
            <a:r>
              <a:rPr lang="sr-Cyrl-BA" sz="28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броја 231?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742CBB2-8450-4A50-A1A7-977C6FA146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r-Cyrl-BA" dirty="0"/>
          </a:p>
          <a:p>
            <a:pPr marL="0" indent="0">
              <a:buNone/>
            </a:pPr>
            <a:r>
              <a:rPr lang="sr-Cyrl-BA" sz="3200" dirty="0">
                <a:solidFill>
                  <a:schemeClr val="bg1"/>
                </a:solidFill>
              </a:rPr>
              <a:t>  </a:t>
            </a:r>
            <a:r>
              <a:rPr lang="sr-Cyrl-BA" sz="3600" dirty="0">
                <a:solidFill>
                  <a:schemeClr val="bg1"/>
                </a:solidFill>
              </a:rPr>
              <a:t>231 + 3 = 234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7D9B148-04CB-4F8B-BE94-C9038EF77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sr-Cyrl-BA" sz="28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број је </a:t>
            </a:r>
            <a:r>
              <a:rPr lang="sr-Cyrl-BA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пута </a:t>
            </a:r>
            <a:r>
              <a:rPr lang="sr-Cyrl-BA" sz="28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већи од броја 231?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D8FFD2F-D7FB-4E9E-B36F-FAFF3289FDF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r-Cyrl-BA" dirty="0"/>
          </a:p>
          <a:p>
            <a:pPr marL="0" indent="0">
              <a:buNone/>
            </a:pPr>
            <a:r>
              <a:rPr lang="sr-Cyrl-BA" sz="3600" dirty="0">
                <a:solidFill>
                  <a:schemeClr val="bg1"/>
                </a:solidFill>
              </a:rPr>
              <a:t>  </a:t>
            </a:r>
            <a:r>
              <a:rPr lang="sr-Cyrl-BA" sz="3600" u="sng" dirty="0">
                <a:solidFill>
                  <a:schemeClr val="bg1"/>
                </a:solidFill>
              </a:rPr>
              <a:t>231</a:t>
            </a:r>
            <a:r>
              <a:rPr lang="sr-Cyrl-BA" sz="3600" dirty="0">
                <a:solidFill>
                  <a:schemeClr val="bg1"/>
                </a:solidFill>
              </a:rPr>
              <a:t> • 3</a:t>
            </a:r>
          </a:p>
          <a:p>
            <a:pPr marL="0" indent="0">
              <a:buNone/>
            </a:pPr>
            <a:r>
              <a:rPr lang="sr-Cyrl-BA" sz="3600" dirty="0">
                <a:solidFill>
                  <a:schemeClr val="bg1"/>
                </a:solidFill>
              </a:rPr>
              <a:t>  693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МАТЕМАТИКА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0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8DC3F5B-C604-42C0-A1AB-405FF5870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Дјечија колица коштају 234 КМ. Колико коштају двоја таква колица?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82596234-DAD6-4C68-85EC-9C079A528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20548" cy="1818723"/>
          </a:xfrm>
        </p:spPr>
        <p:txBody>
          <a:bodyPr/>
          <a:lstStyle/>
          <a:p>
            <a:endParaRPr lang="sr-Cyrl-BA" dirty="0"/>
          </a:p>
          <a:p>
            <a:pPr marL="0" indent="0">
              <a:buNone/>
            </a:pPr>
            <a:r>
              <a:rPr lang="sr-Cyrl-BA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2 3 4 </a:t>
            </a:r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2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4 6 8</a:t>
            </a: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FA7C35D8-21C1-466A-AE6D-4CD677157D50}"/>
              </a:ext>
            </a:extLst>
          </p:cNvPr>
          <p:cNvSpPr txBox="1"/>
          <p:nvPr/>
        </p:nvSpPr>
        <p:spPr>
          <a:xfrm>
            <a:off x="1404730" y="4081669"/>
            <a:ext cx="822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Двоја колица коштају 468 КМ.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МАТЕМАТИКА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12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3D4B569-959A-41E6-9E0A-EAFD49405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плавој корпи имају 123 јабуке. У црвеној 3 пута више него у плавој, а у жутој за 3 више него у црвеној. Колико укупно има јабука?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1C1F2F93-B968-43F6-99DD-021A84DCB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85400" cy="883708"/>
          </a:xfrm>
        </p:spPr>
        <p:txBody>
          <a:bodyPr>
            <a:normAutofit/>
          </a:bodyPr>
          <a:lstStyle/>
          <a:p>
            <a:r>
              <a:rPr lang="sr-Cyrl-B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П: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</a:t>
            </a:r>
            <a:endParaRPr lang="sr-Cyrl-BA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kvir za tekst 4">
            <a:extLst>
              <a:ext uri="{FF2B5EF4-FFF2-40B4-BE49-F238E27FC236}">
                <a16:creationId xmlns="" xmlns:a16="http://schemas.microsoft.com/office/drawing/2014/main" id="{271A2088-FEDA-4817-9A7D-15C123F307E8}"/>
              </a:ext>
            </a:extLst>
          </p:cNvPr>
          <p:cNvSpPr txBox="1"/>
          <p:nvPr/>
        </p:nvSpPr>
        <p:spPr>
          <a:xfrm flipH="1">
            <a:off x="838201" y="2709333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Ц: </a:t>
            </a:r>
            <a:r>
              <a:rPr lang="sr-Cyrl-BA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1 2 3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3</a:t>
            </a: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3 6 9</a:t>
            </a:r>
            <a:endParaRPr lang="sr-Cyrl-BA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BCA958F5-978F-44C8-BCFA-5B7D02276C9F}"/>
              </a:ext>
            </a:extLst>
          </p:cNvPr>
          <p:cNvSpPr txBox="1"/>
          <p:nvPr/>
        </p:nvSpPr>
        <p:spPr>
          <a:xfrm flipH="1">
            <a:off x="838200" y="4040551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Ж: 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369 + 3 = 372</a:t>
            </a:r>
            <a:endParaRPr lang="sr-Cyrl-BA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esna velika zagrada 8">
            <a:extLst>
              <a:ext uri="{FF2B5EF4-FFF2-40B4-BE49-F238E27FC236}">
                <a16:creationId xmlns="" xmlns:a16="http://schemas.microsoft.com/office/drawing/2014/main" id="{CFCC20FB-2FE7-447C-95E9-5CDDB4DF133D}"/>
              </a:ext>
            </a:extLst>
          </p:cNvPr>
          <p:cNvSpPr/>
          <p:nvPr/>
        </p:nvSpPr>
        <p:spPr>
          <a:xfrm>
            <a:off x="5901269" y="1851025"/>
            <a:ext cx="694265" cy="26774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8A6FB6F1-E707-4F6F-8E50-55C5B35E6745}"/>
              </a:ext>
            </a:extLst>
          </p:cNvPr>
          <p:cNvSpPr txBox="1"/>
          <p:nvPr/>
        </p:nvSpPr>
        <p:spPr>
          <a:xfrm>
            <a:off x="7882466" y="1825625"/>
            <a:ext cx="32342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FF0000"/>
                </a:solidFill>
              </a:rPr>
              <a:t>    </a:t>
            </a:r>
            <a:r>
              <a:rPr lang="sr-Cyrl-BA" sz="3200" dirty="0">
                <a:solidFill>
                  <a:srgbClr val="0070C0"/>
                </a:solidFill>
              </a:rPr>
              <a:t>1 2 3 </a:t>
            </a:r>
          </a:p>
          <a:p>
            <a:r>
              <a:rPr lang="sr-Cyrl-BA" sz="3200" dirty="0">
                <a:solidFill>
                  <a:schemeClr val="bg1">
                    <a:lumMod val="75000"/>
                  </a:schemeClr>
                </a:solidFill>
              </a:rPr>
              <a:t>    3 6 9</a:t>
            </a:r>
          </a:p>
          <a:p>
            <a:r>
              <a:rPr lang="sr-Cyrl-BA" sz="3200" dirty="0">
                <a:solidFill>
                  <a:srgbClr val="FF0000"/>
                </a:solidFill>
              </a:rPr>
              <a:t> </a:t>
            </a:r>
            <a:r>
              <a:rPr lang="sr-Cyrl-BA" sz="3200" dirty="0">
                <a:solidFill>
                  <a:schemeClr val="bg1"/>
                </a:solidFill>
              </a:rPr>
              <a:t>+</a:t>
            </a:r>
            <a:r>
              <a:rPr lang="sr-Cyrl-BA" sz="3200" dirty="0">
                <a:solidFill>
                  <a:srgbClr val="FFFF00"/>
                </a:solidFill>
              </a:rPr>
              <a:t> </a:t>
            </a:r>
            <a:r>
              <a:rPr lang="sr-Cyrl-BA" sz="3200" u="sng" dirty="0">
                <a:solidFill>
                  <a:srgbClr val="FFFF00"/>
                </a:solidFill>
              </a:rPr>
              <a:t>3 7 2</a:t>
            </a:r>
            <a:endParaRPr lang="sr-Cyrl-BA" sz="3200" u="sng" dirty="0">
              <a:solidFill>
                <a:srgbClr val="FF0000"/>
              </a:solidFill>
            </a:endParaRPr>
          </a:p>
          <a:p>
            <a:r>
              <a:rPr lang="sr-Cyrl-BA" sz="3200" dirty="0">
                <a:solidFill>
                  <a:schemeClr val="bg1"/>
                </a:solidFill>
              </a:rPr>
              <a:t>    8 6 4</a:t>
            </a:r>
          </a:p>
        </p:txBody>
      </p:sp>
      <p:sp>
        <p:nvSpPr>
          <p:cNvPr id="11" name="Okvir za tekst 10">
            <a:extLst>
              <a:ext uri="{FF2B5EF4-FFF2-40B4-BE49-F238E27FC236}">
                <a16:creationId xmlns="" xmlns:a16="http://schemas.microsoft.com/office/drawing/2014/main" id="{2D81D4BB-E032-4ADF-AC01-76A4C66A6A4F}"/>
              </a:ext>
            </a:extLst>
          </p:cNvPr>
          <p:cNvSpPr txBox="1"/>
          <p:nvPr/>
        </p:nvSpPr>
        <p:spPr>
          <a:xfrm>
            <a:off x="1422400" y="5317067"/>
            <a:ext cx="9160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Укупно имају 864 јабуке.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МАТЕМАТИКА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9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7" grpId="0"/>
      <p:bldP spid="9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77B075FA-1450-45D4-B049-9BB0B5A76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686" y="504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</a:p>
          <a:p>
            <a:endParaRPr lang="sr-Cyrl-BA" sz="40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sr-Cyrl-BA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уџбенику на </a:t>
            </a:r>
            <a:r>
              <a:rPr lang="sr-Cyrl-BA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118 </a:t>
            </a:r>
            <a:r>
              <a:rPr lang="sr-Cyrl-BA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урадити 2, 3 и 5. задатак.</a:t>
            </a:r>
            <a:endParaRPr lang="sr-Cyrl-B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sr-Cyrl-BA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Поновити таблицу </a:t>
            </a:r>
            <a:r>
              <a:rPr lang="sr-Cyrl-BA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множења.</a:t>
            </a:r>
            <a:endParaRPr lang="sr-Cyrl-B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sr-Cyrl-B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МАТЕМАТИКА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2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267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ДА ПОНОВИМО:</vt:lpstr>
      <vt:lpstr>ПИСМЕНО МНОЖЕЊЕ</vt:lpstr>
      <vt:lpstr>PowerPoint Presentation</vt:lpstr>
      <vt:lpstr>МОРАМО ПАЗИТИ!</vt:lpstr>
      <vt:lpstr>Дјечија колица коштају 234 КМ. Колико коштају двоја таква колица?</vt:lpstr>
      <vt:lpstr>У плавој корпи имају 123 јабуке. У црвеној 3 пута више него у плавој, а у жутој за 3 више него у црвеној. Колико укупно има јабука?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Nastavnik</dc:creator>
  <cp:lastModifiedBy>marina_uciteljica@yahoo.com</cp:lastModifiedBy>
  <cp:revision>19</cp:revision>
  <dcterms:created xsi:type="dcterms:W3CDTF">2020-04-26T08:04:39Z</dcterms:created>
  <dcterms:modified xsi:type="dcterms:W3CDTF">2020-04-27T18:37:07Z</dcterms:modified>
</cp:coreProperties>
</file>