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6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r-Latn-B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r-Latn-B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1180DC-D728-4FF9-9622-5FDFC82C6C36}" type="datetimeFigureOut">
              <a:rPr lang="sr-Latn-CS" smtClean="0"/>
              <a:pPr/>
              <a:t>17.3.2020.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F1C006-2602-4A8B-8663-5E0CE52AC7B5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6672282" cy="1214445"/>
          </a:xfrm>
        </p:spPr>
        <p:txBody>
          <a:bodyPr>
            <a:normAutofit/>
          </a:bodyPr>
          <a:lstStyle/>
          <a:p>
            <a:r>
              <a:rPr lang="sr-Latn-BA" sz="2400" dirty="0" smtClean="0"/>
              <a:t>2. </a:t>
            </a:r>
            <a:r>
              <a:rPr lang="sr-Cyrl-BA" sz="2400" dirty="0" smtClean="0"/>
              <a:t>РАЗРЕД</a:t>
            </a:r>
            <a:br>
              <a:rPr lang="sr-Cyrl-BA" sz="2400" dirty="0" smtClean="0"/>
            </a:br>
            <a:r>
              <a:rPr lang="sr-Cyrl-BA" sz="2400" dirty="0"/>
              <a:t/>
            </a:r>
            <a:br>
              <a:rPr lang="sr-Cyrl-BA" sz="2400" dirty="0"/>
            </a:br>
            <a:r>
              <a:rPr lang="sr-Cyrl-BA" sz="2400" dirty="0" smtClean="0"/>
              <a:t>        ПРИРОДА И ДРУШВТО</a:t>
            </a:r>
            <a:endParaRPr lang="sr-Latn-B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1000132"/>
          </a:xfrm>
        </p:spPr>
        <p:txBody>
          <a:bodyPr>
            <a:noAutofit/>
          </a:bodyPr>
          <a:lstStyle/>
          <a:p>
            <a:endParaRPr lang="sr-Cyrl-BA" sz="3600" b="1" dirty="0" smtClean="0"/>
          </a:p>
          <a:p>
            <a:r>
              <a:rPr lang="sr-Cyrl-BA" sz="3600" b="1" dirty="0" smtClean="0"/>
              <a:t>ПРЕДУЗЕЋА И ПРОДАВНИЦЕ У </a:t>
            </a:r>
          </a:p>
          <a:p>
            <a:r>
              <a:rPr lang="sr-Cyrl-BA" sz="3600" b="1" dirty="0" smtClean="0"/>
              <a:t>МОМ МЈЕСТУ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ПРЕДУЗЕЋА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Фабрике</a:t>
            </a:r>
          </a:p>
          <a:p>
            <a:r>
              <a:rPr lang="sr-Cyrl-BA" sz="2800" dirty="0" smtClean="0"/>
              <a:t>Пољопривредна добра</a:t>
            </a:r>
          </a:p>
          <a:p>
            <a:r>
              <a:rPr lang="sr-Cyrl-BA" sz="2800" dirty="0" smtClean="0"/>
              <a:t>Веће трговине</a:t>
            </a:r>
          </a:p>
          <a:p>
            <a:r>
              <a:rPr lang="sr-Cyrl-BA" sz="2800" dirty="0" smtClean="0"/>
              <a:t>Занатска радионица</a:t>
            </a:r>
          </a:p>
          <a:p>
            <a:r>
              <a:rPr lang="sr-Cyrl-BA" sz="2800" dirty="0" smtClean="0"/>
              <a:t>Градска топлана</a:t>
            </a:r>
          </a:p>
          <a:p>
            <a:r>
              <a:rPr lang="sr-Cyrl-BA" sz="2800" dirty="0" smtClean="0"/>
              <a:t>Градска чистоћа</a:t>
            </a:r>
          </a:p>
          <a:p>
            <a:r>
              <a:rPr lang="sr-Cyrl-BA" sz="2800" dirty="0" smtClean="0"/>
              <a:t>Водовод</a:t>
            </a:r>
          </a:p>
          <a:p>
            <a:r>
              <a:rPr lang="sr-Cyrl-BA" sz="2800" dirty="0" smtClean="0"/>
              <a:t>Електродистрибуција</a:t>
            </a:r>
          </a:p>
          <a:p>
            <a:endParaRPr lang="sr-Cyrl-BA" sz="2800" dirty="0" smtClean="0"/>
          </a:p>
          <a:p>
            <a:endParaRPr lang="sr-Cyrl-BA" sz="2800" dirty="0" smtClean="0"/>
          </a:p>
          <a:p>
            <a:endParaRPr lang="sr-Latn-B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ПРЕДУЗЕЋА</a:t>
            </a:r>
            <a:endParaRPr lang="sr-Latn-BA" sz="2800" dirty="0"/>
          </a:p>
        </p:txBody>
      </p:sp>
      <p:pic>
        <p:nvPicPr>
          <p:cNvPr id="4" name="Content Placeholder 3" descr="incel-banjalu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500174"/>
            <a:ext cx="2623630" cy="1785950"/>
          </a:xfrm>
        </p:spPr>
      </p:pic>
      <p:pic>
        <p:nvPicPr>
          <p:cNvPr id="1026" name="Picture 2" descr="C:\Users\Grubex\Desktop\građevinsko preduzeć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4" y="1428736"/>
            <a:ext cx="2899589" cy="1857388"/>
          </a:xfrm>
          <a:prstGeom prst="rect">
            <a:avLst/>
          </a:prstGeom>
          <a:noFill/>
        </p:spPr>
      </p:pic>
      <p:pic>
        <p:nvPicPr>
          <p:cNvPr id="1027" name="Picture 3" descr="C:\Users\Grubex\Desktop\poljoprivre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857500" cy="1814514"/>
          </a:xfrm>
          <a:prstGeom prst="rect">
            <a:avLst/>
          </a:prstGeom>
          <a:noFill/>
        </p:spPr>
      </p:pic>
      <p:pic>
        <p:nvPicPr>
          <p:cNvPr id="1028" name="Picture 4" descr="C:\Users\Grubex\Desktop\štampar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71942"/>
            <a:ext cx="2609850" cy="1752600"/>
          </a:xfrm>
          <a:prstGeom prst="rect">
            <a:avLst/>
          </a:prstGeom>
          <a:noFill/>
        </p:spPr>
      </p:pic>
      <p:pic>
        <p:nvPicPr>
          <p:cNvPr id="1029" name="Picture 5" descr="C:\Users\Grubex\Desktop\ho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71942"/>
            <a:ext cx="2628900" cy="17430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86182" y="3571876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Фабрика</a:t>
            </a:r>
            <a:endParaRPr lang="sr-Latn-BA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Грађевинско</a:t>
            </a:r>
          </a:p>
          <a:p>
            <a:r>
              <a:rPr lang="sr-Cyrl-BA" dirty="0" smtClean="0"/>
              <a:t>предузеће</a:t>
            </a:r>
            <a:endParaRPr lang="sr-Latn-BA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3571876"/>
            <a:ext cx="311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Пољопривредна добра</a:t>
            </a:r>
            <a:endParaRPr lang="sr-Latn-BA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614364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Штампарија</a:t>
            </a:r>
            <a:endParaRPr lang="sr-Latn-BA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6143644"/>
            <a:ext cx="73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Хотел</a:t>
            </a:r>
            <a:endParaRPr lang="sr-Latn-BA" dirty="0"/>
          </a:p>
        </p:txBody>
      </p:sp>
      <p:pic>
        <p:nvPicPr>
          <p:cNvPr id="1031" name="Picture 7" descr="C:\Users\Grubex\Desktop\zan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000505"/>
            <a:ext cx="2555734" cy="18573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43636" y="6215082"/>
            <a:ext cx="219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Занатске радионице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r-Cyrl-BA" dirty="0" smtClean="0"/>
              <a:t>ПРЕДУЗЕЋА</a:t>
            </a:r>
            <a:endParaRPr lang="sr-Latn-BA" dirty="0"/>
          </a:p>
        </p:txBody>
      </p:sp>
      <p:pic>
        <p:nvPicPr>
          <p:cNvPr id="4098" name="Picture 2" descr="C:\Users\Grubex\Downloads\IMG_20200317_133343_679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29552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ЗАНАТСКЕ РАДИОНИЦЕ</a:t>
            </a:r>
            <a:endParaRPr lang="sr-Latn-BA" sz="2800" dirty="0"/>
          </a:p>
        </p:txBody>
      </p:sp>
      <p:pic>
        <p:nvPicPr>
          <p:cNvPr id="6" name="Content Placeholder 5" descr="zana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3811785" cy="3186122"/>
          </a:xfrm>
        </p:spPr>
      </p:pic>
      <p:sp>
        <p:nvSpPr>
          <p:cNvPr id="7" name="TextBox 6"/>
          <p:cNvSpPr txBox="1"/>
          <p:nvPr/>
        </p:nvSpPr>
        <p:spPr>
          <a:xfrm>
            <a:off x="500034" y="16430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Занатске радионице су радионице у којима ради мањи број људи и гдје се производи раде ручно.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УСТАНОВЕ</a:t>
            </a:r>
            <a:endParaRPr lang="sr-Latn-BA" sz="2800" dirty="0"/>
          </a:p>
        </p:txBody>
      </p:sp>
      <p:pic>
        <p:nvPicPr>
          <p:cNvPr id="6" name="Content Placeholder 5" descr="danilo-borkovi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683024" cy="2071702"/>
          </a:xfrm>
        </p:spPr>
      </p:pic>
      <p:sp>
        <p:nvSpPr>
          <p:cNvPr id="7" name="TextBox 6"/>
          <p:cNvSpPr txBox="1"/>
          <p:nvPr/>
        </p:nvSpPr>
        <p:spPr>
          <a:xfrm>
            <a:off x="571472" y="3643314"/>
            <a:ext cx="217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Образовна установа</a:t>
            </a:r>
            <a:endParaRPr lang="sr-Latn-BA" dirty="0"/>
          </a:p>
        </p:txBody>
      </p:sp>
      <p:pic>
        <p:nvPicPr>
          <p:cNvPr id="2051" name="Picture 3" descr="C:\Users\Grubex\Desktop\zdravstvena usta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476620" cy="20603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00694" y="3714752"/>
            <a:ext cx="233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Здравствена установа</a:t>
            </a:r>
            <a:endParaRPr lang="sr-Latn-BA" dirty="0"/>
          </a:p>
        </p:txBody>
      </p:sp>
      <p:pic>
        <p:nvPicPr>
          <p:cNvPr id="2052" name="Picture 4" descr="C:\Users\Grubex\Desktop\muzej-savremene-umjetnosti1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3190876" cy="1928827"/>
          </a:xfrm>
          <a:prstGeom prst="rect">
            <a:avLst/>
          </a:prstGeom>
          <a:noFill/>
        </p:spPr>
      </p:pic>
      <p:pic>
        <p:nvPicPr>
          <p:cNvPr id="2053" name="Picture 5" descr="C:\Users\Grubex\Desktop\bibliote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143380"/>
            <a:ext cx="3048003" cy="17430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86116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Културне установе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ПРОДАВНИЦЕ</a:t>
            </a:r>
            <a:endParaRPr lang="sr-Latn-BA" sz="2800" dirty="0"/>
          </a:p>
        </p:txBody>
      </p:sp>
      <p:pic>
        <p:nvPicPr>
          <p:cNvPr id="6" name="Content Placeholder 5" descr="prodavni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3643338" cy="2000264"/>
          </a:xfrm>
        </p:spPr>
      </p:pic>
      <p:sp>
        <p:nvSpPr>
          <p:cNvPr id="7" name="TextBox 6"/>
          <p:cNvSpPr txBox="1"/>
          <p:nvPr/>
        </p:nvSpPr>
        <p:spPr>
          <a:xfrm>
            <a:off x="571472" y="4882044"/>
            <a:ext cx="202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Мања продавница</a:t>
            </a:r>
            <a:endParaRPr lang="sr-Latn-BA" dirty="0"/>
          </a:p>
        </p:txBody>
      </p:sp>
      <p:pic>
        <p:nvPicPr>
          <p:cNvPr id="3074" name="Picture 2" descr="C:\Users\Grubex\Desktop\trzni cen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429024" cy="200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6314" y="4953482"/>
            <a:ext cx="347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Тржни центар – већа продавница</a:t>
            </a:r>
            <a:endParaRPr lang="sr-Latn-BA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643050"/>
            <a:ext cx="35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Постоје мање и веће продавнице :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ПРОДАВНИЦА</a:t>
            </a:r>
            <a:endParaRPr lang="sr-Latn-BA" sz="2800" dirty="0"/>
          </a:p>
        </p:txBody>
      </p:sp>
      <p:pic>
        <p:nvPicPr>
          <p:cNvPr id="6" name="Content Placeholder 5" descr="trgovac i kupa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000240"/>
            <a:ext cx="4357975" cy="2901166"/>
          </a:xfrm>
        </p:spPr>
      </p:pic>
      <p:sp>
        <p:nvSpPr>
          <p:cNvPr id="7" name="TextBox 6"/>
          <p:cNvSpPr txBox="1"/>
          <p:nvPr/>
        </p:nvSpPr>
        <p:spPr>
          <a:xfrm>
            <a:off x="0" y="2857496"/>
            <a:ext cx="4286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Када купујете у продавници ви сте </a:t>
            </a:r>
            <a:r>
              <a:rPr lang="sr-Cyrl-BA" b="1" dirty="0" smtClean="0"/>
              <a:t>КУПАЦ</a:t>
            </a:r>
          </a:p>
          <a:p>
            <a:r>
              <a:rPr lang="sr-Cyrl-BA" b="1" dirty="0" smtClean="0"/>
              <a:t> </a:t>
            </a:r>
            <a:endParaRPr lang="sr-Cyrl-BA" dirty="0"/>
          </a:p>
          <a:p>
            <a:r>
              <a:rPr lang="sr-Cyrl-BA" dirty="0"/>
              <a:t> О</a:t>
            </a:r>
            <a:r>
              <a:rPr lang="sr-Cyrl-BA" dirty="0" smtClean="0"/>
              <a:t>нај ко вас услужи он је </a:t>
            </a:r>
            <a:r>
              <a:rPr lang="sr-Cyrl-BA" b="1" dirty="0" smtClean="0"/>
              <a:t>ПРОДАВАЦ</a:t>
            </a:r>
            <a:endParaRPr lang="sr-Cyrl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401</TotalTime>
  <Words>91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2. РАЗРЕД          ПРИРОДА И ДРУШВТО</vt:lpstr>
      <vt:lpstr>ПРЕДУЗЕЋА</vt:lpstr>
      <vt:lpstr>ПРЕДУЗЕЋА</vt:lpstr>
      <vt:lpstr>ПРЕДУЗЕЋА</vt:lpstr>
      <vt:lpstr>ЗАНАТСКЕ РАДИОНИЦЕ</vt:lpstr>
      <vt:lpstr>УСТАНОВЕ</vt:lpstr>
      <vt:lpstr>ПРОДАВНИЦЕ</vt:lpstr>
      <vt:lpstr>ПРОДАВНИЦА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РАЗРЕД          ПРИРОДА И ДРУШТО</dc:title>
  <dc:creator>Grubex</dc:creator>
  <cp:lastModifiedBy>Tamara Sobat</cp:lastModifiedBy>
  <cp:revision>28</cp:revision>
  <dcterms:created xsi:type="dcterms:W3CDTF">2020-03-17T06:57:30Z</dcterms:created>
  <dcterms:modified xsi:type="dcterms:W3CDTF">2020-03-17T21:21:48Z</dcterms:modified>
</cp:coreProperties>
</file>