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63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EF535-7EA8-47C0-AAFD-1AC0D5941B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7746F-0769-42F3-BC83-CE85F33D3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690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1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61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3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15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2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7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0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37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5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89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6DA2-4733-4CB1-A762-10AC2F0A6E1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F7C1-6B1F-4CDE-B7EA-5C849B4A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0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1.mp3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3-839453_clipart-child-fun-play-school-clipart-png-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912"/>
            <a:ext cx="9144000" cy="6734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657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800" b="1" dirty="0" smtClean="0">
                <a:latin typeface="Arial" pitchFamily="34" charset="0"/>
                <a:cs typeface="Arial" pitchFamily="34" charset="0"/>
              </a:rPr>
              <a:t>МУЗИЧКА КУЛТУРА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09601"/>
            <a:ext cx="7169331" cy="761999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Имитатори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8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0-B. Majdanac-Imitatori (1)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4800" y="5638800"/>
            <a:ext cx="609600" cy="609600"/>
          </a:xfrm>
        </p:spPr>
      </p:pic>
      <p:pic>
        <p:nvPicPr>
          <p:cNvPr id="9" name="Picture 8" descr="gr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304800" y="2590800"/>
            <a:ext cx="3350213" cy="1462616"/>
          </a:xfrm>
          <a:prstGeom prst="rect">
            <a:avLst/>
          </a:prstGeom>
        </p:spPr>
      </p:pic>
      <p:pic>
        <p:nvPicPr>
          <p:cNvPr id="10" name="Picture 9" descr="vrabac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362200"/>
            <a:ext cx="1452401" cy="1046455"/>
          </a:xfrm>
          <a:prstGeom prst="rect">
            <a:avLst/>
          </a:prstGeom>
        </p:spPr>
      </p:pic>
      <p:pic>
        <p:nvPicPr>
          <p:cNvPr id="12" name="Picture 11" descr="gr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219200"/>
            <a:ext cx="3350213" cy="1462616"/>
          </a:xfrm>
          <a:prstGeom prst="rect">
            <a:avLst/>
          </a:prstGeom>
        </p:spPr>
      </p:pic>
      <p:pic>
        <p:nvPicPr>
          <p:cNvPr id="13" name="Picture 12" descr="kukav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0" y="1143000"/>
            <a:ext cx="991091" cy="924886"/>
          </a:xfrm>
          <a:prstGeom prst="rect">
            <a:avLst/>
          </a:prstGeom>
        </p:spPr>
      </p:pic>
      <p:pic>
        <p:nvPicPr>
          <p:cNvPr id="14" name="Picture 13" descr="zaba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9201" y="5867400"/>
            <a:ext cx="858592" cy="762000"/>
          </a:xfrm>
          <a:prstGeom prst="rect">
            <a:avLst/>
          </a:prstGeom>
        </p:spPr>
      </p:pic>
      <p:pic>
        <p:nvPicPr>
          <p:cNvPr id="15" name="Picture 14" descr="koza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4495800"/>
            <a:ext cx="1526245" cy="1276295"/>
          </a:xfrm>
          <a:prstGeom prst="rect">
            <a:avLst/>
          </a:prstGeom>
        </p:spPr>
      </p:pic>
      <p:pic>
        <p:nvPicPr>
          <p:cNvPr id="16" name="Picture 15" descr="pa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0" y="4953000"/>
            <a:ext cx="1118295" cy="1295400"/>
          </a:xfrm>
          <a:prstGeom prst="rect">
            <a:avLst/>
          </a:prstGeom>
        </p:spPr>
      </p:pic>
      <p:pic>
        <p:nvPicPr>
          <p:cNvPr id="17" name="Picture 16" descr="mack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943600" y="5334000"/>
            <a:ext cx="1352049" cy="1330076"/>
          </a:xfrm>
          <a:prstGeom prst="rect">
            <a:avLst/>
          </a:prstGeom>
        </p:spPr>
      </p:pic>
      <p:pic>
        <p:nvPicPr>
          <p:cNvPr id="18" name="Picture 17" descr="pace3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28600" y="4800600"/>
            <a:ext cx="730758" cy="1066800"/>
          </a:xfrm>
          <a:prstGeom prst="rect">
            <a:avLst/>
          </a:prstGeom>
        </p:spPr>
      </p:pic>
      <p:pic>
        <p:nvPicPr>
          <p:cNvPr id="19" name="Picture 18" descr="gusk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3505200" y="5486400"/>
            <a:ext cx="1076028" cy="1143000"/>
          </a:xfrm>
          <a:prstGeom prst="rect">
            <a:avLst/>
          </a:prstGeom>
        </p:spPr>
      </p:pic>
      <p:pic>
        <p:nvPicPr>
          <p:cNvPr id="20" name="Picture 19" descr="zdrijeb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2286000" y="3657600"/>
            <a:ext cx="1295400" cy="1274729"/>
          </a:xfrm>
          <a:prstGeom prst="rect">
            <a:avLst/>
          </a:prstGeom>
        </p:spPr>
      </p:pic>
      <p:pic>
        <p:nvPicPr>
          <p:cNvPr id="21" name="Picture 2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609600" y="3733800"/>
            <a:ext cx="932921" cy="1057800"/>
          </a:xfrm>
          <a:prstGeom prst="rect">
            <a:avLst/>
          </a:prstGeom>
          <a:noFill/>
        </p:spPr>
      </p:pic>
      <p:pic>
        <p:nvPicPr>
          <p:cNvPr id="22" name="Picture 21" descr="magarac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86200" y="3581400"/>
            <a:ext cx="1720899" cy="2362200"/>
          </a:xfrm>
          <a:prstGeom prst="rect">
            <a:avLst/>
          </a:prstGeom>
        </p:spPr>
      </p:pic>
      <p:pic>
        <p:nvPicPr>
          <p:cNvPr id="23" name="Picture 22" descr="krava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43800" y="3886200"/>
            <a:ext cx="1382840" cy="1099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1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77200" cy="54515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 смо имитатори послушајте само,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сваку се животињу претворити знамо.</a:t>
            </a:r>
            <a:endParaRPr lang="sr-Latn-C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Ево како то, чинимо ми,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брзо нам се придружите сви: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Као врабац- ЏИВ, ЏИВ, ЏИВ,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укавица- КУ, КУ, КУ,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жаба- КРЕ, КРЕ, КРЕ,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коза - МЕ, МЕ, МЕ!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vraba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1757" y="2971800"/>
            <a:ext cx="1822243" cy="1312926"/>
          </a:xfrm>
          <a:prstGeom prst="rect">
            <a:avLst/>
          </a:prstGeom>
        </p:spPr>
      </p:pic>
      <p:pic>
        <p:nvPicPr>
          <p:cNvPr id="5" name="Picture 4" descr="kukav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810000"/>
            <a:ext cx="1219201" cy="1137758"/>
          </a:xfrm>
          <a:prstGeom prst="rect">
            <a:avLst/>
          </a:prstGeom>
        </p:spPr>
      </p:pic>
      <p:pic>
        <p:nvPicPr>
          <p:cNvPr id="7" name="Picture 6" descr="zab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724400"/>
            <a:ext cx="1091485" cy="968693"/>
          </a:xfrm>
          <a:prstGeom prst="rect">
            <a:avLst/>
          </a:prstGeom>
        </p:spPr>
      </p:pic>
      <p:pic>
        <p:nvPicPr>
          <p:cNvPr id="8" name="Picture 7" descr="koz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5334000"/>
            <a:ext cx="1549092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25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7010400" cy="582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 смо имитатори послушајте само,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сваку се животињу претворити знамо.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Ево како то, чинимо ми,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брзо нам се придружите сви:</a:t>
            </a:r>
            <a:endParaRPr lang="sr-Cyrl-R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Као куца- АВ, АВ, АВ,</a:t>
            </a:r>
          </a:p>
          <a:p>
            <a:pPr>
              <a:lnSpc>
                <a:spcPct val="150000"/>
              </a:lnSpc>
            </a:pP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маца – МЈАУ, МЈАУ,</a:t>
            </a:r>
          </a:p>
          <a:p>
            <a:pPr>
              <a:lnSpc>
                <a:spcPct val="150000"/>
              </a:lnSpc>
            </a:pP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паче- КВА, КВА, КВА,</a:t>
            </a:r>
          </a:p>
          <a:p>
            <a:pPr>
              <a:lnSpc>
                <a:spcPct val="150000"/>
              </a:lnSpc>
            </a:pP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гуска – ГА, ГА, ГА!</a:t>
            </a:r>
          </a:p>
        </p:txBody>
      </p:sp>
      <p:pic>
        <p:nvPicPr>
          <p:cNvPr id="5" name="Picture 4" descr="p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362200"/>
            <a:ext cx="1644551" cy="1905000"/>
          </a:xfrm>
          <a:prstGeom prst="rect">
            <a:avLst/>
          </a:prstGeom>
        </p:spPr>
      </p:pic>
      <p:pic>
        <p:nvPicPr>
          <p:cNvPr id="6" name="Picture 5" descr="mac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76800" y="3810000"/>
            <a:ext cx="1219200" cy="1199386"/>
          </a:xfrm>
          <a:prstGeom prst="rect">
            <a:avLst/>
          </a:prstGeom>
        </p:spPr>
      </p:pic>
      <p:pic>
        <p:nvPicPr>
          <p:cNvPr id="7" name="Picture 6" descr="pac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4114800"/>
            <a:ext cx="991743" cy="1447800"/>
          </a:xfrm>
          <a:prstGeom prst="rect">
            <a:avLst/>
          </a:prstGeom>
        </p:spPr>
      </p:pic>
      <p:pic>
        <p:nvPicPr>
          <p:cNvPr id="8" name="Picture 7" descr="gus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172200" y="4876800"/>
            <a:ext cx="1506438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5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7848600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 смо имитатори послушајте само,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сваку се животињу претворити знамо.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Ево како то, чинимо ми,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брзо нам се придружите сви: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Као ждријебе- ЂИ, ЂИ, ЂИ,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Магаренце- ИА, ИА,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Као меда- БРУМ, БРУМ, БРУМ, </a:t>
            </a:r>
          </a:p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Као крава- МУ, МУ, МУ!</a:t>
            </a:r>
            <a:endParaRPr lang="sr-Cyrl-R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zdrije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358552"/>
            <a:ext cx="1629650" cy="1603645"/>
          </a:xfrm>
          <a:prstGeom prst="rect">
            <a:avLst/>
          </a:prstGeom>
        </p:spPr>
      </p:pic>
      <p:pic>
        <p:nvPicPr>
          <p:cNvPr id="5" name="Picture 4" descr="maga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15200" y="2590800"/>
            <a:ext cx="1387823" cy="1905000"/>
          </a:xfrm>
          <a:prstGeom prst="rect">
            <a:avLst/>
          </a:prstGeom>
        </p:spPr>
      </p:pic>
      <p:pic>
        <p:nvPicPr>
          <p:cNvPr id="6" name="Picture 2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21600"/>
            <a:ext cx="1237721" cy="1403400"/>
          </a:xfrm>
          <a:prstGeom prst="rect">
            <a:avLst/>
          </a:prstGeom>
          <a:noFill/>
        </p:spPr>
      </p:pic>
      <p:pic>
        <p:nvPicPr>
          <p:cNvPr id="7" name="Picture 6" descr="krav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5282946"/>
            <a:ext cx="1981200" cy="157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91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LADO\Desktop\муз\viber_image_2020-04-11_20-2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7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178</Words>
  <Application>Microsoft Office PowerPoint</Application>
  <PresentationFormat>On-screen Show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Имитатори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Имитатори</dc:title>
  <dc:creator>VLADO</dc:creator>
  <cp:lastModifiedBy>PC</cp:lastModifiedBy>
  <cp:revision>17</cp:revision>
  <dcterms:created xsi:type="dcterms:W3CDTF">2020-04-11T12:40:31Z</dcterms:created>
  <dcterms:modified xsi:type="dcterms:W3CDTF">2020-04-14T15:53:22Z</dcterms:modified>
</cp:coreProperties>
</file>