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8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2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4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5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1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5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4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1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1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5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0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5FF0D-D76E-4E67-BDBB-18654E944AE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6E112-F070-48A1-BDCF-6F62AD78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4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5373" y="2189407"/>
            <a:ext cx="9144000" cy="789028"/>
          </a:xfrm>
        </p:spPr>
        <p:txBody>
          <a:bodyPr>
            <a:normAutofit/>
          </a:bodyPr>
          <a:lstStyle/>
          <a:p>
            <a:r>
              <a:rPr lang="sr-Cyrl-RS" sz="4400" b="1" dirty="0" smtClean="0">
                <a:solidFill>
                  <a:srgbClr val="C00000"/>
                </a:solidFill>
              </a:rPr>
              <a:t>ЈЕДАНАЕСТИ ЧЛАН СИМВОЛА ВЈЕРЕ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7481" y="5074493"/>
            <a:ext cx="6631892" cy="605089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rgbClr val="C00000"/>
                </a:solidFill>
              </a:rPr>
              <a:t>Православна вјеронаука 4</a:t>
            </a:r>
            <a:r>
              <a:rPr lang="sr-Cyrl-RS" sz="3200" b="1" dirty="0" smtClean="0">
                <a:solidFill>
                  <a:srgbClr val="C00000"/>
                </a:solidFill>
              </a:rPr>
              <a:t>. разред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56" y="687098"/>
            <a:ext cx="6319816" cy="832610"/>
          </a:xfrm>
        </p:spPr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Чекам васкрсење мртвих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956" y="2185261"/>
            <a:ext cx="6462793" cy="2554164"/>
          </a:xfrm>
        </p:spPr>
        <p:txBody>
          <a:bodyPr>
            <a:no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Исповиједамо </a:t>
            </a:r>
            <a:r>
              <a:rPr lang="sr-Cyrl-RS" b="1" dirty="0" smtClean="0">
                <a:solidFill>
                  <a:srgbClr val="C00000"/>
                </a:solidFill>
              </a:rPr>
              <a:t>вјеру у свеопште васкрсење мртвих на крају времена.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Када Христос буде дошао да суди живима и мртвима, сви </a:t>
            </a:r>
            <a:r>
              <a:rPr lang="sr-Cyrl-RS" b="1" dirty="0" smtClean="0">
                <a:solidFill>
                  <a:srgbClr val="C00000"/>
                </a:solidFill>
              </a:rPr>
              <a:t>људи, </a:t>
            </a:r>
            <a:r>
              <a:rPr lang="sr-Cyrl-RS" b="1" dirty="0" smtClean="0">
                <a:solidFill>
                  <a:srgbClr val="C00000"/>
                </a:solidFill>
              </a:rPr>
              <a:t>који су икада живјели, васкрснуће и стаће пред Христа на Суд.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5714" y="1899141"/>
            <a:ext cx="4326635" cy="317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173" y="751963"/>
            <a:ext cx="3552386" cy="499965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9451" y="2272013"/>
            <a:ext cx="6273321" cy="1959554"/>
          </a:xfrm>
        </p:spPr>
        <p:txBody>
          <a:bodyPr>
            <a:normAutofit lnSpcReduction="10000"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Господ Исус Христос ће пресудити по Својој милости и правди.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Подијелиће се једни људи у радост вјечну са Богом, а други у таму са ђаволом.</a:t>
            </a:r>
          </a:p>
        </p:txBody>
      </p:sp>
    </p:spTree>
    <p:extLst>
      <p:ext uri="{BB962C8B-B14F-4D97-AF65-F5344CB8AC3E}">
        <p14:creationId xmlns:p14="http://schemas.microsoft.com/office/powerpoint/2010/main" val="221263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861" y="2342098"/>
            <a:ext cx="7158925" cy="2284363"/>
          </a:xfrm>
        </p:spPr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Онај ко је живот провео у врлини, љубећи Бога, </a:t>
            </a:r>
            <a:r>
              <a:rPr lang="sr-Cyrl-RS" b="1" dirty="0" smtClean="0">
                <a:solidFill>
                  <a:srgbClr val="C00000"/>
                </a:solidFill>
              </a:rPr>
              <a:t>вјечно ће да </a:t>
            </a:r>
            <a:r>
              <a:rPr lang="sr-Cyrl-RS" b="1" dirty="0" smtClean="0">
                <a:solidFill>
                  <a:srgbClr val="C00000"/>
                </a:solidFill>
              </a:rPr>
              <a:t>живи и радује се у Богу.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Онај ко је свој живот провео у гријеху и за Бога није марио, са ђаволом ће провести вјечност у тами и паклу.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634" y="1361012"/>
            <a:ext cx="3434166" cy="424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092" y="1168417"/>
            <a:ext cx="3321021" cy="673261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rgbClr val="C00000"/>
                </a:solidFill>
              </a:rPr>
              <a:t>Домаћа задаћа: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2237"/>
            <a:ext cx="10515600" cy="1474304"/>
          </a:xfrm>
        </p:spPr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Одговори на питања у уџбенику на страни </a:t>
            </a:r>
            <a:r>
              <a:rPr lang="sr-Cyrl-RS" b="1" dirty="0" smtClean="0">
                <a:solidFill>
                  <a:srgbClr val="C00000"/>
                </a:solidFill>
              </a:rPr>
              <a:t>49!</a:t>
            </a:r>
          </a:p>
          <a:p>
            <a:r>
              <a:rPr lang="sr-Cyrl-RS" b="1" dirty="0">
                <a:solidFill>
                  <a:srgbClr val="C00000"/>
                </a:solidFill>
              </a:rPr>
              <a:t>Р</a:t>
            </a:r>
            <a:r>
              <a:rPr lang="sr-Cyrl-RS" b="1" dirty="0" smtClean="0">
                <a:solidFill>
                  <a:srgbClr val="C00000"/>
                </a:solidFill>
              </a:rPr>
              <a:t>ијеши </a:t>
            </a:r>
            <a:r>
              <a:rPr lang="sr-Cyrl-RS" b="1" dirty="0" smtClean="0">
                <a:solidFill>
                  <a:srgbClr val="C00000"/>
                </a:solidFill>
              </a:rPr>
              <a:t>укрштеницу и двоструку укрштеницу </a:t>
            </a:r>
            <a:r>
              <a:rPr lang="sr-Cyrl-RS" b="1" dirty="0" smtClean="0">
                <a:solidFill>
                  <a:srgbClr val="C00000"/>
                </a:solidFill>
              </a:rPr>
              <a:t>у радној свесци </a:t>
            </a:r>
            <a:r>
              <a:rPr lang="sr-Cyrl-RS" b="1" dirty="0" smtClean="0">
                <a:solidFill>
                  <a:srgbClr val="C00000"/>
                </a:solidFill>
              </a:rPr>
              <a:t>на </a:t>
            </a:r>
            <a:r>
              <a:rPr lang="sr-Cyrl-RS" b="1" dirty="0" smtClean="0">
                <a:solidFill>
                  <a:srgbClr val="C00000"/>
                </a:solidFill>
              </a:rPr>
              <a:t>страни </a:t>
            </a:r>
            <a:r>
              <a:rPr lang="sr-Cyrl-RS" b="1" dirty="0" smtClean="0">
                <a:solidFill>
                  <a:srgbClr val="C00000"/>
                </a:solidFill>
              </a:rPr>
              <a:t>30!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3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145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ЈЕДАНАЕСТИ ЧЛАН СИМВОЛА ВЈЕРЕ</vt:lpstr>
      <vt:lpstr>Чекам васкрсење мртвих</vt:lpstr>
      <vt:lpstr>PowerPoint Presentation</vt:lpstr>
      <vt:lpstr>PowerPoint Presentation</vt:lpstr>
      <vt:lpstr>Домаћа задаћа: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ЈЕДАНАЕСТИ ЧЛАН СИМВОЛА ВЈЕРЕ</dc:title>
  <dc:creator>Korisnik</dc:creator>
  <cp:lastModifiedBy>Slavoljub Lukic</cp:lastModifiedBy>
  <cp:revision>6</cp:revision>
  <dcterms:created xsi:type="dcterms:W3CDTF">2021-03-09T15:35:33Z</dcterms:created>
  <dcterms:modified xsi:type="dcterms:W3CDTF">2021-03-09T20:52:17Z</dcterms:modified>
</cp:coreProperties>
</file>