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647CAC-C66A-4C95-9268-87B86A0CCE81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69FC32-B18F-462A-B774-0DD6706D43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408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9FC32-B18F-462A-B774-0DD6706D439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338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8A1A4-BF49-4757-A289-0599D2F91071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12D4CAE-38EA-4804-A343-A678C4B929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8A1A4-BF49-4757-A289-0599D2F91071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D4CAE-38EA-4804-A343-A678C4B929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8A1A4-BF49-4757-A289-0599D2F91071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D4CAE-38EA-4804-A343-A678C4B929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8A1A4-BF49-4757-A289-0599D2F91071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D4CAE-38EA-4804-A343-A678C4B929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8A1A4-BF49-4757-A289-0599D2F91071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12D4CAE-38EA-4804-A343-A678C4B929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8A1A4-BF49-4757-A289-0599D2F91071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D4CAE-38EA-4804-A343-A678C4B929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8A1A4-BF49-4757-A289-0599D2F91071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D4CAE-38EA-4804-A343-A678C4B929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8A1A4-BF49-4757-A289-0599D2F91071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D4CAE-38EA-4804-A343-A678C4B929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8A1A4-BF49-4757-A289-0599D2F91071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D4CAE-38EA-4804-A343-A678C4B929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8A1A4-BF49-4757-A289-0599D2F91071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D4CAE-38EA-4804-A343-A678C4B929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8A1A4-BF49-4757-A289-0599D2F91071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12D4CAE-38EA-4804-A343-A678C4B929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FF8A1A4-BF49-4757-A289-0599D2F91071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12D4CAE-38EA-4804-A343-A678C4B929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87824" y="5301208"/>
            <a:ext cx="5536704" cy="516632"/>
          </a:xfrm>
        </p:spPr>
        <p:txBody>
          <a:bodyPr/>
          <a:lstStyle/>
          <a:p>
            <a:pPr algn="ctr"/>
            <a:r>
              <a:rPr lang="sr-Cyrl-BA" dirty="0"/>
              <a:t>П</a:t>
            </a:r>
            <a:r>
              <a:rPr lang="sr-Cyrl-BA" dirty="0" smtClean="0"/>
              <a:t>равославна вјеронаука 3. разред 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70348" y="1700808"/>
            <a:ext cx="5050904" cy="1080120"/>
          </a:xfrm>
        </p:spPr>
        <p:txBody>
          <a:bodyPr>
            <a:normAutofit/>
          </a:bodyPr>
          <a:lstStyle/>
          <a:p>
            <a:pPr algn="ctr"/>
            <a:r>
              <a:rPr lang="sr-Cyrl-BA" sz="4800" dirty="0" smtClean="0"/>
              <a:t>ПРЕОБРАЖЕЊЕ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67544" y="1215244"/>
            <a:ext cx="3749040" cy="3960440"/>
          </a:xfrm>
        </p:spPr>
        <p:txBody>
          <a:bodyPr>
            <a:normAutofit/>
          </a:bodyPr>
          <a:lstStyle/>
          <a:p>
            <a:r>
              <a:rPr lang="sr-Cyrl-BA" sz="2400" dirty="0" smtClean="0"/>
              <a:t>Христос води тројицу ученика: Петра, Јакова и Јована на гору Тавор да се помоле Богу.</a:t>
            </a:r>
          </a:p>
          <a:p>
            <a:r>
              <a:rPr lang="sr-Cyrl-BA" sz="2400" dirty="0" smtClean="0"/>
              <a:t>У току молитве, Христос се преобразио. Његово лице је засијало као </a:t>
            </a:r>
            <a:r>
              <a:rPr lang="sr-Cyrl-BA" sz="2400" dirty="0" smtClean="0"/>
              <a:t>Сунце </a:t>
            </a:r>
            <a:r>
              <a:rPr lang="sr-Cyrl-BA" sz="2400" dirty="0" smtClean="0"/>
              <a:t>а одјећа је постала бијела као свјетлост.</a:t>
            </a:r>
            <a:endParaRPr lang="en-US" sz="2400" dirty="0"/>
          </a:p>
        </p:txBody>
      </p:sp>
      <p:pic>
        <p:nvPicPr>
          <p:cNvPr id="6" name="Content Placeholder 5" descr="преображење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4572000" y="1602287"/>
            <a:ext cx="4248472" cy="318635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1268760"/>
            <a:ext cx="3749040" cy="4357464"/>
          </a:xfrm>
        </p:spPr>
        <p:txBody>
          <a:bodyPr>
            <a:normAutofit/>
          </a:bodyPr>
          <a:lstStyle/>
          <a:p>
            <a:r>
              <a:rPr lang="sr-Cyrl-BA" sz="2400" dirty="0" smtClean="0"/>
              <a:t>Са његове лијеве и десне стране појавише се велики пророци Мојсије и Илија.</a:t>
            </a:r>
          </a:p>
          <a:p>
            <a:r>
              <a:rPr lang="sr-Cyrl-BA" sz="2400" dirty="0" smtClean="0"/>
              <a:t>Тада Петар рече:  „Господе, како нам је лијепо овдје! Хајде да саградимо три сјенице,</a:t>
            </a:r>
          </a:p>
          <a:p>
            <a:pPr>
              <a:buNone/>
            </a:pPr>
            <a:r>
              <a:rPr lang="sr-Cyrl-BA" sz="2400" dirty="0" smtClean="0"/>
              <a:t>    </a:t>
            </a:r>
            <a:r>
              <a:rPr lang="sr-Cyrl-BA" sz="2400" dirty="0" smtClean="0"/>
              <a:t>Теби, </a:t>
            </a:r>
            <a:r>
              <a:rPr lang="sr-Cyrl-BA" sz="2400" dirty="0" smtClean="0"/>
              <a:t>Мојсију и Илији по једну, и да овдје  заувијек останемо!”</a:t>
            </a:r>
            <a:endParaRPr lang="en-US" sz="2400" dirty="0"/>
          </a:p>
        </p:txBody>
      </p:sp>
      <p:pic>
        <p:nvPicPr>
          <p:cNvPr id="5" name="Content Placeholder 4" descr="bojanka preobrazenje.gif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5004048" y="1268760"/>
            <a:ext cx="3554066" cy="443073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268760"/>
            <a:ext cx="3749040" cy="4213448"/>
          </a:xfrm>
        </p:spPr>
        <p:txBody>
          <a:bodyPr>
            <a:normAutofit fontScale="92500" lnSpcReduction="10000"/>
          </a:bodyPr>
          <a:lstStyle/>
          <a:p>
            <a:r>
              <a:rPr lang="sr-Cyrl-BA" sz="2400" dirty="0" smtClean="0"/>
              <a:t>Из облака се у том тренутку  на њих спусти чудесан облак, пун свјетлости и зачуше глас: „Ово је Син мој љубљени, који је по мојој вољи, Њега слушајте!”</a:t>
            </a:r>
          </a:p>
          <a:p>
            <a:r>
              <a:rPr lang="sr-Cyrl-BA" sz="2400" dirty="0" smtClean="0"/>
              <a:t>Ученици се уплашише и попадаше на земљу.</a:t>
            </a:r>
          </a:p>
          <a:p>
            <a:r>
              <a:rPr lang="sr-Cyrl-BA" sz="2400" dirty="0" smtClean="0"/>
              <a:t>Исус  им  приђе  и  умири их, говорећи </a:t>
            </a:r>
            <a:r>
              <a:rPr lang="sr-Cyrl-BA" sz="2400" dirty="0" smtClean="0"/>
              <a:t>да </a:t>
            </a:r>
            <a:r>
              <a:rPr lang="sr-Cyrl-BA" sz="2400" dirty="0" smtClean="0"/>
              <a:t>о овом догађају  ништа не говоре.</a:t>
            </a:r>
            <a:endParaRPr lang="en-US" sz="2400" dirty="0"/>
          </a:p>
        </p:txBody>
      </p:sp>
      <p:pic>
        <p:nvPicPr>
          <p:cNvPr id="5" name="Content Placeholder 4" descr="требиње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4572000" y="1591778"/>
            <a:ext cx="4255641" cy="356741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916832"/>
            <a:ext cx="3749040" cy="2269232"/>
          </a:xfrm>
        </p:spPr>
        <p:txBody>
          <a:bodyPr>
            <a:normAutofit/>
          </a:bodyPr>
          <a:lstStyle/>
          <a:p>
            <a:r>
              <a:rPr lang="sr-Cyrl-BA" dirty="0" smtClean="0"/>
              <a:t>Преображење славимо 19. августа.</a:t>
            </a:r>
          </a:p>
          <a:p>
            <a:r>
              <a:rPr lang="sr-Cyrl-BA" dirty="0" smtClean="0"/>
              <a:t>У цркви се на овај празник благосиља грожђе.</a:t>
            </a:r>
            <a:endParaRPr lang="en-US" dirty="0"/>
          </a:p>
        </p:txBody>
      </p:sp>
      <p:pic>
        <p:nvPicPr>
          <p:cNvPr id="5" name="Content Placeholder 4" descr="грожђе.jpg"/>
          <p:cNvPicPr>
            <a:picLocks noGrp="1" noChangeAspect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4572000" y="1268760"/>
            <a:ext cx="4219559" cy="387979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2132856"/>
            <a:ext cx="3979872" cy="190919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sr-Cyrl-BA" sz="3000" dirty="0" smtClean="0"/>
              <a:t>ДОМАЋА ЗАДАЋА:</a:t>
            </a:r>
          </a:p>
          <a:p>
            <a:r>
              <a:rPr lang="sr-Cyrl-BA" sz="2800" dirty="0" smtClean="0"/>
              <a:t>Одговори на питања у уџбенику на страни 42 и у радној свесци на страни 23!</a:t>
            </a:r>
            <a:endParaRPr lang="en-US" sz="2800" dirty="0"/>
          </a:p>
        </p:txBody>
      </p:sp>
      <p:pic>
        <p:nvPicPr>
          <p:cNvPr id="5" name="Content Placeholder 4" descr="моштаница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4860032" y="1628800"/>
            <a:ext cx="3749675" cy="35719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38</TotalTime>
  <Words>187</Words>
  <Application>Microsoft Office PowerPoint</Application>
  <PresentationFormat>On-screen Show (4:3)</PresentationFormat>
  <Paragraphs>15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Cambria</vt:lpstr>
      <vt:lpstr>Franklin Gothic Book</vt:lpstr>
      <vt:lpstr>Perpetua</vt:lpstr>
      <vt:lpstr>Wingdings 2</vt:lpstr>
      <vt:lpstr>Equity</vt:lpstr>
      <vt:lpstr>ПРЕОБРАЖЕЊЕ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ПРЕОБРАЖЕЊЕ</dc:title>
  <dc:creator>fsc</dc:creator>
  <cp:lastModifiedBy>39. Slavoljub Lukic</cp:lastModifiedBy>
  <cp:revision>9</cp:revision>
  <dcterms:created xsi:type="dcterms:W3CDTF">2021-02-12T19:33:40Z</dcterms:created>
  <dcterms:modified xsi:type="dcterms:W3CDTF">2021-02-24T07:02:04Z</dcterms:modified>
</cp:coreProperties>
</file>