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DFF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533400"/>
            <a:ext cx="112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>
                <a:solidFill>
                  <a:schemeClr val="bg1"/>
                </a:solidFill>
              </a:rPr>
              <a:t>1.</a:t>
            </a:r>
            <a:r>
              <a:rPr lang="sr-Latn-BA" dirty="0" smtClean="0">
                <a:solidFill>
                  <a:schemeClr val="bg1"/>
                </a:solidFill>
              </a:rPr>
              <a:t> </a:t>
            </a:r>
            <a:r>
              <a:rPr lang="sr-Cyrl-BA" sz="1600" dirty="0" smtClean="0">
                <a:solidFill>
                  <a:schemeClr val="bg1"/>
                </a:solidFill>
              </a:rPr>
              <a:t>РАЗРЕД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8" y="0"/>
            <a:ext cx="9151398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duotone>
              <a:schemeClr val="bg1">
                <a:shade val="3000"/>
                <a:satMod val="110000"/>
              </a:schemeClr>
              <a:schemeClr val="bg1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217" y="2967335"/>
            <a:ext cx="77355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44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 РИЈЕЧИ ДО РЕЧЕНИЦЕ</a:t>
            </a:r>
            <a:endParaRPr lang="en-US" sz="44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57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duotone>
              <a:schemeClr val="bg1">
                <a:shade val="3000"/>
                <a:satMod val="110000"/>
              </a:schemeClr>
              <a:schemeClr val="bg1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9"/>
          <a:stretch/>
        </p:blipFill>
        <p:spPr bwMode="auto">
          <a:xfrm>
            <a:off x="380999" y="2424113"/>
            <a:ext cx="2143125" cy="1838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85" y="2483643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4474461"/>
            <a:ext cx="2143125" cy="212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07" y="242411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07" y="4474462"/>
            <a:ext cx="2143125" cy="212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474461"/>
            <a:ext cx="2095500" cy="212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861" y="448899"/>
            <a:ext cx="1280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 smtClean="0">
                <a:solidFill>
                  <a:schemeClr val="bg1"/>
                </a:solidFill>
              </a:rPr>
              <a:t>ВОЗ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399" y="1112909"/>
            <a:ext cx="1326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 smtClean="0">
                <a:solidFill>
                  <a:schemeClr val="bg1"/>
                </a:solidFill>
              </a:rPr>
              <a:t>ПАС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42" y="429848"/>
            <a:ext cx="144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 smtClean="0">
                <a:solidFill>
                  <a:schemeClr val="bg1"/>
                </a:solidFill>
              </a:rPr>
              <a:t>КОЊ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4400" y="110352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 smtClean="0">
                <a:solidFill>
                  <a:schemeClr val="bg1"/>
                </a:solidFill>
              </a:rPr>
              <a:t>ПАЊ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429848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 smtClean="0">
                <a:solidFill>
                  <a:schemeClr val="bg1"/>
                </a:solidFill>
              </a:rPr>
              <a:t>ЈЕЖ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5820" y="1095230"/>
            <a:ext cx="137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 smtClean="0">
                <a:solidFill>
                  <a:schemeClr val="bg1"/>
                </a:solidFill>
              </a:rPr>
              <a:t>ПУЖ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0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38778E-17 L 0.39063 0.3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9167 0.2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0.3585 0.301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0.23143 0.5032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22222E-6 L -0.24132 0.6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3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73733 0.50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75" y="2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duotone>
              <a:schemeClr val="bg1">
                <a:shade val="3000"/>
                <a:satMod val="110000"/>
              </a:schemeClr>
              <a:schemeClr val="bg1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3999" y="5525362"/>
            <a:ext cx="5359893" cy="54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0" y="4724400"/>
            <a:ext cx="5359893" cy="58477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2908012"/>
            <a:ext cx="535989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0" y="3822411"/>
            <a:ext cx="5359893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7167"/>
            <a:ext cx="1066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8" t="44339" r="2585" b="32860"/>
          <a:stretch/>
        </p:blipFill>
        <p:spPr bwMode="auto">
          <a:xfrm>
            <a:off x="2665520" y="607752"/>
            <a:ext cx="1220680" cy="86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01"/>
          <a:stretch/>
        </p:blipFill>
        <p:spPr bwMode="auto">
          <a:xfrm>
            <a:off x="4471571" y="137407"/>
            <a:ext cx="1472029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618"/>
          <a:stretch/>
        </p:blipFill>
        <p:spPr bwMode="auto">
          <a:xfrm>
            <a:off x="6553200" y="457200"/>
            <a:ext cx="1766888" cy="106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623307"/>
            <a:ext cx="19812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ЈАГОДА</a:t>
            </a:r>
            <a:endParaRPr 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1655833"/>
            <a:ext cx="1930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ЛИМУН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31285" y="1655833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КУПУС</a:t>
            </a:r>
            <a:endParaRPr lang="en-US" sz="3200" b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1527062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3200" b="1" dirty="0" smtClean="0">
                <a:solidFill>
                  <a:srgbClr val="3F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</a:t>
            </a:r>
            <a:endParaRPr lang="en-US" sz="3200" b="1" dirty="0">
              <a:solidFill>
                <a:srgbClr val="3FC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6893" y="4724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 ЦРВЕНА.</a:t>
            </a:r>
            <a:endParaRPr 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92454" y="3822411"/>
            <a:ext cx="2430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 ЖУТ.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290801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 ЗЕЛЕН.</a:t>
            </a:r>
            <a:endParaRPr lang="en-US" sz="3200" b="1" dirty="0">
              <a:solidFill>
                <a:srgbClr val="007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7200" y="5486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b="1" dirty="0" smtClean="0">
                <a:solidFill>
                  <a:srgbClr val="3F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ЈЕ ПЛАВО.</a:t>
            </a:r>
            <a:endParaRPr lang="en-US" sz="3200" b="1" dirty="0">
              <a:solidFill>
                <a:srgbClr val="3FC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70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-0.00161 L 0.22917 0.4536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22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22 -0.00624 L -0.01944 0.315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6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00624 L -0.24444 0.1825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9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0.00139 L -0.44167 0.5787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288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5" grpId="0" animBg="1"/>
      <p:bldP spid="3" grpId="0" animBg="1"/>
      <p:bldP spid="2" grpId="0"/>
      <p:bldP spid="2" grpId="1"/>
      <p:bldP spid="4" grpId="0"/>
      <p:bldP spid="4" grpId="1"/>
      <p:bldP spid="7" grpId="0"/>
      <p:bldP spid="7" grpId="1"/>
      <p:bldP spid="8" grpId="0"/>
      <p:bldP spid="8" grpId="1"/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duotone>
              <a:schemeClr val="bg1">
                <a:shade val="3000"/>
                <a:satMod val="110000"/>
              </a:schemeClr>
              <a:schemeClr val="bg1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11884" b="5826"/>
          <a:stretch/>
        </p:blipFill>
        <p:spPr bwMode="auto">
          <a:xfrm>
            <a:off x="228600" y="152401"/>
            <a:ext cx="2362200" cy="138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5" t="5712" r="2897" b="6110"/>
          <a:stretch/>
        </p:blipFill>
        <p:spPr bwMode="auto">
          <a:xfrm>
            <a:off x="307759" y="1700952"/>
            <a:ext cx="2286000" cy="121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7806" r="11097" b="3628"/>
          <a:stretch/>
        </p:blipFill>
        <p:spPr bwMode="auto">
          <a:xfrm>
            <a:off x="315898" y="3050381"/>
            <a:ext cx="225492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60" y="3157241"/>
            <a:ext cx="2151964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60" y="4800600"/>
            <a:ext cx="21193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61" y="1735873"/>
            <a:ext cx="2101558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2757993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ЖИВИ У </a:t>
            </a:r>
            <a:r>
              <a:rPr lang="sr-Cyrl-BA" sz="3200" strike="dblStrike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3200" strike="dblStrike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8486" y="1066800"/>
            <a:ext cx="1372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ВУК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848" y="1966146"/>
            <a:ext cx="1235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РИБА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1" y="3059848"/>
            <a:ext cx="15100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КРАВА</a:t>
            </a:r>
            <a:r>
              <a:rPr lang="sr-Cyrl-BA" dirty="0" smtClean="0"/>
              <a:t>А</a:t>
            </a:r>
            <a:endParaRPr lang="en-US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/>
          <a:stretch/>
        </p:blipFill>
        <p:spPr bwMode="auto">
          <a:xfrm>
            <a:off x="307759" y="4585519"/>
            <a:ext cx="2276420" cy="192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5928050"/>
            <a:ext cx="17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ЧОВЈЕК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4833" y="4800600"/>
            <a:ext cx="180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ШТАЛИ.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23143" y="4103907"/>
            <a:ext cx="174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ШУМИ.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5345" y="2397860"/>
            <a:ext cx="1481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ВОДИ.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53" y="152988"/>
            <a:ext cx="2143125" cy="150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56841" y="334462"/>
            <a:ext cx="1740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 smtClean="0">
                <a:solidFill>
                  <a:schemeClr val="bg1"/>
                </a:solidFill>
              </a:rPr>
              <a:t>КУЋИ.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30" name="Straight Arrow Connector 29"/>
          <p:cNvCxnSpPr>
            <a:stCxn id="2050" idx="3"/>
            <a:endCxn id="2" idx="0"/>
          </p:cNvCxnSpPr>
          <p:nvPr/>
        </p:nvCxnSpPr>
        <p:spPr>
          <a:xfrm>
            <a:off x="2590800" y="845806"/>
            <a:ext cx="2133600" cy="1912187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Arrow Connector 2047"/>
          <p:cNvCxnSpPr/>
          <p:nvPr/>
        </p:nvCxnSpPr>
        <p:spPr>
          <a:xfrm>
            <a:off x="5482324" y="3092474"/>
            <a:ext cx="1223276" cy="643707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Arrow Connector 2059"/>
          <p:cNvCxnSpPr>
            <a:stCxn id="2051" idx="3"/>
          </p:cNvCxnSpPr>
          <p:nvPr/>
        </p:nvCxnSpPr>
        <p:spPr>
          <a:xfrm>
            <a:off x="2593759" y="2310737"/>
            <a:ext cx="1140041" cy="60978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Straight Arrow Connector 2061"/>
          <p:cNvCxnSpPr/>
          <p:nvPr/>
        </p:nvCxnSpPr>
        <p:spPr>
          <a:xfrm flipV="1">
            <a:off x="5482324" y="2397860"/>
            <a:ext cx="1066800" cy="51971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Straight Arrow Connector 2066"/>
          <p:cNvCxnSpPr>
            <a:stCxn id="2052" idx="3"/>
          </p:cNvCxnSpPr>
          <p:nvPr/>
        </p:nvCxnSpPr>
        <p:spPr>
          <a:xfrm flipV="1">
            <a:off x="2570826" y="3157241"/>
            <a:ext cx="1162974" cy="57894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Arrow Connector 2068"/>
          <p:cNvCxnSpPr/>
          <p:nvPr/>
        </p:nvCxnSpPr>
        <p:spPr>
          <a:xfrm>
            <a:off x="5410200" y="3342768"/>
            <a:ext cx="1295400" cy="2296032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Straight Arrow Connector 2070"/>
          <p:cNvCxnSpPr>
            <a:stCxn id="2058" idx="3"/>
          </p:cNvCxnSpPr>
          <p:nvPr/>
        </p:nvCxnSpPr>
        <p:spPr>
          <a:xfrm flipV="1">
            <a:off x="2584179" y="3342768"/>
            <a:ext cx="1987821" cy="2206404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3" name="Straight Arrow Connector 2072"/>
          <p:cNvCxnSpPr/>
          <p:nvPr/>
        </p:nvCxnSpPr>
        <p:spPr>
          <a:xfrm flipV="1">
            <a:off x="5105400" y="990599"/>
            <a:ext cx="1600200" cy="1767393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48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9000"/>
            <a:duotone>
              <a:schemeClr val="bg1">
                <a:shade val="3000"/>
                <a:satMod val="110000"/>
              </a:schemeClr>
              <a:schemeClr val="bg1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3702" y="2590800"/>
            <a:ext cx="80270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ВЈЕЖБАЈМО ЗАЈЕДНО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fizičko na daljin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0600"/>
            <a:ext cx="913447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38200" y="3133587"/>
            <a:ext cx="1752600" cy="766901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ВОДА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3810000" y="3029781"/>
            <a:ext cx="1828800" cy="914400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ЗЕМЉА</a:t>
            </a:r>
            <a:endParaRPr lang="en-US" b="1" dirty="0"/>
          </a:p>
        </p:txBody>
      </p:sp>
      <p:sp>
        <p:nvSpPr>
          <p:cNvPr id="10" name="Oval 9"/>
          <p:cNvSpPr/>
          <p:nvPr/>
        </p:nvSpPr>
        <p:spPr>
          <a:xfrm>
            <a:off x="6858000" y="3115090"/>
            <a:ext cx="1752600" cy="743781"/>
          </a:xfrm>
          <a:prstGeom prst="ellipse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ВАЗДУХ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1714500" y="152400"/>
            <a:ext cx="5905499" cy="11185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400" dirty="0" smtClean="0"/>
              <a:t>ЧИСТА И ЗАГАЂЕНА ОКОЛИНА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84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6" y="0"/>
            <a:ext cx="9170335" cy="6880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304800"/>
            <a:ext cx="81534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400" dirty="0" smtClean="0"/>
              <a:t>КО СУ ЗАГАЂИВАЧИ</a:t>
            </a:r>
            <a:endParaRPr lang="en-US" sz="4400" dirty="0"/>
          </a:p>
        </p:txBody>
      </p:sp>
      <p:sp>
        <p:nvSpPr>
          <p:cNvPr id="6" name="Oval 5"/>
          <p:cNvSpPr/>
          <p:nvPr/>
        </p:nvSpPr>
        <p:spPr>
          <a:xfrm rot="19982576">
            <a:off x="-108134" y="1314432"/>
            <a:ext cx="2995811" cy="11149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ДОМАЋИНСТВА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>
          <a:xfrm rot="1337962">
            <a:off x="6250949" y="1475567"/>
            <a:ext cx="2352415" cy="117778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ФАБРИКЕ</a:t>
            </a:r>
            <a:r>
              <a:rPr lang="sr-Cyrl-BA" dirty="0" smtClean="0"/>
              <a:t> 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617664">
            <a:off x="57914" y="5414087"/>
            <a:ext cx="3397944" cy="10668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ПОЉОПРИВРЕДА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 rot="19892545">
            <a:off x="6249633" y="5247590"/>
            <a:ext cx="2372633" cy="10194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САОБРАЋАЈ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3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487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276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0933" y="-13990"/>
            <a:ext cx="4870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ЧИСТ ВАЗДУХ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9188" y="3124200"/>
            <a:ext cx="67190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ЧИСТО ЗЕМЉИШТЕ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58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76600"/>
            <a:ext cx="4648199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08" y="0"/>
            <a:ext cx="458180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3276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97962" y="76200"/>
            <a:ext cx="4795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ЧИСТЕ ВОДЕ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46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osao\snimanje nastave na daljinu\Ceran fotografije\Ceran fotografije\2a1ab3abb.jpg.cr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9144000" cy="3962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15758" y="23516"/>
            <a:ext cx="6028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УЧИНИ НЕШТО!!!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1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8"/>
            <a:ext cx="9144000" cy="2980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3886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30152" y="23515"/>
            <a:ext cx="6028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r-Cyrl-BA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УЧИНИ НЕШТО!!!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22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09600" y="304800"/>
            <a:ext cx="1371600" cy="914400"/>
          </a:xfrm>
          <a:prstGeom prst="wedgeEllipseCallou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НЕ</a:t>
            </a:r>
            <a:endParaRPr lang="en-US" sz="3200" b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410200" y="381000"/>
            <a:ext cx="1371600" cy="838200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4000" b="1" dirty="0" smtClean="0"/>
              <a:t>ДА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3505200" y="5257800"/>
            <a:ext cx="1066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200" b="1" dirty="0" smtClean="0">
                <a:solidFill>
                  <a:schemeClr val="tx1"/>
                </a:solidFill>
              </a:rPr>
              <a:t>ОРГАНСКИ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5257800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400" b="1" dirty="0" smtClean="0"/>
              <a:t>ПЛАСТИКА</a:t>
            </a:r>
            <a:endParaRPr lang="en-U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6454066" y="5261868"/>
            <a:ext cx="1013534" cy="453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1600" b="1" dirty="0" smtClean="0"/>
              <a:t>ПАПИР</a:t>
            </a:r>
            <a:endParaRPr lang="en-US" sz="1600" b="1" dirty="0"/>
          </a:p>
        </p:txBody>
      </p:sp>
      <p:sp>
        <p:nvSpPr>
          <p:cNvPr id="10" name="Rectangle 9"/>
          <p:cNvSpPr/>
          <p:nvPr/>
        </p:nvSpPr>
        <p:spPr>
          <a:xfrm>
            <a:off x="7696200" y="5257800"/>
            <a:ext cx="1219200" cy="457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b="1" dirty="0" smtClean="0"/>
              <a:t>СТАКЛО</a:t>
            </a:r>
            <a:endParaRPr lang="en-US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895600" y="457200"/>
            <a:ext cx="0" cy="6019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34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295345">
            <a:off x="342573" y="5008737"/>
            <a:ext cx="51647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r-Cyrl-BA" sz="5400" b="1" dirty="0" smtClean="0">
                <a:ln w="18000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ПОСЈЕТИ МЕ</a:t>
            </a:r>
            <a:endParaRPr lang="en-US" sz="5400" b="1" dirty="0">
              <a:ln w="18000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6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1072</TotalTime>
  <Words>79</Words>
  <Application>Microsoft Office PowerPoint</Application>
  <PresentationFormat>On-screen Show (4:3)</PresentationFormat>
  <Paragraphs>47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Goran</dc:creator>
  <cp:lastModifiedBy>Goran</cp:lastModifiedBy>
  <cp:revision>78</cp:revision>
  <dcterms:created xsi:type="dcterms:W3CDTF">2006-08-16T00:00:00Z</dcterms:created>
  <dcterms:modified xsi:type="dcterms:W3CDTF">2021-02-15T16:07:53Z</dcterms:modified>
</cp:coreProperties>
</file>