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67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5" d="100"/>
          <a:sy n="75" d="100"/>
        </p:scale>
        <p:origin x="-4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54ADA-E3BB-4887-ADC4-4C2810E89518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D1099-2FFD-4E87-A702-67271CDF76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9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8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63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4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0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9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59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0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0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4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6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525D4B7-95EE-4BC0-AD61-5DAE3FE962F1}" type="datetimeFigureOut">
              <a:rPr lang="en-US" smtClean="0"/>
              <a:t>24.01.2021.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11E6C632-3A53-4A95-BB46-74E0C88BF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29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7828825" cy="3255264"/>
          </a:xfrm>
        </p:spPr>
        <p:txBody>
          <a:bodyPr>
            <a:normAutofit fontScale="90000"/>
          </a:bodyPr>
          <a:lstStyle/>
          <a:p>
            <a:r>
              <a:rPr lang="sr-Cyrl-RS" dirty="0"/>
              <a:t/>
            </a:r>
            <a:br>
              <a:rPr lang="sr-Cyrl-RS" dirty="0"/>
            </a:br>
            <a:r>
              <a:rPr lang="sr-Cyrl-RS" dirty="0"/>
              <a:t/>
            </a:r>
            <a:br>
              <a:rPr lang="sr-Cyrl-RS" dirty="0"/>
            </a:b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 ДРУШТВА</a:t>
            </a:r>
            <a: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ПОСТАНАК </a:t>
            </a:r>
            <a:r>
              <a:rPr lang="sr-Cyrl-R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БОСНЕ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5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35943" y="2349149"/>
            <a:ext cx="4475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R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         </a:t>
            </a:r>
            <a:r>
              <a:rPr lang="sr-Cyrl-RS" sz="5400" b="1" dirty="0" smtClean="0">
                <a:ln w="12700">
                  <a:solidFill>
                    <a:srgbClr val="00B0F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5. разред</a:t>
            </a:r>
            <a:endParaRPr lang="en-US" sz="5400" b="1" cap="none" spc="0" dirty="0">
              <a:ln w="12700">
                <a:solidFill>
                  <a:srgbClr val="00B0F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04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ећак — Википедиј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41" y="923104"/>
            <a:ext cx="6658377" cy="50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8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5002" y="1199031"/>
            <a:ext cx="8757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Државу Босну основао је _________ .</a:t>
            </a:r>
          </a:p>
          <a:p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2768" y="1236371"/>
            <a:ext cx="306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 Кулин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65893" y="2606695"/>
            <a:ext cx="11926107" cy="1017431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314194" y="2846229"/>
            <a:ext cx="1275008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7. вијек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1740533" y="2856558"/>
            <a:ext cx="1339403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8. вијек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3257004" y="2830727"/>
            <a:ext cx="1287888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9. вијек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4666235" y="2864236"/>
            <a:ext cx="1313645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10. вијек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6199994" y="2856558"/>
            <a:ext cx="1275009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11. вијек</a:t>
            </a:r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7644985" y="2846229"/>
            <a:ext cx="1146219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12. вијек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54546" y="3400021"/>
            <a:ext cx="1192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ленти времена одреди у ком вијеку је настала Босна!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81564" y="2855522"/>
            <a:ext cx="1146219" cy="5022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12. вијек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8902551" y="2846229"/>
            <a:ext cx="1275009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13. вијек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0292739" y="2830727"/>
            <a:ext cx="1275009" cy="502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14. вијек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1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0614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 вријеме његове владавине настаје изрека  </a:t>
            </a: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_____________________________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732" y="1764612"/>
            <a:ext cx="7237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„За Кулина бана и добријех дана“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06839"/>
            <a:ext cx="111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Босанска држава настаје у ________________,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3296" y="3173500"/>
            <a:ext cx="4353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Сарајевском пољу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821" y="3786492"/>
            <a:ext cx="11706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након тога се шири према ријекама___________________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31109" y="3753153"/>
            <a:ext cx="569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Врбасу, Сави и Дрини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83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972" y="1146220"/>
            <a:ext cx="86030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Владар Стјепан Други Котроманић имао је титулу _____,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6834" y="1700218"/>
            <a:ext cx="2472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205" y="1700218"/>
            <a:ext cx="8461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први је који је ковао _______ у Босни.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78084" y="1700217"/>
            <a:ext cx="1493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новац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761" y="2768958"/>
            <a:ext cx="117412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Први босански краљ је био ______________________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1380" y="3304728"/>
            <a:ext cx="5308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Твртко Први Котроманић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7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1" y="914400"/>
            <a:ext cx="117584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 владавине 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бана Стјепана </a:t>
            </a:r>
            <a:r>
              <a:rPr lang="bs-Latn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r-Cyrl-R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краља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Твртка Првог Котроманића у ____ вијеку Босна доживљава свој највећи процват.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8842" y="2068562"/>
            <a:ext cx="104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941" y="2859110"/>
            <a:ext cx="116296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Они</a:t>
            </a:r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проширује Босну освајајући дијелове ___________________________.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245" y="3967105"/>
            <a:ext cx="6568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Србије, Далмације и Хрватске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882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" y="1339402"/>
            <a:ext cx="122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Гробница породице Котроманић налази се у ________ 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1527" y="1339401"/>
            <a:ext cx="2820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Бобовцу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425" y="3103808"/>
            <a:ext cx="118228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__________________ је најстарији писани документ у Босни настао у 12. вијеку.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7126" y="3103808"/>
            <a:ext cx="4623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Повеља Кулина бана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7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820" y="1298448"/>
            <a:ext cx="8937938" cy="4754622"/>
          </a:xfrm>
        </p:spPr>
        <p:txBody>
          <a:bodyPr>
            <a:normAutofit/>
          </a:bodyPr>
          <a:lstStyle/>
          <a:p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ЗАНИМЉИВОСТИ:</a:t>
            </a:r>
            <a:b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Стећци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су средњовјековни надгробни споменици у облику великог камена, сандука или плоче. Сматра се да су први стећци настали у другој половини 12. вијека. На територији РС највише их је у </a:t>
            </a:r>
            <a:r>
              <a:rPr lang="sr-Cyrl-R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источном дијелу,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простору Билеће, Невесиња, Требиња и Гацка, те Рогатице и Пала. Стећци се често налазе у православним гробљима те се преко њих може пратита историја писмености и развој ћирилице. Средином 2016. године </a:t>
            </a:r>
            <a:r>
              <a:rPr lang="bs-Latn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UNESCO </a:t>
            </a:r>
            <a: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стећке уврстио на листу Свјетске културне баштине.</a:t>
            </a:r>
            <a:br>
              <a:rPr lang="sr-Cyrl-R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8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esrpska.com/wp-content/uploads/1280px-%D0%9D%D0%B5%D0%BA%D1%80%D0%BE%D0%BF%D0%BE%D0%BB%D0%B0_%D1%81%D1%82%D0%B5%D1%9B%D0%B0%D0%BA%D0%B0_%D0%92%D0%B5%D0%BB%D0%B8%D0%BA%D0%B5_%D0%93%D1%80%D0%B5%D0%B1%D0%B5%D0%BD%D0%B8%D1%86%D0%B5_01-850x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59" y="476518"/>
            <a:ext cx="11594032" cy="576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9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ećci iz BiH, Srbije i Crne Gore na Listi svjetske baštine UNES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7" y="1339447"/>
            <a:ext cx="7784485" cy="4378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58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224</TotalTime>
  <Words>198</Words>
  <Application>Microsoft Office PowerPoint</Application>
  <PresentationFormat>Custom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Frame</vt:lpstr>
      <vt:lpstr>  ПОЗНАВАЊЕ ДРУШТВА   ПОСТАНАК БОСНЕ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ЗАНИМЉИВОСТИ:  Стећци су средњовјековни надгробни споменици у облику великог камена, сандука или плоче. Сматра се да су први стећци настали у другој половини 12. вијека. На територији РС највише их је у источном дијелу, на простору Билеће, Невесиња, Требиња и Гацка, те Рогатице и Пала. Стећци се често налазе у православним гробљима те се преко њих може пратита историја писмености и развој ћирилице. Средином 2016. године UNESCO је стећке уврстио на листу Свјетске културне баштине.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Neko</cp:lastModifiedBy>
  <cp:revision>36</cp:revision>
  <dcterms:created xsi:type="dcterms:W3CDTF">2021-01-21T17:12:03Z</dcterms:created>
  <dcterms:modified xsi:type="dcterms:W3CDTF">2021-01-24T13:04:55Z</dcterms:modified>
</cp:coreProperties>
</file>