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16" r:id="rId1"/>
  </p:sldMasterIdLst>
  <p:sldIdLst>
    <p:sldId id="261" r:id="rId2"/>
    <p:sldId id="262" r:id="rId3"/>
    <p:sldId id="271" r:id="rId4"/>
    <p:sldId id="274" r:id="rId5"/>
    <p:sldId id="276" r:id="rId6"/>
    <p:sldId id="278" r:id="rId7"/>
    <p:sldId id="279" r:id="rId8"/>
    <p:sldId id="267" r:id="rId9"/>
  </p:sldIdLst>
  <p:sldSz cx="9144000" cy="6858000" type="screen4x3"/>
  <p:notesSz cx="6858000" cy="9144000"/>
  <p:defaultTextStyle>
    <a:defPPr>
      <a:defRPr lang="sr-Latn-C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49960"/>
    <a:srgbClr val="B5AC7D"/>
    <a:srgbClr val="904406"/>
    <a:srgbClr val="602E04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60" autoAdjust="0"/>
    <p:restoredTop sz="94660"/>
  </p:normalViewPr>
  <p:slideViewPr>
    <p:cSldViewPr>
      <p:cViewPr>
        <p:scale>
          <a:sx n="80" d="100"/>
          <a:sy n="80" d="100"/>
        </p:scale>
        <p:origin x="-228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F05D5A-E8C4-4DF2-BC9E-CE750F3DAE7E}" type="datetimeFigureOut">
              <a:rPr lang="sr-Latn-BA" smtClean="0"/>
              <a:pPr/>
              <a:t>14.11.2020</a:t>
            </a:fld>
            <a:endParaRPr lang="sr-Latn-BA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BA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E24B2A-731E-4E16-801E-9BD2422730A8}" type="slidenum">
              <a:rPr lang="sr-Latn-BA" smtClean="0"/>
              <a:pPr/>
              <a:t>‹#›</a:t>
            </a:fld>
            <a:endParaRPr lang="sr-Latn-BA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F05D5A-E8C4-4DF2-BC9E-CE750F3DAE7E}" type="datetimeFigureOut">
              <a:rPr lang="sr-Latn-BA" smtClean="0"/>
              <a:pPr/>
              <a:t>14.11.2020</a:t>
            </a:fld>
            <a:endParaRPr lang="sr-Latn-B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B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E24B2A-731E-4E16-801E-9BD2422730A8}" type="slidenum">
              <a:rPr lang="sr-Latn-BA" smtClean="0"/>
              <a:pPr/>
              <a:t>‹#›</a:t>
            </a:fld>
            <a:endParaRPr lang="sr-Latn-B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F05D5A-E8C4-4DF2-BC9E-CE750F3DAE7E}" type="datetimeFigureOut">
              <a:rPr lang="sr-Latn-BA" smtClean="0"/>
              <a:pPr/>
              <a:t>14.11.2020</a:t>
            </a:fld>
            <a:endParaRPr lang="sr-Latn-B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B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E24B2A-731E-4E16-801E-9BD2422730A8}" type="slidenum">
              <a:rPr lang="sr-Latn-BA" smtClean="0"/>
              <a:pPr/>
              <a:t>‹#›</a:t>
            </a:fld>
            <a:endParaRPr lang="sr-Latn-B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F05D5A-E8C4-4DF2-BC9E-CE750F3DAE7E}" type="datetimeFigureOut">
              <a:rPr lang="sr-Latn-BA" smtClean="0"/>
              <a:pPr/>
              <a:t>14.11.2020</a:t>
            </a:fld>
            <a:endParaRPr lang="sr-Latn-B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B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E24B2A-731E-4E16-801E-9BD2422730A8}" type="slidenum">
              <a:rPr lang="sr-Latn-BA" smtClean="0"/>
              <a:pPr/>
              <a:t>‹#›</a:t>
            </a:fld>
            <a:endParaRPr lang="sr-Latn-B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F05D5A-E8C4-4DF2-BC9E-CE750F3DAE7E}" type="datetimeFigureOut">
              <a:rPr lang="sr-Latn-BA" smtClean="0"/>
              <a:pPr/>
              <a:t>14.11.2020</a:t>
            </a:fld>
            <a:endParaRPr lang="sr-Latn-B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B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E24B2A-731E-4E16-801E-9BD2422730A8}" type="slidenum">
              <a:rPr lang="sr-Latn-BA" smtClean="0"/>
              <a:pPr/>
              <a:t>‹#›</a:t>
            </a:fld>
            <a:endParaRPr lang="sr-Latn-BA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F05D5A-E8C4-4DF2-BC9E-CE750F3DAE7E}" type="datetimeFigureOut">
              <a:rPr lang="sr-Latn-BA" smtClean="0"/>
              <a:pPr/>
              <a:t>14.11.2020</a:t>
            </a:fld>
            <a:endParaRPr lang="sr-Latn-B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B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E24B2A-731E-4E16-801E-9BD2422730A8}" type="slidenum">
              <a:rPr lang="sr-Latn-BA" smtClean="0"/>
              <a:pPr/>
              <a:t>‹#›</a:t>
            </a:fld>
            <a:endParaRPr lang="sr-Latn-B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F05D5A-E8C4-4DF2-BC9E-CE750F3DAE7E}" type="datetimeFigureOut">
              <a:rPr lang="sr-Latn-BA" smtClean="0"/>
              <a:pPr/>
              <a:t>14.11.2020</a:t>
            </a:fld>
            <a:endParaRPr lang="sr-Latn-B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B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E24B2A-731E-4E16-801E-9BD2422730A8}" type="slidenum">
              <a:rPr lang="sr-Latn-BA" smtClean="0"/>
              <a:pPr/>
              <a:t>‹#›</a:t>
            </a:fld>
            <a:endParaRPr lang="sr-Latn-B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F05D5A-E8C4-4DF2-BC9E-CE750F3DAE7E}" type="datetimeFigureOut">
              <a:rPr lang="sr-Latn-BA" smtClean="0"/>
              <a:pPr/>
              <a:t>14.11.2020</a:t>
            </a:fld>
            <a:endParaRPr lang="sr-Latn-B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B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E24B2A-731E-4E16-801E-9BD2422730A8}" type="slidenum">
              <a:rPr lang="sr-Latn-BA" smtClean="0"/>
              <a:pPr/>
              <a:t>‹#›</a:t>
            </a:fld>
            <a:endParaRPr lang="sr-Latn-B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F05D5A-E8C4-4DF2-BC9E-CE750F3DAE7E}" type="datetimeFigureOut">
              <a:rPr lang="sr-Latn-BA" smtClean="0"/>
              <a:pPr/>
              <a:t>14.11.2020</a:t>
            </a:fld>
            <a:endParaRPr lang="sr-Latn-B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B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E24B2A-731E-4E16-801E-9BD2422730A8}" type="slidenum">
              <a:rPr lang="sr-Latn-BA" smtClean="0"/>
              <a:pPr/>
              <a:t>‹#›</a:t>
            </a:fld>
            <a:endParaRPr lang="sr-Latn-B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F05D5A-E8C4-4DF2-BC9E-CE750F3DAE7E}" type="datetimeFigureOut">
              <a:rPr lang="sr-Latn-BA" smtClean="0"/>
              <a:pPr/>
              <a:t>14.11.2020</a:t>
            </a:fld>
            <a:endParaRPr lang="sr-Latn-B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B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E24B2A-731E-4E16-801E-9BD2422730A8}" type="slidenum">
              <a:rPr lang="sr-Latn-BA" smtClean="0"/>
              <a:pPr/>
              <a:t>‹#›</a:t>
            </a:fld>
            <a:endParaRPr lang="sr-Latn-B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F05D5A-E8C4-4DF2-BC9E-CE750F3DAE7E}" type="datetimeFigureOut">
              <a:rPr lang="sr-Latn-BA" smtClean="0"/>
              <a:pPr/>
              <a:t>14.11.2020</a:t>
            </a:fld>
            <a:endParaRPr lang="sr-Latn-B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B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ADE24B2A-731E-4E16-801E-9BD2422730A8}" type="slidenum">
              <a:rPr lang="sr-Latn-BA" smtClean="0"/>
              <a:pPr/>
              <a:t>‹#›</a:t>
            </a:fld>
            <a:endParaRPr lang="sr-Latn-B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56F05D5A-E8C4-4DF2-BC9E-CE750F3DAE7E}" type="datetimeFigureOut">
              <a:rPr lang="sr-Latn-BA" smtClean="0"/>
              <a:pPr/>
              <a:t>14.11.2020</a:t>
            </a:fld>
            <a:endParaRPr lang="sr-Latn-BA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sr-Latn-BA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ADE24B2A-731E-4E16-801E-9BD2422730A8}" type="slidenum">
              <a:rPr lang="sr-Latn-BA" smtClean="0"/>
              <a:pPr/>
              <a:t>‹#›</a:t>
            </a:fld>
            <a:endParaRPr lang="sr-Latn-BA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17" r:id="rId1"/>
    <p:sldLayoutId id="2147483818" r:id="rId2"/>
    <p:sldLayoutId id="2147483819" r:id="rId3"/>
    <p:sldLayoutId id="2147483820" r:id="rId4"/>
    <p:sldLayoutId id="2147483821" r:id="rId5"/>
    <p:sldLayoutId id="2147483822" r:id="rId6"/>
    <p:sldLayoutId id="2147483823" r:id="rId7"/>
    <p:sldLayoutId id="2147483824" r:id="rId8"/>
    <p:sldLayoutId id="2147483825" r:id="rId9"/>
    <p:sldLayoutId id="2147483826" r:id="rId10"/>
    <p:sldLayoutId id="2147483827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7924" y="945320"/>
            <a:ext cx="8108532" cy="536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611560" y="2564905"/>
            <a:ext cx="8352928" cy="648071"/>
          </a:xfrm>
          <a:prstGeom prst="rect">
            <a:avLst/>
          </a:prstGeom>
        </p:spPr>
        <p:txBody>
          <a:bodyPr>
            <a:noAutofit/>
          </a:bodyPr>
          <a:lstStyle/>
          <a:p>
            <a:pPr lvl="0">
              <a:spcBef>
                <a:spcPct val="0"/>
              </a:spcBef>
              <a:defRPr/>
            </a:pPr>
            <a:r>
              <a:rPr lang="sr-Cyrl-BA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САБИРАЊЕ И ОДУЗИМАЊЕ УГЛОВА (рачунски)</a:t>
            </a:r>
            <a:endParaRPr kumimoji="0" lang="sr-Latn-BA" sz="3200" b="1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omic Sans MS" pitchFamily="66" charset="0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248053" y="436602"/>
            <a:ext cx="260840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sr-Cyrl-BA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МЈЕРЕЊЕ УГЛОВА</a:t>
            </a:r>
            <a:endParaRPr lang="sr-Latn-BA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 b="53186"/>
          <a:stretch>
            <a:fillRect/>
          </a:stretch>
        </p:blipFill>
        <p:spPr bwMode="auto">
          <a:xfrm>
            <a:off x="1547664" y="1052736"/>
            <a:ext cx="6172500" cy="792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 cstate="print"/>
          <a:srcRect r="5581" b="528"/>
          <a:stretch>
            <a:fillRect/>
          </a:stretch>
        </p:blipFill>
        <p:spPr bwMode="auto">
          <a:xfrm>
            <a:off x="323529" y="2889328"/>
            <a:ext cx="5034525" cy="349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4" cstate="print"/>
          <a:srcRect l="25846" r="25225" b="3478"/>
          <a:stretch>
            <a:fillRect/>
          </a:stretch>
        </p:blipFill>
        <p:spPr bwMode="auto">
          <a:xfrm>
            <a:off x="5564760" y="3753264"/>
            <a:ext cx="3255712" cy="205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 cstate="print"/>
          <a:srcRect t="67597"/>
          <a:stretch>
            <a:fillRect/>
          </a:stretch>
        </p:blipFill>
        <p:spPr bwMode="auto">
          <a:xfrm>
            <a:off x="1547664" y="2204864"/>
            <a:ext cx="6172500" cy="548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 cstate="print"/>
          <a:srcRect t="46318" b="32403"/>
          <a:stretch>
            <a:fillRect/>
          </a:stretch>
        </p:blipFill>
        <p:spPr bwMode="auto">
          <a:xfrm>
            <a:off x="1547664" y="1844824"/>
            <a:ext cx="6172500" cy="360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165500" y="404664"/>
            <a:ext cx="277351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sr-Cyrl-BA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САБИРАЊЕ УГЛОВА</a:t>
            </a:r>
            <a:endParaRPr lang="sr-Latn-BA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48673" y="2925344"/>
            <a:ext cx="4677429" cy="352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 cstate="print"/>
          <a:srcRect b="74081"/>
          <a:stretch>
            <a:fillRect/>
          </a:stretch>
        </p:blipFill>
        <p:spPr bwMode="auto">
          <a:xfrm>
            <a:off x="1547664" y="908920"/>
            <a:ext cx="5991184" cy="5038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4"/>
          <p:cNvPicPr>
            <a:picLocks noChangeAspect="1" noChangeArrowheads="1"/>
          </p:cNvPicPr>
          <p:nvPr/>
        </p:nvPicPr>
        <p:blipFill>
          <a:blip r:embed="rId3" cstate="print"/>
          <a:srcRect t="73641"/>
          <a:stretch>
            <a:fillRect/>
          </a:stretch>
        </p:blipFill>
        <p:spPr bwMode="auto">
          <a:xfrm>
            <a:off x="1547664" y="2348880"/>
            <a:ext cx="5991184" cy="5124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4"/>
          <p:cNvPicPr>
            <a:picLocks noChangeAspect="1" noChangeArrowheads="1"/>
          </p:cNvPicPr>
          <p:nvPr/>
        </p:nvPicPr>
        <p:blipFill>
          <a:blip r:embed="rId3" cstate="print"/>
          <a:srcRect t="25487" b="26359"/>
          <a:stretch>
            <a:fillRect/>
          </a:stretch>
        </p:blipFill>
        <p:spPr bwMode="auto">
          <a:xfrm>
            <a:off x="1547664" y="1412776"/>
            <a:ext cx="5991184" cy="9361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165500" y="724634"/>
            <a:ext cx="277351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sr-Cyrl-BA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САБИРАЊЕ УГЛОВА</a:t>
            </a:r>
            <a:endParaRPr lang="sr-Latn-BA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 r="47463" b="-2095"/>
          <a:stretch>
            <a:fillRect/>
          </a:stretch>
        </p:blipFill>
        <p:spPr bwMode="auto">
          <a:xfrm>
            <a:off x="1280939" y="1700808"/>
            <a:ext cx="3507085" cy="15121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2" cstate="print"/>
          <a:srcRect l="52731" t="48617" r="27852" b="-2095"/>
          <a:stretch>
            <a:fillRect/>
          </a:stretch>
        </p:blipFill>
        <p:spPr bwMode="auto">
          <a:xfrm>
            <a:off x="4788024" y="2420888"/>
            <a:ext cx="1296144" cy="792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2" cstate="print"/>
          <a:srcRect l="72147" t="48617" r="885" b="7629"/>
          <a:stretch>
            <a:fillRect/>
          </a:stretch>
        </p:blipFill>
        <p:spPr bwMode="auto">
          <a:xfrm>
            <a:off x="6084168" y="2420888"/>
            <a:ext cx="1800200" cy="6480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2" cstate="print"/>
          <a:srcRect l="52731" t="19447" r="28931" b="46521"/>
          <a:stretch>
            <a:fillRect/>
          </a:stretch>
        </p:blipFill>
        <p:spPr bwMode="auto">
          <a:xfrm>
            <a:off x="4788024" y="1988840"/>
            <a:ext cx="1224136" cy="504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7" name="Picture 2"/>
          <p:cNvPicPr>
            <a:picLocks noChangeAspect="1" noChangeArrowheads="1"/>
          </p:cNvPicPr>
          <p:nvPr/>
        </p:nvPicPr>
        <p:blipFill>
          <a:blip r:embed="rId2" cstate="print"/>
          <a:srcRect l="71068" t="19448" r="885" b="51383"/>
          <a:stretch>
            <a:fillRect/>
          </a:stretch>
        </p:blipFill>
        <p:spPr bwMode="auto">
          <a:xfrm>
            <a:off x="6012160" y="1988840"/>
            <a:ext cx="1872208" cy="432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010811" y="724634"/>
            <a:ext cx="308289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sr-Cyrl-BA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ОДУЗИМАЊЕ УГЛОВА</a:t>
            </a:r>
            <a:endParaRPr lang="sr-Latn-BA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 l="1055" r="819" b="90511"/>
          <a:stretch>
            <a:fillRect/>
          </a:stretch>
        </p:blipFill>
        <p:spPr bwMode="auto">
          <a:xfrm>
            <a:off x="1259632" y="1484784"/>
            <a:ext cx="6696744" cy="432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 l="819" t="44645" b="36376"/>
          <a:stretch>
            <a:fillRect/>
          </a:stretch>
        </p:blipFill>
        <p:spPr bwMode="auto">
          <a:xfrm>
            <a:off x="1259632" y="3356992"/>
            <a:ext cx="6768752" cy="8640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/>
          <a:srcRect l="1055" t="11072" r="819" b="60460"/>
          <a:stretch>
            <a:fillRect/>
          </a:stretch>
        </p:blipFill>
        <p:spPr bwMode="auto">
          <a:xfrm>
            <a:off x="1259632" y="1916832"/>
            <a:ext cx="6696744" cy="12961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 cstate="print"/>
          <a:srcRect l="819" t="63624" r="72803" b="26886"/>
          <a:stretch>
            <a:fillRect/>
          </a:stretch>
        </p:blipFill>
        <p:spPr bwMode="auto">
          <a:xfrm>
            <a:off x="1259632" y="4149080"/>
            <a:ext cx="1800200" cy="432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2" cstate="print"/>
          <a:srcRect l="-236" t="80838" r="72803" b="-2981"/>
          <a:stretch>
            <a:fillRect/>
          </a:stretch>
        </p:blipFill>
        <p:spPr bwMode="auto">
          <a:xfrm>
            <a:off x="1259632" y="5013176"/>
            <a:ext cx="1872208" cy="1008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2" cstate="print"/>
          <a:srcRect l="696" t="71349" r="69760" b="17580"/>
          <a:stretch>
            <a:fillRect/>
          </a:stretch>
        </p:blipFill>
        <p:spPr bwMode="auto">
          <a:xfrm>
            <a:off x="1259632" y="4581128"/>
            <a:ext cx="2016224" cy="504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2" cstate="print"/>
          <a:srcRect l="27074" t="80838" r="49713" b="-2797"/>
          <a:stretch>
            <a:fillRect/>
          </a:stretch>
        </p:blipFill>
        <p:spPr bwMode="auto">
          <a:xfrm>
            <a:off x="3131840" y="5021560"/>
            <a:ext cx="1584176" cy="9997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print"/>
          <a:srcRect l="63590" t="58755" b="22443"/>
          <a:stretch>
            <a:fillRect/>
          </a:stretch>
        </p:blipFill>
        <p:spPr bwMode="auto">
          <a:xfrm>
            <a:off x="5652120" y="1412776"/>
            <a:ext cx="2106000" cy="6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 r="32780" b="76498"/>
          <a:stretch>
            <a:fillRect/>
          </a:stretch>
        </p:blipFill>
        <p:spPr bwMode="auto">
          <a:xfrm>
            <a:off x="1907704" y="1277144"/>
            <a:ext cx="3801600" cy="79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 l="-326" t="77557" r="67155" b="175"/>
          <a:stretch>
            <a:fillRect/>
          </a:stretch>
        </p:blipFill>
        <p:spPr bwMode="auto">
          <a:xfrm>
            <a:off x="1979712" y="2276872"/>
            <a:ext cx="1890000" cy="75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/>
          <a:srcRect l="56729" t="77557" r="-6105" b="1291"/>
          <a:stretch>
            <a:fillRect/>
          </a:stretch>
        </p:blipFill>
        <p:spPr bwMode="auto">
          <a:xfrm>
            <a:off x="5220072" y="2240952"/>
            <a:ext cx="2961726" cy="75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/>
          <a:srcRect l="32845" t="77557" r="41945" b="175"/>
          <a:stretch>
            <a:fillRect/>
          </a:stretch>
        </p:blipFill>
        <p:spPr bwMode="auto">
          <a:xfrm>
            <a:off x="3851920" y="2276872"/>
            <a:ext cx="1436400" cy="75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683568" y="1916832"/>
            <a:ext cx="7704856" cy="648072"/>
          </a:xfrm>
          <a:prstGeom prst="rect">
            <a:avLst/>
          </a:prstGeom>
        </p:spPr>
        <p:txBody>
          <a:bodyPr>
            <a:noAutofit/>
          </a:bodyPr>
          <a:lstStyle/>
          <a:p>
            <a:pPr lvl="0">
              <a:spcBef>
                <a:spcPct val="0"/>
              </a:spcBef>
              <a:defRPr/>
            </a:pPr>
            <a:r>
              <a:rPr lang="sr-Cyrl-BA" sz="3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ЗАДАТАК ЗА САМОСТАЛАН РАД</a:t>
            </a:r>
            <a:r>
              <a:rPr kumimoji="0" lang="sr-Cyrl-BA" sz="3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mic Sans MS" pitchFamily="66" charset="0"/>
                <a:ea typeface="+mj-ea"/>
                <a:cs typeface="+mj-cs"/>
              </a:rPr>
              <a:t/>
            </a:r>
            <a:br>
              <a:rPr kumimoji="0" lang="sr-Cyrl-BA" sz="3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mic Sans MS" pitchFamily="66" charset="0"/>
                <a:ea typeface="+mj-ea"/>
                <a:cs typeface="+mj-cs"/>
              </a:rPr>
            </a:br>
            <a:endParaRPr kumimoji="0" lang="sr-Latn-BA" sz="34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omic Sans MS" pitchFamily="66" charset="0"/>
              <a:ea typeface="+mj-ea"/>
              <a:cs typeface="+mj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r-Latn-BA" sz="3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ea typeface="+mj-ea"/>
                <a:cs typeface="+mj-cs"/>
              </a:rPr>
              <a:t>    </a:t>
            </a:r>
            <a:endParaRPr kumimoji="0" lang="sr-Latn-BA" sz="3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omic Sans MS" pitchFamily="66" charset="0"/>
              <a:ea typeface="+mj-ea"/>
              <a:cs typeface="+mj-cs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 t="14065"/>
          <a:stretch>
            <a:fillRect/>
          </a:stretch>
        </p:blipFill>
        <p:spPr bwMode="auto">
          <a:xfrm>
            <a:off x="1115616" y="2852936"/>
            <a:ext cx="7051508" cy="216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1322</TotalTime>
  <Words>19</Words>
  <Application>Microsoft Office PowerPoint</Application>
  <PresentationFormat>On-screen Show (4:3)</PresentationFormat>
  <Paragraphs>7</Paragraphs>
  <Slides>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Flow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Korisnik</dc:creator>
  <cp:lastModifiedBy>Korisnik</cp:lastModifiedBy>
  <cp:revision>130</cp:revision>
  <dcterms:created xsi:type="dcterms:W3CDTF">2020-11-12T09:17:34Z</dcterms:created>
  <dcterms:modified xsi:type="dcterms:W3CDTF">2020-11-14T17:37:56Z</dcterms:modified>
</cp:coreProperties>
</file>