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256" r:id="rId2"/>
    <p:sldId id="258" r:id="rId3"/>
    <p:sldId id="260" r:id="rId4"/>
    <p:sldId id="261" r:id="rId5"/>
    <p:sldId id="269" r:id="rId6"/>
    <p:sldId id="262" r:id="rId7"/>
    <p:sldId id="266" r:id="rId8"/>
    <p:sldId id="267" r:id="rId9"/>
    <p:sldId id="268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57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AC964A-113C-42AE-8111-260B4843B536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1AA77-52DB-4C7F-84A2-9D146D6C2894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91AA77-52DB-4C7F-84A2-9D146D6C2894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A249A3E-F348-421B-8075-06EE80ECD360}" type="datetimeFigureOut">
              <a:rPr lang="en-US" smtClean="0"/>
              <a:pPr/>
              <a:t>11/8/2020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C951A90-2446-434A-9F3F-449232DB2943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9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Meine</a:t>
            </a:r>
            <a:r>
              <a:rPr lang="de-DE" dirty="0" smtClean="0"/>
              <a:t> </a:t>
            </a:r>
            <a:r>
              <a:rPr lang="de-DE" dirty="0" smtClean="0">
                <a:solidFill>
                  <a:schemeClr val="bg1"/>
                </a:solidFill>
              </a:rPr>
              <a:t>Familie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Familie 2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980728"/>
            <a:ext cx="8784976" cy="532859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/>
              <a:t>Lehrbuch: Seite 32 </a:t>
            </a:r>
            <a:endParaRPr lang="en-US" sz="4000" dirty="0"/>
          </a:p>
        </p:txBody>
      </p:sp>
      <p:pic>
        <p:nvPicPr>
          <p:cNvPr id="4" name="Content Placeholder 3" descr="E-Mail 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291282" y="1935163"/>
            <a:ext cx="2561436" cy="43894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-Mail 1.1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9512" y="836712"/>
            <a:ext cx="8568952" cy="57606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Latn-BA" sz="4000" dirty="0" smtClean="0">
                <a:solidFill>
                  <a:schemeClr val="tx1"/>
                </a:solidFill>
              </a:rPr>
              <a:t>Neue W</a:t>
            </a:r>
            <a:r>
              <a:rPr lang="de-DE" sz="4000" dirty="0" smtClean="0">
                <a:solidFill>
                  <a:schemeClr val="tx1"/>
                </a:solidFill>
              </a:rPr>
              <a:t>örter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arbeiten – raditi</a:t>
            </a:r>
          </a:p>
          <a:p>
            <a:r>
              <a:rPr lang="de-DE" dirty="0" smtClean="0"/>
              <a:t>die Bibliothek – biblioteka</a:t>
            </a:r>
          </a:p>
          <a:p>
            <a:r>
              <a:rPr lang="de-DE" dirty="0" smtClean="0"/>
              <a:t>der Englischlehrer – nastavnik engleskog jezika</a:t>
            </a:r>
          </a:p>
          <a:p>
            <a:r>
              <a:rPr lang="de-DE" dirty="0" smtClean="0"/>
              <a:t>der Kindergarten - vrti</a:t>
            </a:r>
            <a:r>
              <a:rPr lang="sr-Latn-BA" dirty="0" smtClean="0"/>
              <a:t>ć</a:t>
            </a:r>
            <a:endParaRPr lang="de-DE" dirty="0" smtClean="0"/>
          </a:p>
          <a:p>
            <a:r>
              <a:rPr lang="sr-Latn-BA" dirty="0" smtClean="0"/>
              <a:t>die Schule – škola</a:t>
            </a:r>
          </a:p>
          <a:p>
            <a:r>
              <a:rPr lang="sr-Latn-BA" dirty="0" smtClean="0"/>
              <a:t>das Haus – kuća</a:t>
            </a:r>
          </a:p>
          <a:p>
            <a:r>
              <a:rPr lang="sr-Latn-BA" dirty="0" smtClean="0"/>
              <a:t>der Garten – vrt</a:t>
            </a:r>
            <a:r>
              <a:rPr lang="de-DE" dirty="0" smtClean="0"/>
              <a:t>	mit - sa</a:t>
            </a:r>
            <a:endParaRPr lang="sr-Latn-BA" dirty="0" smtClean="0"/>
          </a:p>
          <a:p>
            <a:r>
              <a:rPr lang="de-DE" dirty="0" smtClean="0"/>
              <a:t>schön – lijep	groß - velik</a:t>
            </a:r>
          </a:p>
          <a:p>
            <a:r>
              <a:rPr lang="de-DE" dirty="0" smtClean="0"/>
              <a:t>nett – ljubazan	klein- malen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-Mail 1.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251520" y="1484784"/>
            <a:ext cx="8352928" cy="51435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6804248" y="2852936"/>
            <a:ext cx="28803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7308304" y="3429000"/>
            <a:ext cx="4233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876256" y="3861048"/>
            <a:ext cx="35137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X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7308304" y="4437112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660232" y="4797152"/>
            <a:ext cx="54477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804248" y="5301208"/>
            <a:ext cx="328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 smtClean="0"/>
              <a:t>X</a:t>
            </a:r>
            <a:endParaRPr lang="en-US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5" grpId="0" build="p"/>
      <p:bldP spid="6" grpId="0" build="p"/>
      <p:bldP spid="7" grpId="0" build="p"/>
      <p:bldP spid="8" grpId="0" build="p"/>
      <p:bldP spid="10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de-DE" sz="4000" dirty="0" smtClean="0">
                <a:solidFill>
                  <a:schemeClr val="tx1"/>
                </a:solidFill>
              </a:rPr>
              <a:t>Wie kann ich meine Familie vortsellen?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Ich und meine Familie wohnen in ________.</a:t>
            </a:r>
          </a:p>
          <a:p>
            <a:r>
              <a:rPr lang="de-DE" dirty="0" smtClean="0"/>
              <a:t>Meine Mutter heißt ________. Sie ist ______ Jahre alt.</a:t>
            </a:r>
            <a:r>
              <a:rPr lang="en-US" dirty="0" smtClean="0"/>
              <a:t> </a:t>
            </a:r>
            <a:r>
              <a:rPr lang="en-US" dirty="0" err="1" smtClean="0"/>
              <a:t>Sie</a:t>
            </a:r>
            <a:r>
              <a:rPr lang="en-US" dirty="0" smtClean="0"/>
              <a:t>…</a:t>
            </a:r>
          </a:p>
          <a:p>
            <a:r>
              <a:rPr lang="de-DE" dirty="0" smtClean="0"/>
              <a:t>Mein Vater heißt ________. Er ist ______ Jahre alt. Er...</a:t>
            </a:r>
          </a:p>
          <a:p>
            <a:r>
              <a:rPr lang="de-DE" dirty="0" smtClean="0"/>
              <a:t>Ich habe auch eine Schwester/einen Bruder.</a:t>
            </a:r>
          </a:p>
          <a:p>
            <a:r>
              <a:rPr lang="de-DE" dirty="0" smtClean="0"/>
              <a:t>Meine Schwester heißt ______. Sie ist ______ Jahre alt.</a:t>
            </a:r>
            <a:r>
              <a:rPr lang="de-DE" dirty="0" smtClean="0"/>
              <a:t> </a:t>
            </a:r>
            <a:r>
              <a:rPr lang="de-DE" dirty="0" smtClean="0"/>
              <a:t>Sie...</a:t>
            </a:r>
          </a:p>
          <a:p>
            <a:r>
              <a:rPr lang="de-DE" dirty="0" smtClean="0"/>
              <a:t>Mein Bruder heißt ______. Er ist _____ Jahre alt. Er...</a:t>
            </a:r>
          </a:p>
          <a:p>
            <a:r>
              <a:rPr lang="de-DE" dirty="0" smtClean="0"/>
              <a:t>Meine Großeltern leben in _________. Sie...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1124744"/>
            <a:ext cx="2212848" cy="883852"/>
          </a:xfrm>
        </p:spPr>
        <p:txBody>
          <a:bodyPr>
            <a:normAutofit/>
          </a:bodyPr>
          <a:lstStyle/>
          <a:p>
            <a:r>
              <a:rPr lang="de-DE" sz="2800" dirty="0" smtClean="0">
                <a:solidFill>
                  <a:schemeClr val="tx1"/>
                </a:solidFill>
              </a:rPr>
              <a:t>Hausaufgabe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2"/>
          </p:nvPr>
        </p:nvSpPr>
        <p:spPr/>
        <p:txBody>
          <a:bodyPr>
            <a:normAutofit/>
          </a:bodyPr>
          <a:lstStyle/>
          <a:p>
            <a:pPr>
              <a:buFont typeface="Arial" pitchFamily="34" charset="0"/>
              <a:buChar char="•"/>
            </a:pPr>
            <a:r>
              <a:rPr lang="de-DE" sz="2400" dirty="0" smtClean="0"/>
              <a:t> Lehrbuch, Seite 33</a:t>
            </a:r>
          </a:p>
          <a:p>
            <a:pPr>
              <a:buFont typeface="Arial" pitchFamily="34" charset="0"/>
              <a:buChar char="•"/>
            </a:pPr>
            <a:r>
              <a:rPr lang="de-DE" sz="2400" dirty="0" smtClean="0"/>
              <a:t> </a:t>
            </a:r>
            <a:r>
              <a:rPr lang="de-DE" sz="2400" dirty="0" smtClean="0"/>
              <a:t>Meine Familie</a:t>
            </a:r>
            <a:endParaRPr lang="en-US" sz="2400" dirty="0"/>
          </a:p>
        </p:txBody>
      </p:sp>
      <p:pic>
        <p:nvPicPr>
          <p:cNvPr id="6" name="Picture Placeholder 5" descr="E-Mail 2.jpg"/>
          <p:cNvPicPr>
            <a:picLocks noGrp="1" noChangeAspect="1"/>
          </p:cNvPicPr>
          <p:nvPr>
            <p:ph type="pic" idx="1"/>
          </p:nvPr>
        </p:nvPicPr>
        <p:blipFill>
          <a:blip r:embed="rId2" cstate="print"/>
          <a:srcRect t="8482" b="8482"/>
          <a:stretch>
            <a:fillRect/>
          </a:stretch>
        </p:blipFill>
        <p:spPr/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>
                <a:solidFill>
                  <a:schemeClr val="bg1"/>
                </a:solidFill>
              </a:rPr>
              <a:t>Tschüs </a:t>
            </a:r>
            <a:r>
              <a:rPr lang="de-DE" dirty="0" smtClean="0">
                <a:solidFill>
                  <a:schemeClr val="bg1"/>
                </a:solidFill>
                <a:sym typeface="Wingdings" pitchFamily="2" charset="2"/>
              </a:rPr>
              <a:t>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304</TotalTime>
  <Words>133</Words>
  <Application>Microsoft Office PowerPoint</Application>
  <PresentationFormat>On-screen Show (4:3)</PresentationFormat>
  <Paragraphs>31</Paragraphs>
  <Slides>9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Flow</vt:lpstr>
      <vt:lpstr>Meine Familie</vt:lpstr>
      <vt:lpstr>Slide 2</vt:lpstr>
      <vt:lpstr>Lehrbuch: Seite 32 </vt:lpstr>
      <vt:lpstr>Slide 4</vt:lpstr>
      <vt:lpstr>Neue Wörter</vt:lpstr>
      <vt:lpstr>Slide 6</vt:lpstr>
      <vt:lpstr>Wie kann ich meine Familie vortsellen?</vt:lpstr>
      <vt:lpstr>Hausaufgabe</vt:lpstr>
      <vt:lpstr>Tschüs 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E-Mail: Meine Familie</dc:title>
  <dc:creator>PC</dc:creator>
  <cp:lastModifiedBy>PC</cp:lastModifiedBy>
  <cp:revision>21</cp:revision>
  <dcterms:created xsi:type="dcterms:W3CDTF">2020-11-08T14:44:12Z</dcterms:created>
  <dcterms:modified xsi:type="dcterms:W3CDTF">2020-11-08T20:01:11Z</dcterms:modified>
</cp:coreProperties>
</file>