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4" r:id="rId2"/>
    <p:sldId id="274" r:id="rId3"/>
    <p:sldId id="275" r:id="rId4"/>
    <p:sldId id="281" r:id="rId5"/>
    <p:sldId id="276" r:id="rId6"/>
    <p:sldId id="277" r:id="rId7"/>
    <p:sldId id="278" r:id="rId8"/>
    <p:sldId id="279" r:id="rId9"/>
    <p:sldId id="282" r:id="rId10"/>
    <p:sldId id="270" r:id="rId11"/>
    <p:sldId id="269" r:id="rId12"/>
    <p:sldId id="273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2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83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D15A-816E-47B2-ABA8-E074CF983A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EA193377-F813-4F75-9BDE-73B5312D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ЗАМИШЉАЊЕ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58473"/>
            <a:ext cx="7520940" cy="2151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9550"/>
            <a:ext cx="6705600" cy="857250"/>
          </a:xfrm>
        </p:spPr>
        <p:txBody>
          <a:bodyPr>
            <a:noAutofit/>
          </a:bodyPr>
          <a:lstStyle/>
          <a:p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ЗАМИШЉАЊЕ </a:t>
            </a:r>
            <a:r>
              <a:rPr lang="sr-Cyrl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 </a:t>
            </a: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САЊАРЕЊЕ, ОДНОСНО МАШТАЊЕ О ПОЈЕДИНИМ СИТУАЦИЈАМА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762125"/>
            <a:ext cx="5029200" cy="104775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Дјеца </a:t>
            </a: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драсли</a:t>
            </a: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замишљају одређене представе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чији ток обухвата ликове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ситуације и радње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053810"/>
            <a:ext cx="3508896" cy="3341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33350"/>
            <a:ext cx="6683765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B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лустрација </a:t>
            </a:r>
            <a:r>
              <a:rPr lang="sr-Latn-B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sr-Cyrl-RS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Медведова женидба</a:t>
            </a:r>
            <a:r>
              <a:rPr lang="sr-Cyrl-RS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s://www.123juhu.com/images/stories/teddy_bear_br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49996"/>
            <a:ext cx="3619500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462915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3.googleusercontent.com/proxy/H1BroZUF30-_GmVgwJabsadE3f3TjCQecpm_CucMaJUgekm5SNOf91xJjCj4Oh-R5BjPM0ySq8lKbKBPydFZaVth3UqXQ98_YHkMMyePhDH7pvBmGsZuf-e_ZcP51H_227MEnko1w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"/>
            <a:ext cx="3048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lh3.googleusercontent.com/proxy/WFZFKw9Il8VOwxuLfytmm93VosKnwslCr4KF_z6FspCA8H9QOFPpWaqpfFyd7Yd9GVCPbXJwnlBejx1nVHRregDr62cvoVsnE-kjNnPy2SP6H8-68nfJHTimHyk8E9Ixens57DEk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350"/>
            <a:ext cx="3124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lh3.googleusercontent.com/proxy/YD89-pLiEsXn2zPjqJ4faq8_F-lC-jgGnyZomWHXEKH4ZqF-wPkCslfsH1_qMIfoIgmp9_oSY6-_IjxrujPG92B9nlfIGJ8xYQnk-TX1pcbmHmgUH8ugLefcIeC-QZcrB2Lr5JQSK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19350"/>
            <a:ext cx="3124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dvedova ženidba | Priča za decu | Dečiji snov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95550"/>
            <a:ext cx="3352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462915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-95250"/>
            <a:ext cx="7772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рад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RS" dirty="0" smtClean="0"/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 да си и ти гост на медвједовој свадби. Ликовно представи тај догађај.</a:t>
            </a:r>
          </a:p>
          <a:p>
            <a:pPr marL="457200" indent="-457200">
              <a:buAutoNum type="arabicPeriod" startAt="3"/>
            </a:pP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767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428518"/>
            <a:ext cx="5257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и материјал за рад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блока,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графитна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оловка, кист,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фломастери или воштане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бојице(техника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избору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1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481" r="5556" b="14444"/>
          <a:stretch/>
        </p:blipFill>
        <p:spPr>
          <a:xfrm>
            <a:off x="2667000" y="940315"/>
            <a:ext cx="3200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45" y="948479"/>
            <a:ext cx="2767012" cy="368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12963"/>
          <a:stretch/>
        </p:blipFill>
        <p:spPr>
          <a:xfrm>
            <a:off x="185057" y="1032875"/>
            <a:ext cx="2132410" cy="3520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86" y="1025626"/>
            <a:ext cx="2819400" cy="3700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4445" r="10494" b="5556"/>
          <a:stretch/>
        </p:blipFill>
        <p:spPr>
          <a:xfrm>
            <a:off x="6366329" y="1022906"/>
            <a:ext cx="2603500" cy="3703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/>
          <a:stretch/>
        </p:blipFill>
        <p:spPr>
          <a:xfrm>
            <a:off x="174171" y="1022906"/>
            <a:ext cx="2726328" cy="37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445" r="14444" b="15926"/>
          <a:stretch/>
        </p:blipFill>
        <p:spPr>
          <a:xfrm>
            <a:off x="3276600" y="941614"/>
            <a:ext cx="26670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4074" r="2839"/>
          <a:stretch/>
        </p:blipFill>
        <p:spPr>
          <a:xfrm>
            <a:off x="6553200" y="971551"/>
            <a:ext cx="2405742" cy="361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971550"/>
            <a:ext cx="2712188" cy="36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12963" r="14397"/>
          <a:stretch/>
        </p:blipFill>
        <p:spPr>
          <a:xfrm>
            <a:off x="3461656" y="502682"/>
            <a:ext cx="2438400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2593" r="21029" b="33703"/>
          <a:stretch/>
        </p:blipFill>
        <p:spPr>
          <a:xfrm>
            <a:off x="6106884" y="899811"/>
            <a:ext cx="2895600" cy="371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152401" y="899811"/>
            <a:ext cx="3124200" cy="37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936267" cy="3359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8519" r="4568"/>
          <a:stretch/>
        </p:blipFill>
        <p:spPr>
          <a:xfrm>
            <a:off x="6553200" y="963387"/>
            <a:ext cx="2438400" cy="3360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17408" r="15761" b="24815"/>
          <a:stretch/>
        </p:blipFill>
        <p:spPr>
          <a:xfrm>
            <a:off x="152400" y="971550"/>
            <a:ext cx="2667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8112"/>
          <a:stretch/>
        </p:blipFill>
        <p:spPr>
          <a:xfrm>
            <a:off x="3124199" y="355693"/>
            <a:ext cx="2819401" cy="4400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t="12963" r="13127" b="20370"/>
          <a:stretch/>
        </p:blipFill>
        <p:spPr>
          <a:xfrm>
            <a:off x="6324599" y="1047750"/>
            <a:ext cx="266699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18889" r="18395" b="32222"/>
          <a:stretch/>
        </p:blipFill>
        <p:spPr>
          <a:xfrm>
            <a:off x="152400" y="1047750"/>
            <a:ext cx="2590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4609"/>
          <a:stretch/>
        </p:blipFill>
        <p:spPr>
          <a:xfrm>
            <a:off x="6248400" y="971551"/>
            <a:ext cx="2667000" cy="359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4074" r="4568" b="2592"/>
          <a:stretch/>
        </p:blipFill>
        <p:spPr>
          <a:xfrm>
            <a:off x="152400" y="971550"/>
            <a:ext cx="2510525" cy="359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001" r="34197" b="9999"/>
          <a:stretch/>
        </p:blipFill>
        <p:spPr>
          <a:xfrm>
            <a:off x="3465062" y="663214"/>
            <a:ext cx="1981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Black" panose="020B0A04020102020204" pitchFamily="34" charset="0"/>
              </a:rPr>
              <a:t>ВАШИ РАДОВИ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426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1482" r="24005" b="7037"/>
          <a:stretch/>
        </p:blipFill>
        <p:spPr>
          <a:xfrm rot="5400000">
            <a:off x="5839272" y="1304479"/>
            <a:ext cx="348525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11481" r="6515"/>
          <a:stretch/>
        </p:blipFill>
        <p:spPr>
          <a:xfrm rot="5400000">
            <a:off x="-153400" y="1331605"/>
            <a:ext cx="3485254" cy="276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407" r="14167" b="4074"/>
          <a:stretch/>
        </p:blipFill>
        <p:spPr>
          <a:xfrm rot="5400000">
            <a:off x="2796715" y="1418778"/>
            <a:ext cx="34852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92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1947</TotalTime>
  <Words>149</Words>
  <Application>Microsoft Office PowerPoint</Application>
  <PresentationFormat>On-screen Show (16:9)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Times New Roman</vt:lpstr>
      <vt:lpstr>Wingdings 3</vt:lpstr>
      <vt:lpstr>Wisp</vt:lpstr>
      <vt:lpstr>  ЗАМИШЉАЊЕ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ЗАМИШЉАЊЕ ПРЕДСТАВЉА САЊАРЕЊЕ, ОДНОСНО МАШТАЊЕ О ПОЈЕДИНИМ СИТУАЦИЈАМА</vt:lpstr>
      <vt:lpstr>Мотив  Илустрација текста „Медведова женидба“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marina_uciteljica@yahoo.com</cp:lastModifiedBy>
  <cp:revision>71</cp:revision>
  <dcterms:created xsi:type="dcterms:W3CDTF">2020-03-27T20:09:05Z</dcterms:created>
  <dcterms:modified xsi:type="dcterms:W3CDTF">2020-05-13T08:50:22Z</dcterms:modified>
</cp:coreProperties>
</file>