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risnik64" initials="K" lastIdx="3" clrIdx="0">
    <p:extLst>
      <p:ext uri="{19B8F6BF-5375-455C-9EA6-DF929625EA0E}">
        <p15:presenceInfo xmlns:p15="http://schemas.microsoft.com/office/powerpoint/2012/main" xmlns="" userId="Korisnik64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-84" y="-1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9681F-4E53-4B99-846F-5710484BA5AC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0C8A-9CF1-44E3-9CFD-7BF62D8DEFE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22568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9681F-4E53-4B99-846F-5710484BA5AC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0C8A-9CF1-44E3-9CFD-7BF62D8DEF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7309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9681F-4E53-4B99-846F-5710484BA5AC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0C8A-9CF1-44E3-9CFD-7BF62D8DEF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3609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9681F-4E53-4B99-846F-5710484BA5AC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0C8A-9CF1-44E3-9CFD-7BF62D8DEF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0118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9681F-4E53-4B99-846F-5710484BA5AC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0C8A-9CF1-44E3-9CFD-7BF62D8DEFE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99548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9681F-4E53-4B99-846F-5710484BA5AC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0C8A-9CF1-44E3-9CFD-7BF62D8DEF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3477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9681F-4E53-4B99-846F-5710484BA5AC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0C8A-9CF1-44E3-9CFD-7BF62D8DEF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58734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9681F-4E53-4B99-846F-5710484BA5AC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0C8A-9CF1-44E3-9CFD-7BF62D8DEF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3755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9681F-4E53-4B99-846F-5710484BA5AC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0C8A-9CF1-44E3-9CFD-7BF62D8DEF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83115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239681F-4E53-4B99-846F-5710484BA5AC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D870C8A-9CF1-44E3-9CFD-7BF62D8DEF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7815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 cstate="print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9681F-4E53-4B99-846F-5710484BA5AC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0C8A-9CF1-44E3-9CFD-7BF62D8DEF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0401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239681F-4E53-4B99-846F-5710484BA5AC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D870C8A-9CF1-44E3-9CFD-7BF62D8DEFE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95814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microsoft.com/office/2007/relationships/hdphoto" Target="../media/hdphoto7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0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1.wdp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microsoft.com/office/2007/relationships/hdphoto" Target="../media/hdphoto12.wdp"/><Relationship Id="rId10" Type="http://schemas.openxmlformats.org/officeDocument/2006/relationships/image" Target="../media/image18.gif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9049" y="872199"/>
            <a:ext cx="8695704" cy="633907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7672" y="532262"/>
            <a:ext cx="11218459" cy="6045959"/>
          </a:xfrm>
        </p:spPr>
        <p:txBody>
          <a:bodyPr anchor="t">
            <a:normAutofit/>
          </a:bodyPr>
          <a:lstStyle/>
          <a:p>
            <a:pPr algn="ctr"/>
            <a:r>
              <a:rPr lang="sr-Cyrl-BA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СЈЕВЕРНА ЕВРОПА – ГЕОГРАФСКЕ ОДЛИКЕ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97" r="37190" b="47754"/>
          <a:stretch/>
        </p:blipFill>
        <p:spPr>
          <a:xfrm>
            <a:off x="8391825" y="2147528"/>
            <a:ext cx="2074460" cy="140771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5949700" y="2700997"/>
            <a:ext cx="3765932" cy="4120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27353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7"/>
            <a:ext cx="9404723" cy="6221037"/>
          </a:xfrm>
        </p:spPr>
        <p:txBody>
          <a:bodyPr anchor="t">
            <a:normAutofit/>
          </a:bodyPr>
          <a:lstStyle/>
          <a:p>
            <a:pPr algn="l"/>
            <a:r>
              <a:rPr lang="sr-Cyrl-BA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ГРАНИЦЕ И ГЕОГРАФСКИ ПОЛОЖАЈ</a:t>
            </a:r>
            <a:r>
              <a:rPr lang="sr-Cyrl-B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B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-Сјеверна Европа обухвата два полуострва: Јиланд и Скандинавско полуострво.</a:t>
            </a:r>
            <a:b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-Регију ограничавају Норвешко море, Сјеверно море, Балтичко море и Баренцово море, а на истоку је граница са Руском федерацијом.</a:t>
            </a:r>
            <a:b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-Математичко-географски положај регије је релативно неповољан.</a:t>
            </a:r>
            <a:b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931489" y="1806647"/>
            <a:ext cx="3636205" cy="582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8642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9677"/>
            <a:ext cx="10407748" cy="5897393"/>
          </a:xfrm>
        </p:spPr>
        <p:txBody>
          <a:bodyPr anchor="t">
            <a:normAutofit/>
          </a:bodyPr>
          <a:lstStyle/>
          <a:p>
            <a:pPr algn="l"/>
            <a:r>
              <a:rPr lang="sr-Cyrl-BA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ФИЗИЧКОГЕОГРАФСКЕ ОДЛИКЕ</a:t>
            </a:r>
            <a:br>
              <a:rPr lang="sr-Cyrl-BA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-Рељеф Сјеверне Европе је настао након завршетка леденог доба, а облике рељефа су дефинисали ледници својим еро</a:t>
            </a:r>
            <a:r>
              <a:rPr lang="sr-Cyrl-BA" sz="2400" dirty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ивним радом.</a:t>
            </a:r>
            <a:b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-Главне рељефне цјелине чине Балтички штит на истоку и старе громадне Скандинавске планине на западу.</a:t>
            </a:r>
            <a:b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-Радом ледника настали су посебни облици рељефа које називамо фјелдови (заравњене висоравни) и фјордови(уски, дугачки и дубоки заливи стрмих страна).</a:t>
            </a:r>
            <a:endParaRPr lang="en-US" sz="2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6943" y="3390314"/>
            <a:ext cx="3615396" cy="26165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7462" y="3390314"/>
            <a:ext cx="4350477" cy="261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4902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09433"/>
            <a:ext cx="11097904" cy="6005015"/>
          </a:xfrm>
        </p:spPr>
        <p:txBody>
          <a:bodyPr anchor="t">
            <a:normAutofit/>
          </a:bodyPr>
          <a:lstStyle/>
          <a:p>
            <a:pPr algn="l"/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-Фактори који одређују климу Сјеверне Европе су географска ширина, распоред копна и мора и топла Голфска морска струја.</a:t>
            </a:r>
            <a:b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-Типови климе су  океанска, континентална, умјереноконтинентална и поларна.</a:t>
            </a:r>
            <a:b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Вегетацију чине тундре, тајге, листопадне шуме и степе.</a:t>
            </a:r>
            <a:b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Симбол животиљског свијета је сјеверни јелен (ирвас),а на крајњем сјеверу поларни медвјед.</a:t>
            </a:r>
            <a:b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Ријеке Сјеверне Европе припадају сливу Атланског океана и Балтичког мора.</a:t>
            </a:r>
            <a:b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-Сјеверна Европа је богата језерима која су углавном ледничког поријекла.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817" y="4085333"/>
            <a:ext cx="3766781" cy="28750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3020" y="4085333"/>
            <a:ext cx="3589362" cy="277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95804" y="4085333"/>
            <a:ext cx="3200327" cy="260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7068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9" y="313899"/>
            <a:ext cx="10975075" cy="6209731"/>
          </a:xfrm>
        </p:spPr>
        <p:txBody>
          <a:bodyPr anchor="t">
            <a:normAutofit/>
          </a:bodyPr>
          <a:lstStyle/>
          <a:p>
            <a:pPr algn="l"/>
            <a:r>
              <a:rPr lang="sr-Cyrl-BA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ДРУШТВЕНОГЕОГРАФСКЕ ОДЛИКЕ</a:t>
            </a:r>
            <a:br>
              <a:rPr lang="sr-Cyrl-BA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-Сјеверну Европу претежно насељавају германски народи( Норвежани, Швеђани, Исланђани и Данци), и народи који припадају угро-финској групи народа (Финци и Лапонци).</a:t>
            </a:r>
            <a:br>
              <a:rPr lang="sr-Cyrl-BA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-Главна обиљежја становништва ове регије су припадност хришћанској религији(протестантизам), низак и негативан природни прираштај и мала густина насељености.</a:t>
            </a:r>
            <a:br>
              <a:rPr lang="sr-Cyrl-BA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-Земље Сјеверне Европе убрајају се у привредно најразвијеније индустријске земље Европе.</a:t>
            </a:r>
            <a:br>
              <a:rPr lang="sr-Cyrl-BA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Располажу значајним природним богатствима, као што су шуме, водена снага, руда гвожђа, нафта и гас.</a:t>
            </a:r>
            <a:br>
              <a:rPr lang="sr-Cyrl-BA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-У овој регији развијене су све гране индустрије чији развој се углавном заснива на домаћим сировинама: црна металургија, бродоградња, електронска индустрија („Нокиа“), аутомобилска индустрија(„Волво“) и дрвна индустрија („Икеа“).</a:t>
            </a:r>
            <a:br>
              <a:rPr lang="sr-Cyrl-BA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-Традиционалне привредне гране су поморство и риболов а добро је развијена пољопривреда. </a:t>
            </a:r>
            <a:endParaRPr lang="en-US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4735772"/>
            <a:ext cx="3577988" cy="21222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7278" y="4612943"/>
            <a:ext cx="4380931" cy="224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1921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0251"/>
            <a:ext cx="10906836" cy="5211919"/>
          </a:xfrm>
        </p:spPr>
        <p:txBody>
          <a:bodyPr anchor="t">
            <a:normAutofit/>
          </a:bodyPr>
          <a:lstStyle/>
          <a:p>
            <a:pPr algn="l"/>
            <a:r>
              <a:rPr lang="sr-Cyrl-BA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ПОЛИТИЧКА ПОДЈЕЛА</a:t>
            </a:r>
            <a:br>
              <a:rPr lang="sr-Cyrl-BA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-Регију чини пет држава: Шведска, Норвешка, Финска, Исланд и Данска у којима живи око 26 милиона становника.</a:t>
            </a:r>
            <a:b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-Регији политички припада и највеће острво на свијету Гренланд, у саставу Данске, иако је оно у географском погледу дио Сјеверне Америке.</a:t>
            </a:r>
            <a:endParaRPr lang="en-US" sz="2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1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1133527" y="1541431"/>
            <a:ext cx="3219346" cy="4722125"/>
          </a:xfrm>
          <a:prstGeom prst="rect">
            <a:avLst/>
          </a:prstGeom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7049069" y="989461"/>
            <a:ext cx="3316410" cy="5923128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6712" y="4094328"/>
            <a:ext cx="917164" cy="4230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6712" y="4954137"/>
            <a:ext cx="917164" cy="4094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6712" y="3207224"/>
            <a:ext cx="917165" cy="45037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6713" y="3650776"/>
            <a:ext cx="917164" cy="4367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6712" y="4517409"/>
            <a:ext cx="917164" cy="4367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14489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10906836" cy="4952492"/>
          </a:xfrm>
        </p:spPr>
        <p:txBody>
          <a:bodyPr anchor="t">
            <a:normAutofit/>
          </a:bodyPr>
          <a:lstStyle/>
          <a:p>
            <a:pPr algn="l"/>
            <a:r>
              <a:rPr lang="sr-Cyrl-BA" sz="3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Задаћа:</a:t>
            </a:r>
            <a:br>
              <a:rPr lang="sr-Cyrl-BA" sz="3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-За домаћу задаћу, на сајту Републичког педагошког завода, у оквиру секције настава на </a:t>
            </a:r>
            <a:r>
              <a:rPr lang="sr-Cyrl-BA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даљину(Е </a:t>
            </a:r>
            <a:r>
              <a:rPr lang="sr-Cyrl-BA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– Настава), </a:t>
            </a:r>
            <a:r>
              <a:rPr lang="sr-Cyrl-BA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прона</a:t>
            </a:r>
            <a:r>
              <a:rPr lang="sr-Cyrl-R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ћи </a:t>
            </a:r>
            <a:r>
              <a:rPr lang="sr-Cyrl-BA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квиз </a:t>
            </a:r>
            <a:r>
              <a:rPr lang="sr-Cyrl-BA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знања за понављање </a:t>
            </a:r>
            <a:r>
              <a:rPr lang="sr-Cyrl-BA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наставног садржаја </a:t>
            </a:r>
            <a:r>
              <a:rPr lang="sr-Cyrl-BA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Сјеверна Европа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sr-Cyrl-BA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BA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BA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Вашим </a:t>
            </a:r>
            <a:r>
              <a:rPr lang="sr-Cyrl-BA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предметним наставницима прослиједићете само одговоре на питања из квиза</a:t>
            </a:r>
            <a:r>
              <a:rPr lang="sr-Cyrl-BA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br>
              <a:rPr lang="sr-Cyrl-BA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( одговоре пишете у свеске и шаљете наставницима слику</a:t>
            </a:r>
            <a:r>
              <a:rPr lang="sr-Cyrl-BA" sz="3200" smtClean="0">
                <a:latin typeface="Arial" panose="020B0604020202020204" pitchFamily="34" charset="0"/>
                <a:cs typeface="Arial" panose="020B0604020202020204" pitchFamily="34" charset="0"/>
              </a:rPr>
              <a:t>, или електронски </a:t>
            </a:r>
            <a:r>
              <a:rPr lang="sr-Cyrl-BA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путем 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bs-Cyrl-BA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учионице)</a:t>
            </a:r>
            <a:endParaRPr lang="en-US" sz="3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2541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300</TotalTime>
  <Words>38</Words>
  <Application>Microsoft Office PowerPoint</Application>
  <PresentationFormat>Custom</PresentationFormat>
  <Paragraphs>7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Retrospect</vt:lpstr>
      <vt:lpstr>СЈЕВЕРНА ЕВРОПА – ГЕОГРАФСКЕ ОДЛИКЕ</vt:lpstr>
      <vt:lpstr>ГРАНИЦЕ И ГЕОГРАФСКИ ПОЛОЖАЈ -Сјеверна Европа обухвата два полуострва: Јиланд и Скандинавско полуострво. -Регију ограничавају Норвешко море, Сјеверно море, Балтичко море и Баренцово море, а на истоку је граница са Руском федерацијом. -Математичко-географски положај регије је релативно неповољан. </vt:lpstr>
      <vt:lpstr>ФИЗИЧКОГЕОГРАФСКЕ ОДЛИКЕ -Рељеф Сјеверне Европе је настао након завршетка леденог доба, а облике рељефа су дефинисали ледници својим ерозивним радом. -Главне рељефне цјелине чине Балтички штит на истоку и старе громадне Скандинавске планине на западу. -Радом ледника настали су посебни облици рељефа које називамо фјелдови (заравњене висоравни) и фјордови(уски, дугачки и дубоки заливи стрмих страна).</vt:lpstr>
      <vt:lpstr>-Фактори који одређују климу Сјеверне Европе су географска ширина, распоред копна и мора и топла Голфска морска струја. -Типови климе су  океанска, континентална, умјереноконтинентална и поларна. Вегетацију чине тундре, тајге, листопадне шуме и степе. Симбол животиљског свијета је сјеверни јелен (ирвас),а на крајњем сјеверу поларни медвјед. Ријеке Сјеверне Европе припадају сливу Атланског океана и Балтичког мора. -Сјеверна Европа је богата језерима која су углавном ледничког поријекла.</vt:lpstr>
      <vt:lpstr>ДРУШТВЕНОГЕОГРАФСКЕ ОДЛИКЕ -Сјеверну Европу претежно насељавају германски народи( Норвежани, Швеђани, Исланђани и Данци), и народи који припадају угро-финској групи народа (Финци и Лапонци). -Главна обиљежја становништва ове регије су припадност хришћанској религији(протестантизам), низак и негативан природни прираштај и мала густина насељености. -Земље Сјеверне Европе убрајају се у привредно најразвијеније индустријске земље Европе. Располажу значајним природним богатствима, као што су шуме, водена снага, руда гвожђа, нафта и гас. -У овој регији развијене су све гране индустрије чији развој се углавном заснива на домаћим сировинама: црна металургија, бродоградња, електронска индустрија („Нокиа“), аутомобилска индустрија(„Волво“) и дрвна индустрија („Икеа“). -Традиционалне привредне гране су поморство и риболов а добро је развијена пољопривреда. </vt:lpstr>
      <vt:lpstr>ПОЛИТИЧКА ПОДЈЕЛА -Регију чини пет држава: Шведска, Норвешка, Финска, Исланд и Данска у којима живи око 26 милиона становника. -Регији политички припада и највеће острво на свијету Гренланд, у саставу Данске, иако је оно у географском погледу дио Сјеверне Америке.</vt:lpstr>
      <vt:lpstr>Задаћа:  -За домаћу задаћу, на сајту Републичког педагошког завода, у оквиру секције настава на даљину(Е – Настава), пронаћи квиз знања за понављање наставног садржаја Сјеверна Европа.  Вашим предметним наставницима прослиједићете само одговоре на питања из квиза! ( одговоре пишете у свеске и шаљете наставницима слику, или електронски путем Google учионице)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СЈЕВЕРНА ЕВРОПА</dc:title>
  <dc:creator>Korisnik64</dc:creator>
  <cp:lastModifiedBy>Tanasic Sladjana</cp:lastModifiedBy>
  <cp:revision>29</cp:revision>
  <dcterms:created xsi:type="dcterms:W3CDTF">2020-04-08T08:22:49Z</dcterms:created>
  <dcterms:modified xsi:type="dcterms:W3CDTF">2020-04-16T09:19:14Z</dcterms:modified>
</cp:coreProperties>
</file>