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1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5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2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2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5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1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9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3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E0C9907-4D09-4E12-9849-B7485992821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8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3C9B-A9DE-48D6-BB2E-141CCC91B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ПЕРФЕКАТ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C6FEB-0FEC-4BD2-B91B-35B4EE3D2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2800" b="1" dirty="0"/>
              <a:t>Прошло вријеме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0540790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9907-2646-4003-9C16-B9B5457C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Отворите 77. страну у уџбенику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7D4D5-4B0E-4A77-BBB4-B0E9D926F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982542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sr-Cyrl-BA" b="1" u="sng" dirty="0"/>
              <a:t>Запишите у своје свеске ове реченице: </a:t>
            </a:r>
          </a:p>
          <a:p>
            <a:endParaRPr lang="sr-Cyrl-BA" dirty="0"/>
          </a:p>
          <a:p>
            <a:r>
              <a:rPr lang="sr-Cyrl-BA" dirty="0"/>
              <a:t>Данас </a:t>
            </a:r>
            <a:r>
              <a:rPr lang="sr-Cyrl-BA" u="sng" dirty="0"/>
              <a:t>сам добио </a:t>
            </a:r>
            <a:r>
              <a:rPr lang="sr-Cyrl-BA" dirty="0"/>
              <a:t>поклон.</a:t>
            </a:r>
          </a:p>
          <a:p>
            <a:r>
              <a:rPr lang="sr-Cyrl-BA" dirty="0"/>
              <a:t>Синоћ </a:t>
            </a:r>
            <a:r>
              <a:rPr lang="sr-Cyrl-BA" u="sng" dirty="0"/>
              <a:t>су </a:t>
            </a:r>
            <a:r>
              <a:rPr lang="sr-Cyrl-BA" dirty="0"/>
              <a:t>нас </a:t>
            </a:r>
            <a:r>
              <a:rPr lang="sr-Cyrl-BA" u="sng" dirty="0"/>
              <a:t>посјетили</a:t>
            </a:r>
            <a:r>
              <a:rPr lang="sr-Cyrl-BA" dirty="0"/>
              <a:t> пријатељи. </a:t>
            </a:r>
          </a:p>
          <a:p>
            <a:r>
              <a:rPr lang="sr-Cyrl-BA" u="sng" dirty="0"/>
              <a:t>Урадили смо </a:t>
            </a:r>
            <a:r>
              <a:rPr lang="sr-Cyrl-BA" dirty="0"/>
              <a:t>домаћи задатак.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7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8531-A8EF-4911-9974-3CCF8562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380" y="0"/>
            <a:ext cx="10058400" cy="1609344"/>
          </a:xfrm>
        </p:spPr>
        <p:txBody>
          <a:bodyPr/>
          <a:lstStyle/>
          <a:p>
            <a:r>
              <a:rPr lang="sr-Cyrl-BA" dirty="0"/>
              <a:t>упутства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9632-1A10-494C-A805-C300CC072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71466"/>
            <a:ext cx="10058400" cy="4851779"/>
          </a:xfrm>
        </p:spPr>
        <p:txBody>
          <a:bodyPr>
            <a:normAutofit fontScale="92500"/>
          </a:bodyPr>
          <a:lstStyle/>
          <a:p>
            <a:r>
              <a:rPr lang="sr-Cyrl-BA" sz="1800" dirty="0"/>
              <a:t>Преписати дефиницију са 77. стр.</a:t>
            </a:r>
          </a:p>
          <a:p>
            <a:r>
              <a:rPr lang="sr-Cyrl-BA" sz="1800" dirty="0"/>
              <a:t>Препишите творбу перфекта који се гради од помоћног глагола ЈЕСАМ и радног глаголског придјева </a:t>
            </a:r>
          </a:p>
          <a:p>
            <a:r>
              <a:rPr lang="sr-Cyrl-BA" sz="1800" dirty="0"/>
              <a:t>Промјенити глагол </a:t>
            </a:r>
            <a:r>
              <a:rPr lang="sr-Cyrl-BA" sz="1800" i="1" u="sng" dirty="0"/>
              <a:t>урадити</a:t>
            </a:r>
            <a:r>
              <a:rPr lang="sr-Cyrl-BA" sz="1800" i="1" dirty="0"/>
              <a:t> </a:t>
            </a:r>
            <a:r>
              <a:rPr lang="sr-Cyrl-BA" sz="1800" dirty="0"/>
              <a:t>у перфекту кроз лица </a:t>
            </a:r>
          </a:p>
          <a:p>
            <a:r>
              <a:rPr lang="sr-Cyrl-BA" sz="1800" dirty="0"/>
              <a:t>Прочитати и преписати промјену глагола </a:t>
            </a:r>
            <a:r>
              <a:rPr lang="sr-Cyrl-BA" sz="1800" i="1" u="sng" dirty="0"/>
              <a:t>осјећати се</a:t>
            </a:r>
            <a:r>
              <a:rPr lang="sr-Cyrl-BA" sz="1800" u="sng" dirty="0"/>
              <a:t> </a:t>
            </a:r>
            <a:r>
              <a:rPr lang="sr-Cyrl-BA" sz="1800" dirty="0"/>
              <a:t>у перфекту (78. стр.)</a:t>
            </a:r>
          </a:p>
          <a:p>
            <a:r>
              <a:rPr lang="sr-Cyrl-BA" sz="1800" dirty="0"/>
              <a:t>Обратити пажњу на то  да се у 3. лицу једнине повратног глагола (као што је глагол  </a:t>
            </a:r>
            <a:r>
              <a:rPr lang="sr-Cyrl-BA" sz="1800" i="1" u="sng" dirty="0"/>
              <a:t>осјећати се</a:t>
            </a:r>
            <a:r>
              <a:rPr lang="sr-Cyrl-BA" sz="1800" i="1" dirty="0"/>
              <a:t>)</a:t>
            </a:r>
            <a:r>
              <a:rPr lang="sr-Cyrl-BA" sz="1800" dirty="0"/>
              <a:t> не користе облик помоћног глагола, нпр.: </a:t>
            </a:r>
            <a:r>
              <a:rPr lang="sr-Cyrl-BA" sz="1800" i="1" dirty="0"/>
              <a:t> </a:t>
            </a:r>
            <a:r>
              <a:rPr lang="sr-Cyrl-BA" sz="1800" i="1" u="sng" dirty="0"/>
              <a:t>он се осјећао, а не - он је се осјећао</a:t>
            </a:r>
          </a:p>
          <a:p>
            <a:r>
              <a:rPr lang="sr-Cyrl-BA" sz="1800" dirty="0"/>
              <a:t>Појам крњег перфекта: Перфекат без помоћног глагола који се употребљава у народној књижевности, говору, новинским насловима, и сл. </a:t>
            </a:r>
          </a:p>
          <a:p>
            <a:r>
              <a:rPr lang="sr-Cyrl-BA" sz="1800" dirty="0"/>
              <a:t>Примјери: </a:t>
            </a:r>
          </a:p>
          <a:p>
            <a:pPr lvl="1"/>
            <a:r>
              <a:rPr lang="sr-Cyrl-BA" sz="1600" i="1" dirty="0"/>
              <a:t>Много учио, а опет добио јединицу. </a:t>
            </a:r>
          </a:p>
          <a:p>
            <a:pPr lvl="1"/>
            <a:r>
              <a:rPr lang="sr-Cyrl-BA" sz="1600" i="1" dirty="0"/>
              <a:t>Бициклом прошао цијелу Европу. </a:t>
            </a:r>
          </a:p>
          <a:p>
            <a:pPr lvl="1"/>
            <a:r>
              <a:rPr lang="sr-Cyrl-BA" sz="1600" i="1" dirty="0"/>
              <a:t>Био једном један дрвосјеча па имао много дјеце.</a:t>
            </a:r>
            <a:endParaRPr lang="sr-Cyrl-BA" sz="1800" dirty="0"/>
          </a:p>
          <a:p>
            <a:r>
              <a:rPr lang="sr-Cyrl-BA" sz="1800" dirty="0"/>
              <a:t>Такође, крњи  перфекат се употребљава ако је у једној реченици више глагола у перфекту, нпр.: </a:t>
            </a:r>
          </a:p>
          <a:p>
            <a:pPr lvl="1"/>
            <a:r>
              <a:rPr lang="sr-Cyrl-BA" sz="1600" dirty="0"/>
              <a:t>Изашао је из аутобуса, купио новине и  сјео на клупу. </a:t>
            </a:r>
          </a:p>
          <a:p>
            <a:pPr marL="274320" lvl="1" indent="0">
              <a:buNone/>
            </a:pPr>
            <a:endParaRPr lang="sr-Cyrl-BA" sz="1600" i="1" dirty="0"/>
          </a:p>
          <a:p>
            <a:pPr lvl="1"/>
            <a:endParaRPr lang="sr-Cyrl-BA" sz="1600" i="1" dirty="0"/>
          </a:p>
          <a:p>
            <a:pPr lvl="1"/>
            <a:endParaRPr lang="sr-Cyrl-BA" sz="1600" i="1" dirty="0"/>
          </a:p>
          <a:p>
            <a:pPr lvl="1"/>
            <a:endParaRPr lang="sr-Cyrl-BA" sz="1600" i="1" dirty="0"/>
          </a:p>
          <a:p>
            <a:pPr lvl="1"/>
            <a:endParaRPr lang="sr-Cyrl-BA" sz="1600" i="1" dirty="0"/>
          </a:p>
          <a:p>
            <a:pPr lvl="1"/>
            <a:endParaRPr lang="sr-Cyrl-BA" sz="1600" i="1" dirty="0"/>
          </a:p>
          <a:p>
            <a:pPr lvl="1"/>
            <a:endParaRPr lang="sr-Cyrl-BA" sz="1600" i="1" dirty="0"/>
          </a:p>
          <a:p>
            <a:pPr lvl="1"/>
            <a:endParaRPr lang="sr-Cyrl-BA" sz="1600" i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218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4AF6-226D-4685-896B-F9A70DB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Домаћи  задатак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A1B4-A875-4326-AC1B-045B3C06D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738629"/>
            <a:ext cx="10058400" cy="4050792"/>
          </a:xfrm>
        </p:spPr>
        <p:txBody>
          <a:bodyPr/>
          <a:lstStyle/>
          <a:p>
            <a:r>
              <a:rPr lang="sr-Cyrl-BA" dirty="0"/>
              <a:t>Подвући све предикате у перфекту у тексту „У Бечу“ на 77. стр. уџбеника </a:t>
            </a:r>
          </a:p>
          <a:p>
            <a:r>
              <a:rPr lang="sr-Cyrl-BA" dirty="0"/>
              <a:t>Промијенити глаголе ИМАТИ и РАДОВАТИ СЕ кроз сва лица перфекта.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5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799E-536B-4671-B253-94FBCC73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380" y="2064857"/>
            <a:ext cx="10058400" cy="1609344"/>
          </a:xfrm>
        </p:spPr>
        <p:txBody>
          <a:bodyPr/>
          <a:lstStyle/>
          <a:p>
            <a:r>
              <a:rPr lang="sr-Cyrl-BA" dirty="0"/>
              <a:t>Хвала на пажњи!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322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</TotalTime>
  <Words>226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Cambria</vt:lpstr>
      <vt:lpstr>Rockwell</vt:lpstr>
      <vt:lpstr>Rockwell Condensed</vt:lpstr>
      <vt:lpstr>Wingdings</vt:lpstr>
      <vt:lpstr>Wood Type</vt:lpstr>
      <vt:lpstr>ПЕРФЕКАТ</vt:lpstr>
      <vt:lpstr>Отворите 77. страну у уџбенику</vt:lpstr>
      <vt:lpstr>упутства</vt:lpstr>
      <vt:lpstr>Домаћи  задатак </vt:lpstr>
      <vt:lpstr>Хвала на пажњи!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ПЕРФЕКАТ</dc:title>
  <dc:creator>Aleksandar Licanin</dc:creator>
  <cp:lastModifiedBy>Aleksandar Licanin</cp:lastModifiedBy>
  <cp:revision>3</cp:revision>
  <dcterms:created xsi:type="dcterms:W3CDTF">2020-03-16T17:59:01Z</dcterms:created>
  <dcterms:modified xsi:type="dcterms:W3CDTF">2020-03-16T18:22:35Z</dcterms:modified>
</cp:coreProperties>
</file>