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5" r:id="rId5"/>
    <p:sldId id="260" r:id="rId6"/>
    <p:sldId id="261" r:id="rId7"/>
    <p:sldId id="262" r:id="rId8"/>
    <p:sldId id="263" r:id="rId9"/>
    <p:sldId id="264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CFC85-6711-431D-B3C8-48580BA5DFDB}" type="datetimeFigureOut">
              <a:rPr lang="en-US" smtClean="0"/>
              <a:t>3/8/2021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D050A-350B-4C2D-AC53-124AFFC4E3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2299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CFC85-6711-431D-B3C8-48580BA5DFDB}" type="datetimeFigureOut">
              <a:rPr lang="en-US" smtClean="0"/>
              <a:t>3/8/2021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D050A-350B-4C2D-AC53-124AFFC4E3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026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CFC85-6711-431D-B3C8-48580BA5DFDB}" type="datetimeFigureOut">
              <a:rPr lang="en-US" smtClean="0"/>
              <a:t>3/8/2021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D050A-350B-4C2D-AC53-124AFFC4E3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0825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CFC85-6711-431D-B3C8-48580BA5DFDB}" type="datetimeFigureOut">
              <a:rPr lang="en-US" smtClean="0"/>
              <a:t>3/8/2021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D050A-350B-4C2D-AC53-124AFFC4E3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8450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CFC85-6711-431D-B3C8-48580BA5DFDB}" type="datetimeFigureOut">
              <a:rPr lang="en-US" smtClean="0"/>
              <a:t>3/8/2021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D050A-350B-4C2D-AC53-124AFFC4E3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7263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CFC85-6711-431D-B3C8-48580BA5DFDB}" type="datetimeFigureOut">
              <a:rPr lang="en-US" smtClean="0"/>
              <a:t>3/8/2021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D050A-350B-4C2D-AC53-124AFFC4E3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0809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CFC85-6711-431D-B3C8-48580BA5DFDB}" type="datetimeFigureOut">
              <a:rPr lang="en-US" smtClean="0"/>
              <a:t>3/8/2021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D050A-350B-4C2D-AC53-124AFFC4E3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0482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CFC85-6711-431D-B3C8-48580BA5DFDB}" type="datetimeFigureOut">
              <a:rPr lang="en-US" smtClean="0"/>
              <a:t>3/8/2021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D050A-350B-4C2D-AC53-124AFFC4E3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7777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CFC85-6711-431D-B3C8-48580BA5DFDB}" type="datetimeFigureOut">
              <a:rPr lang="en-US" smtClean="0"/>
              <a:t>3/8/2021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D050A-350B-4C2D-AC53-124AFFC4E3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3756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CFC85-6711-431D-B3C8-48580BA5DFDB}" type="datetimeFigureOut">
              <a:rPr lang="en-US" smtClean="0"/>
              <a:t>3/8/2021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D050A-350B-4C2D-AC53-124AFFC4E3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7189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CFC85-6711-431D-B3C8-48580BA5DFDB}" type="datetimeFigureOut">
              <a:rPr lang="en-US" smtClean="0"/>
              <a:t>3/8/2021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D050A-350B-4C2D-AC53-124AFFC4E3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4076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6CFC85-6711-431D-B3C8-48580BA5DFDB}" type="datetimeFigureOut">
              <a:rPr lang="en-US" smtClean="0"/>
              <a:t>3/8/2021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CD050A-350B-4C2D-AC53-124AFFC4E3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926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7086" y="0"/>
            <a:ext cx="12218125" cy="8098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7263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6708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313920" cy="7106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0766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2323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"/>
            <a:ext cx="10515600" cy="801188"/>
          </a:xfrm>
        </p:spPr>
        <p:txBody>
          <a:bodyPr/>
          <a:lstStyle/>
          <a:p>
            <a:r>
              <a:rPr lang="sr-Cyrl-BA" dirty="0" smtClean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                  ПиРоЖкИ</a:t>
            </a:r>
            <a:endParaRPr lang="en-US" dirty="0">
              <a:solidFill>
                <a:schemeClr val="accent6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714102"/>
            <a:ext cx="12192000" cy="6143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8127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0"/>
            <a:ext cx="12113622" cy="6992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9050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0"/>
            <a:ext cx="5556068" cy="7010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6070" y="0"/>
            <a:ext cx="6635930" cy="31455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6069" y="3145562"/>
            <a:ext cx="6635931" cy="3712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6367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5686693" cy="30479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3048000"/>
            <a:ext cx="5686696" cy="38099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6695" y="1"/>
            <a:ext cx="6505304" cy="304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86696" y="3048001"/>
            <a:ext cx="6505303" cy="380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853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3679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66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9453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1397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4132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8381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792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9046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3236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60960"/>
            <a:ext cx="12122331" cy="6797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1759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1852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6023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0"/>
            <a:ext cx="120787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199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2129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2</Words>
  <Application>Microsoft Office PowerPoint</Application>
  <PresentationFormat>Widescreen</PresentationFormat>
  <Paragraphs>1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Arial Black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           ПиРоЖкИ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korisnik</dc:creator>
  <cp:lastModifiedBy>11. Kristina Mataruga</cp:lastModifiedBy>
  <cp:revision>3</cp:revision>
  <dcterms:created xsi:type="dcterms:W3CDTF">2021-02-28T19:44:19Z</dcterms:created>
  <dcterms:modified xsi:type="dcterms:W3CDTF">2021-03-08T08:20:05Z</dcterms:modified>
</cp:coreProperties>
</file>