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7"/>
  </p:notesMasterIdLst>
  <p:sldIdLst>
    <p:sldId id="281" r:id="rId2"/>
    <p:sldId id="261" r:id="rId3"/>
    <p:sldId id="273" r:id="rId4"/>
    <p:sldId id="280" r:id="rId5"/>
    <p:sldId id="276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438050B-283C-423A-B256-20A951D49700}">
  <a:tblStyle styleId="{9438050B-283C-423A-B256-20A951D4970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91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883563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8814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Google Shape;1209;g6039a3cf85_1_147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0" name="Google Shape;1210;g6039a3cf85_1_147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5460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Google Shape;1209;g6039a3cf85_1_147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0" name="Google Shape;1210;g6039a3cf85_1_147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2043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" name="Google Shape;1353;g6039a3cf85_1_149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4" name="Google Shape;1354;g6039a3cf85_1_149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7523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514350"/>
            <a:ext cx="6000750" cy="222885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2882900"/>
            <a:ext cx="4800600" cy="1460500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 smtClean="0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6350"/>
            <a:ext cx="2857500" cy="2857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68659"/>
            <a:ext cx="4560491" cy="45604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171450"/>
            <a:ext cx="3714750" cy="37147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24209"/>
            <a:ext cx="3639742" cy="36397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457201"/>
            <a:ext cx="3257549" cy="32575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68127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400050"/>
            <a:ext cx="8114109" cy="234315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sr-Latn-RS" smtClean="0"/>
              <a:t>Kliknite na ikonu i dodajte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2882900"/>
            <a:ext cx="6228158" cy="3429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487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086100"/>
            <a:ext cx="6401991" cy="14097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5143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514350"/>
            <a:ext cx="6858001" cy="20574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2571750"/>
            <a:ext cx="6400800" cy="28575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225801"/>
            <a:ext cx="6400800" cy="1263649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522029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571750"/>
            <a:ext cx="6400800" cy="127305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3849736"/>
            <a:ext cx="6401993" cy="6453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7820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514350"/>
            <a:ext cx="6858000" cy="20574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0"/>
            <a:ext cx="6400801" cy="7874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r-Latn-RS" smtClean="0"/>
              <a:t>Uredi stil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733800"/>
            <a:ext cx="6400801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932667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1"/>
            <a:ext cx="6400800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r-Latn-RS" smtClean="0"/>
              <a:t>Uredi stil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575049"/>
            <a:ext cx="6400801" cy="9207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1022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42573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514350"/>
            <a:ext cx="1543050" cy="3429000"/>
          </a:xfrm>
        </p:spPr>
        <p:txBody>
          <a:bodyPr vert="eaVert"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514350"/>
            <a:ext cx="5867400" cy="3981450"/>
          </a:xfrm>
        </p:spPr>
        <p:txBody>
          <a:bodyPr vert="eaVert" anchor="t"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994310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TITLE + TEXT 2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7"/>
          <p:cNvSpPr txBox="1">
            <a:spLocks noGrp="1"/>
          </p:cNvSpPr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ubTitle" idx="1"/>
          </p:nvPr>
        </p:nvSpPr>
        <p:spPr>
          <a:xfrm>
            <a:off x="3114000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92150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TITLE + 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"/>
          <p:cNvSpPr txBox="1">
            <a:spLocks noGrp="1"/>
          </p:cNvSpPr>
          <p:nvPr>
            <p:ph type="subTitle" idx="1"/>
          </p:nvPr>
        </p:nvSpPr>
        <p:spPr>
          <a:xfrm>
            <a:off x="939525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ctrTitle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053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447617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&amp; CREDITS">
  <p:cSld name="THANKS &amp; CREDITS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7"/>
          <p:cNvSpPr txBox="1">
            <a:spLocks noGrp="1"/>
          </p:cNvSpPr>
          <p:nvPr>
            <p:ph type="ctrTitle"/>
          </p:nvPr>
        </p:nvSpPr>
        <p:spPr>
          <a:xfrm>
            <a:off x="939525" y="897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86" name="Google Shape;286;p17"/>
          <p:cNvSpPr txBox="1">
            <a:spLocks noGrp="1"/>
          </p:cNvSpPr>
          <p:nvPr>
            <p:ph type="subTitle" idx="1"/>
          </p:nvPr>
        </p:nvSpPr>
        <p:spPr>
          <a:xfrm>
            <a:off x="939525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635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1504950"/>
            <a:ext cx="6400801" cy="17112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371850"/>
            <a:ext cx="6400800" cy="11239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05105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514351"/>
            <a:ext cx="3703241" cy="2711450"/>
          </a:xfrm>
        </p:spPr>
        <p:txBody>
          <a:bodyPr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514351"/>
            <a:ext cx="3700859" cy="2711450"/>
          </a:xfrm>
        </p:spPr>
        <p:txBody>
          <a:bodyPr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41883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514350"/>
            <a:ext cx="3487340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952897"/>
            <a:ext cx="3703241" cy="2272904"/>
          </a:xfrm>
        </p:spPr>
        <p:txBody>
          <a:bodyPr anchor="t"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514350"/>
            <a:ext cx="349885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946546"/>
            <a:ext cx="3696891" cy="2272904"/>
          </a:xfrm>
        </p:spPr>
        <p:txBody>
          <a:bodyPr anchor="t"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7145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5019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63343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514350"/>
            <a:ext cx="2743200" cy="10287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514350"/>
            <a:ext cx="4457701" cy="3981450"/>
          </a:xfrm>
        </p:spPr>
        <p:txBody>
          <a:bodyPr anchor="ctr"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1657350"/>
            <a:ext cx="2743200" cy="15684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2066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085850"/>
            <a:ext cx="4514850" cy="85725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685800"/>
            <a:ext cx="2460731" cy="3429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sr-Latn-RS" smtClean="0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082800"/>
            <a:ext cx="4516041" cy="15367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6964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222500"/>
            <a:ext cx="2236394" cy="2406650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3365499"/>
            <a:ext cx="6400800" cy="11303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514351"/>
            <a:ext cx="6400800" cy="271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1787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  <p:sldLayoutId id="2147483688" r:id="rId19"/>
    <p:sldLayoutId id="2147483689" r:id="rId20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13158" y="514350"/>
            <a:ext cx="8076205" cy="2228851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Природа и друштво 4. разред</a:t>
            </a:r>
            <a:endParaRPr lang="bs-Latn-B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13158" y="2882900"/>
            <a:ext cx="7828867" cy="1460500"/>
          </a:xfrm>
        </p:spPr>
        <p:txBody>
          <a:bodyPr>
            <a:normAutofit/>
          </a:bodyPr>
          <a:lstStyle/>
          <a:p>
            <a:pPr algn="ctr"/>
            <a:r>
              <a:rPr lang="sr-Cyrl-RS" sz="5400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ЗАНАТСТВО</a:t>
            </a:r>
            <a:endParaRPr lang="bs-Latn-BA" sz="5400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227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28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sr-Cyrl-BA" sz="3200" dirty="0">
                <a:latin typeface="Arial"/>
              </a:rPr>
              <a:t>Да се подсјетимо</a:t>
            </a:r>
            <a:endParaRPr dirty="0"/>
          </a:p>
        </p:txBody>
      </p:sp>
      <p:sp>
        <p:nvSpPr>
          <p:cNvPr id="727" name="Google Shape;727;p28"/>
          <p:cNvSpPr txBox="1">
            <a:spLocks noGrp="1"/>
          </p:cNvSpPr>
          <p:nvPr>
            <p:ph type="subTitle" idx="1"/>
          </p:nvPr>
        </p:nvSpPr>
        <p:spPr>
          <a:xfrm>
            <a:off x="2894322" y="1560807"/>
            <a:ext cx="3407297" cy="30098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/>
            <a:r>
              <a:rPr lang="sr-Cyrl-BA" sz="2400" dirty="0">
                <a:solidFill>
                  <a:schemeClr val="tx1">
                    <a:lumMod val="95000"/>
                  </a:schemeClr>
                </a:solidFill>
                <a:latin typeface="Arial"/>
              </a:rPr>
              <a:t>Индустрија</a:t>
            </a:r>
          </a:p>
          <a:p>
            <a:pPr marL="0" lvl="0" indent="0" algn="l"/>
            <a:endParaRPr lang="sr-Cyrl-BA" sz="2400" dirty="0">
              <a:solidFill>
                <a:schemeClr val="tx1">
                  <a:lumMod val="95000"/>
                </a:schemeClr>
              </a:solidFill>
              <a:latin typeface="Arial"/>
            </a:endParaRPr>
          </a:p>
          <a:p>
            <a:pPr marL="342900" lvl="0" indent="-342900" algn="l">
              <a:buFont typeface="Courier New" panose="02070309020205020404" pitchFamily="49" charset="0"/>
              <a:buChar char="o"/>
            </a:pPr>
            <a:r>
              <a:rPr lang="sr-Cyrl-BA" sz="2000" dirty="0">
                <a:solidFill>
                  <a:schemeClr val="tx1">
                    <a:lumMod val="95000"/>
                  </a:schemeClr>
                </a:solidFill>
                <a:latin typeface="Arial"/>
              </a:rPr>
              <a:t>важна привредна грана</a:t>
            </a:r>
          </a:p>
          <a:p>
            <a:pPr marL="342900" lvl="0" indent="-342900" algn="l">
              <a:buFont typeface="Courier New" panose="02070309020205020404" pitchFamily="49" charset="0"/>
              <a:buChar char="o"/>
            </a:pPr>
            <a:r>
              <a:rPr lang="sr-Cyrl-BA" sz="2000" dirty="0">
                <a:solidFill>
                  <a:schemeClr val="tx1">
                    <a:lumMod val="95000"/>
                  </a:schemeClr>
                </a:solidFill>
                <a:latin typeface="Arial"/>
              </a:rPr>
              <a:t>прерада разних сировина</a:t>
            </a:r>
          </a:p>
          <a:p>
            <a:pPr marL="342900" lvl="0" indent="-342900" algn="l">
              <a:buFont typeface="Courier New" panose="02070309020205020404" pitchFamily="49" charset="0"/>
              <a:buChar char="o"/>
            </a:pPr>
            <a:r>
              <a:rPr lang="sr-Cyrl-BA" sz="2000" dirty="0">
                <a:solidFill>
                  <a:schemeClr val="tx1">
                    <a:lumMod val="95000"/>
                  </a:schemeClr>
                </a:solidFill>
                <a:latin typeface="Arial"/>
              </a:rPr>
              <a:t>машине и електрична енергија</a:t>
            </a:r>
          </a:p>
        </p:txBody>
      </p:sp>
      <p:grpSp>
        <p:nvGrpSpPr>
          <p:cNvPr id="728" name="Google Shape;728;p28"/>
          <p:cNvGrpSpPr/>
          <p:nvPr/>
        </p:nvGrpSpPr>
        <p:grpSpPr>
          <a:xfrm>
            <a:off x="6621024" y="2246437"/>
            <a:ext cx="1819110" cy="2485557"/>
            <a:chOff x="797124" y="1924250"/>
            <a:chExt cx="1819110" cy="2485557"/>
          </a:xfrm>
        </p:grpSpPr>
        <p:sp>
          <p:nvSpPr>
            <p:cNvPr id="72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2" name="Google Shape;752;p28"/>
          <p:cNvGrpSpPr/>
          <p:nvPr/>
        </p:nvGrpSpPr>
        <p:grpSpPr>
          <a:xfrm rot="-725115">
            <a:off x="282188" y="2173552"/>
            <a:ext cx="2660044" cy="2631320"/>
            <a:chOff x="6292350" y="1776075"/>
            <a:chExt cx="2430925" cy="2404675"/>
          </a:xfrm>
        </p:grpSpPr>
        <p:sp>
          <p:nvSpPr>
            <p:cNvPr id="753" name="Google Shape;753;p28"/>
            <p:cNvSpPr/>
            <p:nvPr/>
          </p:nvSpPr>
          <p:spPr>
            <a:xfrm>
              <a:off x="8561175" y="2542400"/>
              <a:ext cx="5350" cy="1550"/>
            </a:xfrm>
            <a:custGeom>
              <a:avLst/>
              <a:gdLst/>
              <a:ahLst/>
              <a:cxnLst/>
              <a:rect l="l" t="t" r="r" b="b"/>
              <a:pathLst>
                <a:path w="214" h="62" extrusionOk="0">
                  <a:moveTo>
                    <a:pt x="0" y="0"/>
                  </a:moveTo>
                  <a:lnTo>
                    <a:pt x="0" y="0"/>
                  </a:lnTo>
                  <a:cubicBezTo>
                    <a:pt x="71" y="23"/>
                    <a:pt x="143" y="43"/>
                    <a:pt x="210" y="62"/>
                  </a:cubicBezTo>
                  <a:cubicBezTo>
                    <a:pt x="210" y="57"/>
                    <a:pt x="214" y="57"/>
                    <a:pt x="214" y="53"/>
                  </a:cubicBezTo>
                  <a:cubicBezTo>
                    <a:pt x="143" y="39"/>
                    <a:pt x="71" y="19"/>
                    <a:pt x="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28"/>
            <p:cNvSpPr/>
            <p:nvPr/>
          </p:nvSpPr>
          <p:spPr>
            <a:xfrm>
              <a:off x="8450850" y="1776075"/>
              <a:ext cx="272425" cy="322175"/>
            </a:xfrm>
            <a:custGeom>
              <a:avLst/>
              <a:gdLst/>
              <a:ahLst/>
              <a:cxnLst/>
              <a:rect l="l" t="t" r="r" b="b"/>
              <a:pathLst>
                <a:path w="10897" h="12887" extrusionOk="0">
                  <a:moveTo>
                    <a:pt x="7850" y="749"/>
                  </a:moveTo>
                  <a:cubicBezTo>
                    <a:pt x="8476" y="749"/>
                    <a:pt x="9034" y="1039"/>
                    <a:pt x="9535" y="1407"/>
                  </a:cubicBezTo>
                  <a:cubicBezTo>
                    <a:pt x="9678" y="1508"/>
                    <a:pt x="9783" y="1802"/>
                    <a:pt x="9746" y="1966"/>
                  </a:cubicBezTo>
                  <a:cubicBezTo>
                    <a:pt x="9604" y="2603"/>
                    <a:pt x="9394" y="3222"/>
                    <a:pt x="9177" y="3956"/>
                  </a:cubicBezTo>
                  <a:cubicBezTo>
                    <a:pt x="8403" y="3078"/>
                    <a:pt x="7542" y="2789"/>
                    <a:pt x="6639" y="2789"/>
                  </a:cubicBezTo>
                  <a:cubicBezTo>
                    <a:pt x="6136" y="2789"/>
                    <a:pt x="5619" y="2879"/>
                    <a:pt x="5097" y="3007"/>
                  </a:cubicBezTo>
                  <a:cubicBezTo>
                    <a:pt x="3585" y="3373"/>
                    <a:pt x="2283" y="5458"/>
                    <a:pt x="2641" y="6875"/>
                  </a:cubicBezTo>
                  <a:cubicBezTo>
                    <a:pt x="2962" y="8140"/>
                    <a:pt x="4392" y="9423"/>
                    <a:pt x="5680" y="9560"/>
                  </a:cubicBezTo>
                  <a:cubicBezTo>
                    <a:pt x="6637" y="9661"/>
                    <a:pt x="7600" y="9712"/>
                    <a:pt x="8682" y="9790"/>
                  </a:cubicBezTo>
                  <a:cubicBezTo>
                    <a:pt x="8663" y="10180"/>
                    <a:pt x="8650" y="10633"/>
                    <a:pt x="8608" y="11083"/>
                  </a:cubicBezTo>
                  <a:cubicBezTo>
                    <a:pt x="8605" y="11171"/>
                    <a:pt x="8509" y="11298"/>
                    <a:pt x="8431" y="11321"/>
                  </a:cubicBezTo>
                  <a:cubicBezTo>
                    <a:pt x="7398" y="11616"/>
                    <a:pt x="6402" y="12068"/>
                    <a:pt x="5303" y="12068"/>
                  </a:cubicBezTo>
                  <a:cubicBezTo>
                    <a:pt x="5139" y="12068"/>
                    <a:pt x="4973" y="12058"/>
                    <a:pt x="4805" y="12036"/>
                  </a:cubicBezTo>
                  <a:cubicBezTo>
                    <a:pt x="2734" y="11771"/>
                    <a:pt x="1262" y="10377"/>
                    <a:pt x="904" y="8305"/>
                  </a:cubicBezTo>
                  <a:cubicBezTo>
                    <a:pt x="726" y="7260"/>
                    <a:pt x="776" y="6233"/>
                    <a:pt x="1005" y="5202"/>
                  </a:cubicBezTo>
                  <a:cubicBezTo>
                    <a:pt x="1468" y="3157"/>
                    <a:pt x="2839" y="1934"/>
                    <a:pt x="4695" y="1260"/>
                  </a:cubicBezTo>
                  <a:cubicBezTo>
                    <a:pt x="5607" y="930"/>
                    <a:pt x="6624" y="880"/>
                    <a:pt x="7596" y="765"/>
                  </a:cubicBezTo>
                  <a:cubicBezTo>
                    <a:pt x="7682" y="754"/>
                    <a:pt x="7767" y="749"/>
                    <a:pt x="7850" y="749"/>
                  </a:cubicBezTo>
                  <a:close/>
                  <a:moveTo>
                    <a:pt x="7136" y="1"/>
                  </a:moveTo>
                  <a:cubicBezTo>
                    <a:pt x="4899" y="1"/>
                    <a:pt x="2599" y="1060"/>
                    <a:pt x="1206" y="2869"/>
                  </a:cubicBezTo>
                  <a:cubicBezTo>
                    <a:pt x="285" y="4070"/>
                    <a:pt x="1" y="5519"/>
                    <a:pt x="28" y="7017"/>
                  </a:cubicBezTo>
                  <a:cubicBezTo>
                    <a:pt x="28" y="7274"/>
                    <a:pt x="19" y="7530"/>
                    <a:pt x="33" y="7787"/>
                  </a:cubicBezTo>
                  <a:cubicBezTo>
                    <a:pt x="179" y="10423"/>
                    <a:pt x="2036" y="12471"/>
                    <a:pt x="4617" y="12838"/>
                  </a:cubicBezTo>
                  <a:cubicBezTo>
                    <a:pt x="4849" y="12871"/>
                    <a:pt x="5078" y="12886"/>
                    <a:pt x="5304" y="12886"/>
                  </a:cubicBezTo>
                  <a:cubicBezTo>
                    <a:pt x="6625" y="12886"/>
                    <a:pt x="7849" y="12366"/>
                    <a:pt x="9087" y="11935"/>
                  </a:cubicBezTo>
                  <a:cubicBezTo>
                    <a:pt x="9215" y="11889"/>
                    <a:pt x="9375" y="11701"/>
                    <a:pt x="9379" y="11573"/>
                  </a:cubicBezTo>
                  <a:cubicBezTo>
                    <a:pt x="9407" y="10738"/>
                    <a:pt x="9434" y="9895"/>
                    <a:pt x="9375" y="9066"/>
                  </a:cubicBezTo>
                  <a:cubicBezTo>
                    <a:pt x="9355" y="8779"/>
                    <a:pt x="9182" y="8643"/>
                    <a:pt x="8934" y="8643"/>
                  </a:cubicBezTo>
                  <a:cubicBezTo>
                    <a:pt x="8841" y="8643"/>
                    <a:pt x="8738" y="8662"/>
                    <a:pt x="8628" y="8699"/>
                  </a:cubicBezTo>
                  <a:cubicBezTo>
                    <a:pt x="8317" y="8806"/>
                    <a:pt x="7977" y="8916"/>
                    <a:pt x="7652" y="8916"/>
                  </a:cubicBezTo>
                  <a:cubicBezTo>
                    <a:pt x="7627" y="8916"/>
                    <a:pt x="7603" y="8916"/>
                    <a:pt x="7578" y="8914"/>
                  </a:cubicBezTo>
                  <a:cubicBezTo>
                    <a:pt x="6832" y="8874"/>
                    <a:pt x="6083" y="8791"/>
                    <a:pt x="5351" y="8653"/>
                  </a:cubicBezTo>
                  <a:cubicBezTo>
                    <a:pt x="4585" y="8506"/>
                    <a:pt x="3490" y="7181"/>
                    <a:pt x="3426" y="6426"/>
                  </a:cubicBezTo>
                  <a:cubicBezTo>
                    <a:pt x="3348" y="5450"/>
                    <a:pt x="4443" y="3986"/>
                    <a:pt x="5429" y="3767"/>
                  </a:cubicBezTo>
                  <a:cubicBezTo>
                    <a:pt x="5829" y="3677"/>
                    <a:pt x="6219" y="3619"/>
                    <a:pt x="6594" y="3619"/>
                  </a:cubicBezTo>
                  <a:cubicBezTo>
                    <a:pt x="7401" y="3619"/>
                    <a:pt x="8134" y="3890"/>
                    <a:pt x="8732" y="4698"/>
                  </a:cubicBezTo>
                  <a:cubicBezTo>
                    <a:pt x="8887" y="4904"/>
                    <a:pt x="9047" y="5003"/>
                    <a:pt x="9201" y="5003"/>
                  </a:cubicBezTo>
                  <a:cubicBezTo>
                    <a:pt x="9389" y="5003"/>
                    <a:pt x="9569" y="4856"/>
                    <a:pt x="9723" y="4579"/>
                  </a:cubicBezTo>
                  <a:cubicBezTo>
                    <a:pt x="9929" y="4212"/>
                    <a:pt x="10112" y="3827"/>
                    <a:pt x="10245" y="3428"/>
                  </a:cubicBezTo>
                  <a:cubicBezTo>
                    <a:pt x="10896" y="1462"/>
                    <a:pt x="10393" y="513"/>
                    <a:pt x="8449" y="128"/>
                  </a:cubicBezTo>
                  <a:cubicBezTo>
                    <a:pt x="8019" y="42"/>
                    <a:pt x="7579" y="1"/>
                    <a:pt x="71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28"/>
            <p:cNvSpPr/>
            <p:nvPr/>
          </p:nvSpPr>
          <p:spPr>
            <a:xfrm>
              <a:off x="8469000" y="1794800"/>
              <a:ext cx="226450" cy="282975"/>
            </a:xfrm>
            <a:custGeom>
              <a:avLst/>
              <a:gdLst/>
              <a:ahLst/>
              <a:cxnLst/>
              <a:rect l="l" t="t" r="r" b="b"/>
              <a:pathLst>
                <a:path w="9058" h="11319" extrusionOk="0">
                  <a:moveTo>
                    <a:pt x="7123" y="0"/>
                  </a:moveTo>
                  <a:cubicBezTo>
                    <a:pt x="7040" y="0"/>
                    <a:pt x="6956" y="5"/>
                    <a:pt x="6871" y="16"/>
                  </a:cubicBezTo>
                  <a:cubicBezTo>
                    <a:pt x="5899" y="130"/>
                    <a:pt x="4881" y="181"/>
                    <a:pt x="3970" y="511"/>
                  </a:cubicBezTo>
                  <a:cubicBezTo>
                    <a:pt x="2113" y="1185"/>
                    <a:pt x="743" y="2408"/>
                    <a:pt x="280" y="4453"/>
                  </a:cubicBezTo>
                  <a:cubicBezTo>
                    <a:pt x="51" y="5484"/>
                    <a:pt x="1" y="6511"/>
                    <a:pt x="179" y="7556"/>
                  </a:cubicBezTo>
                  <a:cubicBezTo>
                    <a:pt x="537" y="9629"/>
                    <a:pt x="2008" y="11022"/>
                    <a:pt x="4080" y="11287"/>
                  </a:cubicBezTo>
                  <a:cubicBezTo>
                    <a:pt x="4248" y="11309"/>
                    <a:pt x="4414" y="11319"/>
                    <a:pt x="4578" y="11319"/>
                  </a:cubicBezTo>
                  <a:cubicBezTo>
                    <a:pt x="5677" y="11319"/>
                    <a:pt x="6672" y="10867"/>
                    <a:pt x="7706" y="10572"/>
                  </a:cubicBezTo>
                  <a:cubicBezTo>
                    <a:pt x="7783" y="10549"/>
                    <a:pt x="7879" y="10421"/>
                    <a:pt x="7883" y="10334"/>
                  </a:cubicBezTo>
                  <a:cubicBezTo>
                    <a:pt x="7925" y="9884"/>
                    <a:pt x="7938" y="9431"/>
                    <a:pt x="7957" y="9041"/>
                  </a:cubicBezTo>
                  <a:cubicBezTo>
                    <a:pt x="6874" y="8963"/>
                    <a:pt x="5912" y="8912"/>
                    <a:pt x="4954" y="8811"/>
                  </a:cubicBezTo>
                  <a:cubicBezTo>
                    <a:pt x="3666" y="8674"/>
                    <a:pt x="2236" y="7391"/>
                    <a:pt x="1916" y="6126"/>
                  </a:cubicBezTo>
                  <a:cubicBezTo>
                    <a:pt x="1558" y="4709"/>
                    <a:pt x="2860" y="2624"/>
                    <a:pt x="4373" y="2257"/>
                  </a:cubicBezTo>
                  <a:cubicBezTo>
                    <a:pt x="4894" y="2129"/>
                    <a:pt x="5410" y="2040"/>
                    <a:pt x="5913" y="2040"/>
                  </a:cubicBezTo>
                  <a:cubicBezTo>
                    <a:pt x="6816" y="2040"/>
                    <a:pt x="7677" y="2329"/>
                    <a:pt x="8452" y="3207"/>
                  </a:cubicBezTo>
                  <a:cubicBezTo>
                    <a:pt x="8668" y="2473"/>
                    <a:pt x="8878" y="1854"/>
                    <a:pt x="9020" y="1217"/>
                  </a:cubicBezTo>
                  <a:cubicBezTo>
                    <a:pt x="9057" y="1051"/>
                    <a:pt x="8952" y="759"/>
                    <a:pt x="8809" y="658"/>
                  </a:cubicBezTo>
                  <a:cubicBezTo>
                    <a:pt x="8307" y="290"/>
                    <a:pt x="7749" y="0"/>
                    <a:pt x="712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28"/>
            <p:cNvSpPr/>
            <p:nvPr/>
          </p:nvSpPr>
          <p:spPr>
            <a:xfrm>
              <a:off x="8268000" y="2156200"/>
              <a:ext cx="351575" cy="357475"/>
            </a:xfrm>
            <a:custGeom>
              <a:avLst/>
              <a:gdLst/>
              <a:ahLst/>
              <a:cxnLst/>
              <a:rect l="l" t="t" r="r" b="b"/>
              <a:pathLst>
                <a:path w="14063" h="14299" extrusionOk="0">
                  <a:moveTo>
                    <a:pt x="10652" y="933"/>
                  </a:moveTo>
                  <a:cubicBezTo>
                    <a:pt x="11454" y="1520"/>
                    <a:pt x="12160" y="2061"/>
                    <a:pt x="12898" y="2556"/>
                  </a:cubicBezTo>
                  <a:cubicBezTo>
                    <a:pt x="13210" y="2767"/>
                    <a:pt x="13282" y="2964"/>
                    <a:pt x="13159" y="3321"/>
                  </a:cubicBezTo>
                  <a:cubicBezTo>
                    <a:pt x="12207" y="6011"/>
                    <a:pt x="11266" y="8706"/>
                    <a:pt x="10336" y="11407"/>
                  </a:cubicBezTo>
                  <a:cubicBezTo>
                    <a:pt x="10098" y="12094"/>
                    <a:pt x="9896" y="12800"/>
                    <a:pt x="9640" y="13611"/>
                  </a:cubicBezTo>
                  <a:cubicBezTo>
                    <a:pt x="8898" y="13392"/>
                    <a:pt x="8140" y="13167"/>
                    <a:pt x="7366" y="12938"/>
                  </a:cubicBezTo>
                  <a:cubicBezTo>
                    <a:pt x="7742" y="11884"/>
                    <a:pt x="8081" y="10898"/>
                    <a:pt x="8457" y="9926"/>
                  </a:cubicBezTo>
                  <a:cubicBezTo>
                    <a:pt x="8664" y="9395"/>
                    <a:pt x="8548" y="8958"/>
                    <a:pt x="8100" y="8674"/>
                  </a:cubicBezTo>
                  <a:cubicBezTo>
                    <a:pt x="7595" y="8359"/>
                    <a:pt x="7050" y="8079"/>
                    <a:pt x="6482" y="7900"/>
                  </a:cubicBezTo>
                  <a:cubicBezTo>
                    <a:pt x="6452" y="7890"/>
                    <a:pt x="6419" y="7886"/>
                    <a:pt x="6384" y="7886"/>
                  </a:cubicBezTo>
                  <a:cubicBezTo>
                    <a:pt x="6167" y="7886"/>
                    <a:pt x="5858" y="8050"/>
                    <a:pt x="5693" y="8212"/>
                  </a:cubicBezTo>
                  <a:cubicBezTo>
                    <a:pt x="4763" y="9120"/>
                    <a:pt x="3878" y="10068"/>
                    <a:pt x="2971" y="10999"/>
                  </a:cubicBezTo>
                  <a:cubicBezTo>
                    <a:pt x="2598" y="11378"/>
                    <a:pt x="2352" y="11574"/>
                    <a:pt x="2106" y="11574"/>
                  </a:cubicBezTo>
                  <a:cubicBezTo>
                    <a:pt x="1834" y="11574"/>
                    <a:pt x="1564" y="11336"/>
                    <a:pt x="1124" y="10843"/>
                  </a:cubicBezTo>
                  <a:cubicBezTo>
                    <a:pt x="4322" y="7515"/>
                    <a:pt x="7531" y="4179"/>
                    <a:pt x="10652" y="933"/>
                  </a:cubicBezTo>
                  <a:close/>
                  <a:moveTo>
                    <a:pt x="10785" y="1"/>
                  </a:moveTo>
                  <a:cubicBezTo>
                    <a:pt x="10613" y="1"/>
                    <a:pt x="10444" y="87"/>
                    <a:pt x="10264" y="267"/>
                  </a:cubicBezTo>
                  <a:cubicBezTo>
                    <a:pt x="9118" y="1422"/>
                    <a:pt x="7949" y="2554"/>
                    <a:pt x="6825" y="3738"/>
                  </a:cubicBezTo>
                  <a:cubicBezTo>
                    <a:pt x="4823" y="5850"/>
                    <a:pt x="2852" y="7991"/>
                    <a:pt x="867" y="10118"/>
                  </a:cubicBezTo>
                  <a:cubicBezTo>
                    <a:pt x="1" y="11044"/>
                    <a:pt x="20" y="11212"/>
                    <a:pt x="1078" y="11933"/>
                  </a:cubicBezTo>
                  <a:cubicBezTo>
                    <a:pt x="1156" y="11984"/>
                    <a:pt x="1234" y="12028"/>
                    <a:pt x="1312" y="12075"/>
                  </a:cubicBezTo>
                  <a:cubicBezTo>
                    <a:pt x="1709" y="12313"/>
                    <a:pt x="1974" y="12441"/>
                    <a:pt x="2214" y="12441"/>
                  </a:cubicBezTo>
                  <a:cubicBezTo>
                    <a:pt x="2496" y="12441"/>
                    <a:pt x="2745" y="12264"/>
                    <a:pt x="3136" y="11883"/>
                  </a:cubicBezTo>
                  <a:cubicBezTo>
                    <a:pt x="4038" y="11003"/>
                    <a:pt x="4928" y="10109"/>
                    <a:pt x="5803" y="9202"/>
                  </a:cubicBezTo>
                  <a:cubicBezTo>
                    <a:pt x="6145" y="8846"/>
                    <a:pt x="6309" y="8686"/>
                    <a:pt x="6520" y="8686"/>
                  </a:cubicBezTo>
                  <a:cubicBezTo>
                    <a:pt x="6694" y="8686"/>
                    <a:pt x="6899" y="8794"/>
                    <a:pt x="7261" y="8990"/>
                  </a:cubicBezTo>
                  <a:cubicBezTo>
                    <a:pt x="7732" y="9252"/>
                    <a:pt x="7852" y="9537"/>
                    <a:pt x="7623" y="10050"/>
                  </a:cubicBezTo>
                  <a:cubicBezTo>
                    <a:pt x="7247" y="10903"/>
                    <a:pt x="6939" y="11782"/>
                    <a:pt x="6609" y="12658"/>
                  </a:cubicBezTo>
                  <a:cubicBezTo>
                    <a:pt x="6468" y="13024"/>
                    <a:pt x="6390" y="13414"/>
                    <a:pt x="6866" y="13574"/>
                  </a:cubicBezTo>
                  <a:cubicBezTo>
                    <a:pt x="7623" y="13822"/>
                    <a:pt x="8397" y="14028"/>
                    <a:pt x="9163" y="14248"/>
                  </a:cubicBezTo>
                  <a:cubicBezTo>
                    <a:pt x="9231" y="14266"/>
                    <a:pt x="9300" y="14285"/>
                    <a:pt x="9368" y="14299"/>
                  </a:cubicBezTo>
                  <a:cubicBezTo>
                    <a:pt x="9382" y="14257"/>
                    <a:pt x="9391" y="14217"/>
                    <a:pt x="9405" y="14175"/>
                  </a:cubicBezTo>
                  <a:cubicBezTo>
                    <a:pt x="9528" y="14175"/>
                    <a:pt x="9656" y="14192"/>
                    <a:pt x="9778" y="14192"/>
                  </a:cubicBezTo>
                  <a:cubicBezTo>
                    <a:pt x="9857" y="14192"/>
                    <a:pt x="9933" y="14185"/>
                    <a:pt x="10005" y="14162"/>
                  </a:cubicBezTo>
                  <a:cubicBezTo>
                    <a:pt x="10175" y="14111"/>
                    <a:pt x="10400" y="13979"/>
                    <a:pt x="10450" y="13832"/>
                  </a:cubicBezTo>
                  <a:cubicBezTo>
                    <a:pt x="11142" y="11806"/>
                    <a:pt x="11816" y="9775"/>
                    <a:pt x="12472" y="7740"/>
                  </a:cubicBezTo>
                  <a:cubicBezTo>
                    <a:pt x="12953" y="6246"/>
                    <a:pt x="13389" y="4738"/>
                    <a:pt x="13856" y="3239"/>
                  </a:cubicBezTo>
                  <a:cubicBezTo>
                    <a:pt x="14062" y="2579"/>
                    <a:pt x="13788" y="2176"/>
                    <a:pt x="13265" y="1808"/>
                  </a:cubicBezTo>
                  <a:cubicBezTo>
                    <a:pt x="12596" y="1337"/>
                    <a:pt x="11958" y="819"/>
                    <a:pt x="11350" y="277"/>
                  </a:cubicBezTo>
                  <a:cubicBezTo>
                    <a:pt x="11148" y="96"/>
                    <a:pt x="10965" y="1"/>
                    <a:pt x="107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28"/>
            <p:cNvSpPr/>
            <p:nvPr/>
          </p:nvSpPr>
          <p:spPr>
            <a:xfrm>
              <a:off x="8296075" y="2179525"/>
              <a:ext cx="304025" cy="316975"/>
            </a:xfrm>
            <a:custGeom>
              <a:avLst/>
              <a:gdLst/>
              <a:ahLst/>
              <a:cxnLst/>
              <a:rect l="l" t="t" r="r" b="b"/>
              <a:pathLst>
                <a:path w="12161" h="12679" extrusionOk="0">
                  <a:moveTo>
                    <a:pt x="9630" y="2783"/>
                  </a:moveTo>
                  <a:cubicBezTo>
                    <a:pt x="10198" y="2796"/>
                    <a:pt x="10396" y="3062"/>
                    <a:pt x="10231" y="3488"/>
                  </a:cubicBezTo>
                  <a:cubicBezTo>
                    <a:pt x="10034" y="3997"/>
                    <a:pt x="9754" y="4478"/>
                    <a:pt x="9571" y="4993"/>
                  </a:cubicBezTo>
                  <a:cubicBezTo>
                    <a:pt x="9369" y="5538"/>
                    <a:pt x="9218" y="6102"/>
                    <a:pt x="9085" y="6665"/>
                  </a:cubicBezTo>
                  <a:cubicBezTo>
                    <a:pt x="9014" y="6962"/>
                    <a:pt x="8872" y="7213"/>
                    <a:pt x="8645" y="7213"/>
                  </a:cubicBezTo>
                  <a:cubicBezTo>
                    <a:pt x="8578" y="7213"/>
                    <a:pt x="8503" y="7191"/>
                    <a:pt x="8420" y="7141"/>
                  </a:cubicBezTo>
                  <a:cubicBezTo>
                    <a:pt x="7710" y="6715"/>
                    <a:pt x="7045" y="6201"/>
                    <a:pt x="6403" y="5675"/>
                  </a:cubicBezTo>
                  <a:cubicBezTo>
                    <a:pt x="6087" y="5418"/>
                    <a:pt x="6184" y="5078"/>
                    <a:pt x="6509" y="4840"/>
                  </a:cubicBezTo>
                  <a:cubicBezTo>
                    <a:pt x="7353" y="4231"/>
                    <a:pt x="8195" y="3616"/>
                    <a:pt x="9053" y="3025"/>
                  </a:cubicBezTo>
                  <a:cubicBezTo>
                    <a:pt x="9254" y="2888"/>
                    <a:pt x="9511" y="2829"/>
                    <a:pt x="9630" y="2783"/>
                  </a:cubicBezTo>
                  <a:close/>
                  <a:moveTo>
                    <a:pt x="9529" y="0"/>
                  </a:moveTo>
                  <a:cubicBezTo>
                    <a:pt x="6409" y="3246"/>
                    <a:pt x="3199" y="6582"/>
                    <a:pt x="0" y="9910"/>
                  </a:cubicBezTo>
                  <a:cubicBezTo>
                    <a:pt x="440" y="10403"/>
                    <a:pt x="711" y="10641"/>
                    <a:pt x="982" y="10641"/>
                  </a:cubicBezTo>
                  <a:cubicBezTo>
                    <a:pt x="1229" y="10641"/>
                    <a:pt x="1475" y="10445"/>
                    <a:pt x="1848" y="10066"/>
                  </a:cubicBezTo>
                  <a:cubicBezTo>
                    <a:pt x="2755" y="9135"/>
                    <a:pt x="3639" y="8187"/>
                    <a:pt x="4570" y="7279"/>
                  </a:cubicBezTo>
                  <a:cubicBezTo>
                    <a:pt x="4735" y="7117"/>
                    <a:pt x="5043" y="6953"/>
                    <a:pt x="5260" y="6953"/>
                  </a:cubicBezTo>
                  <a:cubicBezTo>
                    <a:pt x="5296" y="6953"/>
                    <a:pt x="5329" y="6957"/>
                    <a:pt x="5359" y="6967"/>
                  </a:cubicBezTo>
                  <a:cubicBezTo>
                    <a:pt x="5927" y="7146"/>
                    <a:pt x="6472" y="7426"/>
                    <a:pt x="6977" y="7741"/>
                  </a:cubicBezTo>
                  <a:cubicBezTo>
                    <a:pt x="7425" y="8025"/>
                    <a:pt x="7540" y="8462"/>
                    <a:pt x="7333" y="8993"/>
                  </a:cubicBezTo>
                  <a:cubicBezTo>
                    <a:pt x="6958" y="9965"/>
                    <a:pt x="6619" y="10951"/>
                    <a:pt x="6243" y="12005"/>
                  </a:cubicBezTo>
                  <a:cubicBezTo>
                    <a:pt x="7016" y="12234"/>
                    <a:pt x="7773" y="12459"/>
                    <a:pt x="8516" y="12678"/>
                  </a:cubicBezTo>
                  <a:cubicBezTo>
                    <a:pt x="8773" y="11867"/>
                    <a:pt x="8974" y="11161"/>
                    <a:pt x="9213" y="10474"/>
                  </a:cubicBezTo>
                  <a:cubicBezTo>
                    <a:pt x="10142" y="7774"/>
                    <a:pt x="11083" y="5079"/>
                    <a:pt x="12036" y="2388"/>
                  </a:cubicBezTo>
                  <a:cubicBezTo>
                    <a:pt x="12160" y="2031"/>
                    <a:pt x="12087" y="1834"/>
                    <a:pt x="11775" y="1623"/>
                  </a:cubicBezTo>
                  <a:cubicBezTo>
                    <a:pt x="11037" y="1128"/>
                    <a:pt x="10332" y="587"/>
                    <a:pt x="952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28"/>
            <p:cNvSpPr/>
            <p:nvPr/>
          </p:nvSpPr>
          <p:spPr>
            <a:xfrm>
              <a:off x="8448250" y="2249075"/>
              <a:ext cx="107725" cy="110775"/>
            </a:xfrm>
            <a:custGeom>
              <a:avLst/>
              <a:gdLst/>
              <a:ahLst/>
              <a:cxnLst/>
              <a:rect l="l" t="t" r="r" b="b"/>
              <a:pathLst>
                <a:path w="4309" h="4431" extrusionOk="0">
                  <a:moveTo>
                    <a:pt x="3048" y="1141"/>
                  </a:moveTo>
                  <a:lnTo>
                    <a:pt x="3048" y="1141"/>
                  </a:lnTo>
                  <a:cubicBezTo>
                    <a:pt x="2704" y="1985"/>
                    <a:pt x="2430" y="2673"/>
                    <a:pt x="2127" y="3419"/>
                  </a:cubicBezTo>
                  <a:cubicBezTo>
                    <a:pt x="1770" y="3196"/>
                    <a:pt x="1398" y="2961"/>
                    <a:pt x="939" y="2677"/>
                  </a:cubicBezTo>
                  <a:cubicBezTo>
                    <a:pt x="1650" y="2159"/>
                    <a:pt x="2287" y="1696"/>
                    <a:pt x="3048" y="1141"/>
                  </a:cubicBezTo>
                  <a:close/>
                  <a:moveTo>
                    <a:pt x="3543" y="1"/>
                  </a:moveTo>
                  <a:cubicBezTo>
                    <a:pt x="3424" y="47"/>
                    <a:pt x="3167" y="106"/>
                    <a:pt x="2966" y="243"/>
                  </a:cubicBezTo>
                  <a:cubicBezTo>
                    <a:pt x="2108" y="834"/>
                    <a:pt x="1265" y="1449"/>
                    <a:pt x="422" y="2058"/>
                  </a:cubicBezTo>
                  <a:cubicBezTo>
                    <a:pt x="97" y="2296"/>
                    <a:pt x="0" y="2635"/>
                    <a:pt x="316" y="2892"/>
                  </a:cubicBezTo>
                  <a:cubicBezTo>
                    <a:pt x="958" y="3419"/>
                    <a:pt x="1623" y="3933"/>
                    <a:pt x="2333" y="4359"/>
                  </a:cubicBezTo>
                  <a:cubicBezTo>
                    <a:pt x="2416" y="4408"/>
                    <a:pt x="2490" y="4430"/>
                    <a:pt x="2558" y="4430"/>
                  </a:cubicBezTo>
                  <a:cubicBezTo>
                    <a:pt x="2785" y="4430"/>
                    <a:pt x="2927" y="4180"/>
                    <a:pt x="2998" y="3882"/>
                  </a:cubicBezTo>
                  <a:cubicBezTo>
                    <a:pt x="3131" y="3319"/>
                    <a:pt x="3282" y="2755"/>
                    <a:pt x="3484" y="2210"/>
                  </a:cubicBezTo>
                  <a:cubicBezTo>
                    <a:pt x="3667" y="1696"/>
                    <a:pt x="3947" y="1215"/>
                    <a:pt x="4144" y="706"/>
                  </a:cubicBezTo>
                  <a:cubicBezTo>
                    <a:pt x="4309" y="280"/>
                    <a:pt x="4111" y="14"/>
                    <a:pt x="35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28"/>
            <p:cNvSpPr/>
            <p:nvPr/>
          </p:nvSpPr>
          <p:spPr>
            <a:xfrm>
              <a:off x="8099100" y="1941550"/>
              <a:ext cx="366950" cy="360725"/>
            </a:xfrm>
            <a:custGeom>
              <a:avLst/>
              <a:gdLst/>
              <a:ahLst/>
              <a:cxnLst/>
              <a:rect l="l" t="t" r="r" b="b"/>
              <a:pathLst>
                <a:path w="14678" h="14429" extrusionOk="0">
                  <a:moveTo>
                    <a:pt x="5304" y="659"/>
                  </a:moveTo>
                  <a:cubicBezTo>
                    <a:pt x="5608" y="659"/>
                    <a:pt x="5920" y="684"/>
                    <a:pt x="6243" y="732"/>
                  </a:cubicBezTo>
                  <a:cubicBezTo>
                    <a:pt x="7879" y="980"/>
                    <a:pt x="8746" y="2226"/>
                    <a:pt x="8452" y="3854"/>
                  </a:cubicBezTo>
                  <a:cubicBezTo>
                    <a:pt x="8365" y="4321"/>
                    <a:pt x="8214" y="4775"/>
                    <a:pt x="8136" y="5243"/>
                  </a:cubicBezTo>
                  <a:cubicBezTo>
                    <a:pt x="8108" y="5413"/>
                    <a:pt x="8167" y="5682"/>
                    <a:pt x="8283" y="5760"/>
                  </a:cubicBezTo>
                  <a:cubicBezTo>
                    <a:pt x="8326" y="5789"/>
                    <a:pt x="8391" y="5801"/>
                    <a:pt x="8463" y="5801"/>
                  </a:cubicBezTo>
                  <a:cubicBezTo>
                    <a:pt x="8589" y="5801"/>
                    <a:pt x="8735" y="5762"/>
                    <a:pt x="8819" y="5701"/>
                  </a:cubicBezTo>
                  <a:cubicBezTo>
                    <a:pt x="9451" y="5236"/>
                    <a:pt x="10174" y="5116"/>
                    <a:pt x="10909" y="5116"/>
                  </a:cubicBezTo>
                  <a:cubicBezTo>
                    <a:pt x="10980" y="5116"/>
                    <a:pt x="11050" y="5117"/>
                    <a:pt x="11120" y="5119"/>
                  </a:cubicBezTo>
                  <a:cubicBezTo>
                    <a:pt x="12683" y="5169"/>
                    <a:pt x="13801" y="6957"/>
                    <a:pt x="13224" y="8507"/>
                  </a:cubicBezTo>
                  <a:cubicBezTo>
                    <a:pt x="12696" y="9923"/>
                    <a:pt x="11849" y="11160"/>
                    <a:pt x="10588" y="12018"/>
                  </a:cubicBezTo>
                  <a:cubicBezTo>
                    <a:pt x="9456" y="12783"/>
                    <a:pt x="8268" y="13498"/>
                    <a:pt x="6953" y="13627"/>
                  </a:cubicBezTo>
                  <a:cubicBezTo>
                    <a:pt x="5203" y="10825"/>
                    <a:pt x="3488" y="8076"/>
                    <a:pt x="1770" y="5330"/>
                  </a:cubicBezTo>
                  <a:cubicBezTo>
                    <a:pt x="1581" y="5036"/>
                    <a:pt x="1375" y="4757"/>
                    <a:pt x="1160" y="4483"/>
                  </a:cubicBezTo>
                  <a:cubicBezTo>
                    <a:pt x="687" y="3863"/>
                    <a:pt x="651" y="3427"/>
                    <a:pt x="1127" y="2819"/>
                  </a:cubicBezTo>
                  <a:cubicBezTo>
                    <a:pt x="2230" y="1404"/>
                    <a:pt x="3623" y="659"/>
                    <a:pt x="5304" y="659"/>
                  </a:cubicBezTo>
                  <a:close/>
                  <a:moveTo>
                    <a:pt x="5277" y="1"/>
                  </a:moveTo>
                  <a:cubicBezTo>
                    <a:pt x="3394" y="1"/>
                    <a:pt x="1755" y="877"/>
                    <a:pt x="564" y="2529"/>
                  </a:cubicBezTo>
                  <a:cubicBezTo>
                    <a:pt x="276" y="2933"/>
                    <a:pt x="188" y="3478"/>
                    <a:pt x="32" y="3964"/>
                  </a:cubicBezTo>
                  <a:cubicBezTo>
                    <a:pt x="1" y="4070"/>
                    <a:pt x="32" y="4235"/>
                    <a:pt x="97" y="4327"/>
                  </a:cubicBezTo>
                  <a:cubicBezTo>
                    <a:pt x="569" y="5005"/>
                    <a:pt x="1096" y="5651"/>
                    <a:pt x="1532" y="6353"/>
                  </a:cubicBezTo>
                  <a:cubicBezTo>
                    <a:pt x="3026" y="8763"/>
                    <a:pt x="4483" y="11197"/>
                    <a:pt x="5974" y="13612"/>
                  </a:cubicBezTo>
                  <a:cubicBezTo>
                    <a:pt x="6313" y="14168"/>
                    <a:pt x="6564" y="14429"/>
                    <a:pt x="6978" y="14429"/>
                  </a:cubicBezTo>
                  <a:cubicBezTo>
                    <a:pt x="7161" y="14429"/>
                    <a:pt x="7377" y="14377"/>
                    <a:pt x="7646" y="14277"/>
                  </a:cubicBezTo>
                  <a:cubicBezTo>
                    <a:pt x="8787" y="13856"/>
                    <a:pt x="9932" y="13365"/>
                    <a:pt x="10950" y="12714"/>
                  </a:cubicBezTo>
                  <a:cubicBezTo>
                    <a:pt x="12444" y="11761"/>
                    <a:pt x="13434" y="10325"/>
                    <a:pt x="13998" y="8653"/>
                  </a:cubicBezTo>
                  <a:cubicBezTo>
                    <a:pt x="14677" y="6631"/>
                    <a:pt x="13196" y="4418"/>
                    <a:pt x="11124" y="4326"/>
                  </a:cubicBezTo>
                  <a:cubicBezTo>
                    <a:pt x="11072" y="4323"/>
                    <a:pt x="11019" y="4322"/>
                    <a:pt x="10965" y="4322"/>
                  </a:cubicBezTo>
                  <a:cubicBezTo>
                    <a:pt x="10357" y="4322"/>
                    <a:pt x="9739" y="4479"/>
                    <a:pt x="9094" y="4555"/>
                  </a:cubicBezTo>
                  <a:cubicBezTo>
                    <a:pt x="9136" y="4258"/>
                    <a:pt x="9172" y="3955"/>
                    <a:pt x="9218" y="3652"/>
                  </a:cubicBezTo>
                  <a:cubicBezTo>
                    <a:pt x="9415" y="2268"/>
                    <a:pt x="8554" y="678"/>
                    <a:pt x="7206" y="288"/>
                  </a:cubicBezTo>
                  <a:cubicBezTo>
                    <a:pt x="6541" y="95"/>
                    <a:pt x="5896" y="1"/>
                    <a:pt x="5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28"/>
            <p:cNvSpPr/>
            <p:nvPr/>
          </p:nvSpPr>
          <p:spPr>
            <a:xfrm>
              <a:off x="8115375" y="1958025"/>
              <a:ext cx="328750" cy="324175"/>
            </a:xfrm>
            <a:custGeom>
              <a:avLst/>
              <a:gdLst/>
              <a:ahLst/>
              <a:cxnLst/>
              <a:rect l="l" t="t" r="r" b="b"/>
              <a:pathLst>
                <a:path w="13150" h="12967" extrusionOk="0">
                  <a:moveTo>
                    <a:pt x="4245" y="2008"/>
                  </a:moveTo>
                  <a:cubicBezTo>
                    <a:pt x="4992" y="2040"/>
                    <a:pt x="5551" y="2256"/>
                    <a:pt x="5853" y="2892"/>
                  </a:cubicBezTo>
                  <a:cubicBezTo>
                    <a:pt x="6147" y="3507"/>
                    <a:pt x="5940" y="4047"/>
                    <a:pt x="5528" y="4510"/>
                  </a:cubicBezTo>
                  <a:cubicBezTo>
                    <a:pt x="5129" y="4960"/>
                    <a:pt x="4698" y="5382"/>
                    <a:pt x="4240" y="5771"/>
                  </a:cubicBezTo>
                  <a:cubicBezTo>
                    <a:pt x="4206" y="5802"/>
                    <a:pt x="4137" y="5817"/>
                    <a:pt x="4059" y="5817"/>
                  </a:cubicBezTo>
                  <a:cubicBezTo>
                    <a:pt x="3930" y="5817"/>
                    <a:pt x="3777" y="5778"/>
                    <a:pt x="3717" y="5711"/>
                  </a:cubicBezTo>
                  <a:cubicBezTo>
                    <a:pt x="3168" y="5130"/>
                    <a:pt x="2608" y="4543"/>
                    <a:pt x="2159" y="3883"/>
                  </a:cubicBezTo>
                  <a:cubicBezTo>
                    <a:pt x="2017" y="3677"/>
                    <a:pt x="2099" y="3136"/>
                    <a:pt x="2282" y="2938"/>
                  </a:cubicBezTo>
                  <a:cubicBezTo>
                    <a:pt x="2814" y="2361"/>
                    <a:pt x="3520" y="2044"/>
                    <a:pt x="4245" y="2008"/>
                  </a:cubicBezTo>
                  <a:close/>
                  <a:moveTo>
                    <a:pt x="8507" y="7257"/>
                  </a:moveTo>
                  <a:cubicBezTo>
                    <a:pt x="9424" y="7357"/>
                    <a:pt x="9832" y="7572"/>
                    <a:pt x="10057" y="8164"/>
                  </a:cubicBezTo>
                  <a:cubicBezTo>
                    <a:pt x="10322" y="8864"/>
                    <a:pt x="10175" y="9535"/>
                    <a:pt x="9584" y="10052"/>
                  </a:cubicBezTo>
                  <a:cubicBezTo>
                    <a:pt x="9130" y="10450"/>
                    <a:pt x="8626" y="10785"/>
                    <a:pt x="8158" y="11170"/>
                  </a:cubicBezTo>
                  <a:cubicBezTo>
                    <a:pt x="8023" y="11281"/>
                    <a:pt x="7903" y="11333"/>
                    <a:pt x="7795" y="11333"/>
                  </a:cubicBezTo>
                  <a:cubicBezTo>
                    <a:pt x="7642" y="11333"/>
                    <a:pt x="7511" y="11229"/>
                    <a:pt x="7394" y="11033"/>
                  </a:cubicBezTo>
                  <a:cubicBezTo>
                    <a:pt x="6953" y="10295"/>
                    <a:pt x="6513" y="9562"/>
                    <a:pt x="6092" y="8810"/>
                  </a:cubicBezTo>
                  <a:cubicBezTo>
                    <a:pt x="5831" y="8342"/>
                    <a:pt x="5940" y="7994"/>
                    <a:pt x="6458" y="7815"/>
                  </a:cubicBezTo>
                  <a:cubicBezTo>
                    <a:pt x="7127" y="7591"/>
                    <a:pt x="7824" y="7440"/>
                    <a:pt x="8507" y="7257"/>
                  </a:cubicBezTo>
                  <a:close/>
                  <a:moveTo>
                    <a:pt x="4653" y="0"/>
                  </a:moveTo>
                  <a:cubicBezTo>
                    <a:pt x="2972" y="0"/>
                    <a:pt x="1580" y="745"/>
                    <a:pt x="477" y="2160"/>
                  </a:cubicBezTo>
                  <a:cubicBezTo>
                    <a:pt x="0" y="2768"/>
                    <a:pt x="36" y="3204"/>
                    <a:pt x="509" y="3824"/>
                  </a:cubicBezTo>
                  <a:cubicBezTo>
                    <a:pt x="724" y="4098"/>
                    <a:pt x="930" y="4377"/>
                    <a:pt x="1119" y="4671"/>
                  </a:cubicBezTo>
                  <a:cubicBezTo>
                    <a:pt x="2837" y="7417"/>
                    <a:pt x="4552" y="10166"/>
                    <a:pt x="6302" y="12967"/>
                  </a:cubicBezTo>
                  <a:cubicBezTo>
                    <a:pt x="7617" y="12839"/>
                    <a:pt x="8805" y="12124"/>
                    <a:pt x="9937" y="11359"/>
                  </a:cubicBezTo>
                  <a:cubicBezTo>
                    <a:pt x="11197" y="10501"/>
                    <a:pt x="12045" y="9264"/>
                    <a:pt x="12573" y="7848"/>
                  </a:cubicBezTo>
                  <a:cubicBezTo>
                    <a:pt x="13150" y="6298"/>
                    <a:pt x="12032" y="4510"/>
                    <a:pt x="10469" y="4460"/>
                  </a:cubicBezTo>
                  <a:cubicBezTo>
                    <a:pt x="10399" y="4458"/>
                    <a:pt x="10329" y="4457"/>
                    <a:pt x="10259" y="4457"/>
                  </a:cubicBezTo>
                  <a:cubicBezTo>
                    <a:pt x="9524" y="4457"/>
                    <a:pt x="8800" y="4577"/>
                    <a:pt x="8168" y="5042"/>
                  </a:cubicBezTo>
                  <a:cubicBezTo>
                    <a:pt x="8084" y="5103"/>
                    <a:pt x="7938" y="5142"/>
                    <a:pt x="7812" y="5142"/>
                  </a:cubicBezTo>
                  <a:cubicBezTo>
                    <a:pt x="7740" y="5142"/>
                    <a:pt x="7675" y="5130"/>
                    <a:pt x="7632" y="5101"/>
                  </a:cubicBezTo>
                  <a:cubicBezTo>
                    <a:pt x="7516" y="5023"/>
                    <a:pt x="7457" y="4754"/>
                    <a:pt x="7485" y="4584"/>
                  </a:cubicBezTo>
                  <a:cubicBezTo>
                    <a:pt x="7563" y="4116"/>
                    <a:pt x="7714" y="3662"/>
                    <a:pt x="7802" y="3195"/>
                  </a:cubicBezTo>
                  <a:cubicBezTo>
                    <a:pt x="8095" y="1568"/>
                    <a:pt x="7228" y="321"/>
                    <a:pt x="5592" y="73"/>
                  </a:cubicBezTo>
                  <a:cubicBezTo>
                    <a:pt x="5269" y="25"/>
                    <a:pt x="4957" y="0"/>
                    <a:pt x="465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28"/>
            <p:cNvSpPr/>
            <p:nvPr/>
          </p:nvSpPr>
          <p:spPr>
            <a:xfrm>
              <a:off x="8261100" y="2139425"/>
              <a:ext cx="112350" cy="101950"/>
            </a:xfrm>
            <a:custGeom>
              <a:avLst/>
              <a:gdLst/>
              <a:ahLst/>
              <a:cxnLst/>
              <a:rect l="l" t="t" r="r" b="b"/>
              <a:pathLst>
                <a:path w="4494" h="4078" extrusionOk="0">
                  <a:moveTo>
                    <a:pt x="2797" y="741"/>
                  </a:moveTo>
                  <a:cubicBezTo>
                    <a:pt x="3048" y="741"/>
                    <a:pt x="3463" y="907"/>
                    <a:pt x="3480" y="1032"/>
                  </a:cubicBezTo>
                  <a:cubicBezTo>
                    <a:pt x="3526" y="1375"/>
                    <a:pt x="3484" y="1825"/>
                    <a:pt x="3283" y="2081"/>
                  </a:cubicBezTo>
                  <a:cubicBezTo>
                    <a:pt x="2958" y="2502"/>
                    <a:pt x="2476" y="2805"/>
                    <a:pt x="2051" y="3167"/>
                  </a:cubicBezTo>
                  <a:cubicBezTo>
                    <a:pt x="1601" y="2525"/>
                    <a:pt x="1170" y="1907"/>
                    <a:pt x="625" y="1123"/>
                  </a:cubicBezTo>
                  <a:cubicBezTo>
                    <a:pt x="1372" y="981"/>
                    <a:pt x="2055" y="815"/>
                    <a:pt x="2751" y="743"/>
                  </a:cubicBezTo>
                  <a:cubicBezTo>
                    <a:pt x="2766" y="742"/>
                    <a:pt x="2781" y="741"/>
                    <a:pt x="2797" y="741"/>
                  </a:cubicBezTo>
                  <a:close/>
                  <a:moveTo>
                    <a:pt x="2678" y="1"/>
                  </a:moveTo>
                  <a:cubicBezTo>
                    <a:pt x="1995" y="184"/>
                    <a:pt x="1298" y="335"/>
                    <a:pt x="629" y="560"/>
                  </a:cubicBezTo>
                  <a:cubicBezTo>
                    <a:pt x="111" y="739"/>
                    <a:pt x="1" y="1086"/>
                    <a:pt x="262" y="1555"/>
                  </a:cubicBezTo>
                  <a:cubicBezTo>
                    <a:pt x="684" y="2306"/>
                    <a:pt x="1124" y="3040"/>
                    <a:pt x="1564" y="3777"/>
                  </a:cubicBezTo>
                  <a:cubicBezTo>
                    <a:pt x="1682" y="3973"/>
                    <a:pt x="1812" y="4077"/>
                    <a:pt x="1965" y="4077"/>
                  </a:cubicBezTo>
                  <a:cubicBezTo>
                    <a:pt x="2074" y="4077"/>
                    <a:pt x="2194" y="4025"/>
                    <a:pt x="2329" y="3914"/>
                  </a:cubicBezTo>
                  <a:cubicBezTo>
                    <a:pt x="2797" y="3529"/>
                    <a:pt x="3301" y="3194"/>
                    <a:pt x="3755" y="2796"/>
                  </a:cubicBezTo>
                  <a:cubicBezTo>
                    <a:pt x="4346" y="2279"/>
                    <a:pt x="4493" y="1608"/>
                    <a:pt x="4228" y="908"/>
                  </a:cubicBezTo>
                  <a:cubicBezTo>
                    <a:pt x="4003" y="316"/>
                    <a:pt x="3595" y="101"/>
                    <a:pt x="26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28"/>
            <p:cNvSpPr/>
            <p:nvPr/>
          </p:nvSpPr>
          <p:spPr>
            <a:xfrm>
              <a:off x="8165800" y="2008225"/>
              <a:ext cx="103250" cy="95225"/>
            </a:xfrm>
            <a:custGeom>
              <a:avLst/>
              <a:gdLst/>
              <a:ahLst/>
              <a:cxnLst/>
              <a:rect l="l" t="t" r="r" b="b"/>
              <a:pathLst>
                <a:path w="4130" h="3809" extrusionOk="0">
                  <a:moveTo>
                    <a:pt x="2177" y="619"/>
                  </a:moveTo>
                  <a:cubicBezTo>
                    <a:pt x="2244" y="619"/>
                    <a:pt x="2313" y="623"/>
                    <a:pt x="2383" y="632"/>
                  </a:cubicBezTo>
                  <a:cubicBezTo>
                    <a:pt x="2668" y="669"/>
                    <a:pt x="3015" y="866"/>
                    <a:pt x="3158" y="1100"/>
                  </a:cubicBezTo>
                  <a:cubicBezTo>
                    <a:pt x="3259" y="1269"/>
                    <a:pt x="3153" y="1664"/>
                    <a:pt x="3011" y="1875"/>
                  </a:cubicBezTo>
                  <a:lnTo>
                    <a:pt x="3012" y="1875"/>
                  </a:lnTo>
                  <a:cubicBezTo>
                    <a:pt x="2759" y="2245"/>
                    <a:pt x="2411" y="2548"/>
                    <a:pt x="2104" y="2878"/>
                  </a:cubicBezTo>
                  <a:cubicBezTo>
                    <a:pt x="1631" y="2323"/>
                    <a:pt x="1187" y="1801"/>
                    <a:pt x="733" y="1265"/>
                  </a:cubicBezTo>
                  <a:cubicBezTo>
                    <a:pt x="1052" y="1004"/>
                    <a:pt x="1537" y="619"/>
                    <a:pt x="2177" y="619"/>
                  </a:cubicBezTo>
                  <a:close/>
                  <a:moveTo>
                    <a:pt x="2227" y="0"/>
                  </a:moveTo>
                  <a:cubicBezTo>
                    <a:pt x="1503" y="36"/>
                    <a:pt x="797" y="352"/>
                    <a:pt x="265" y="930"/>
                  </a:cubicBezTo>
                  <a:cubicBezTo>
                    <a:pt x="82" y="1128"/>
                    <a:pt x="0" y="1669"/>
                    <a:pt x="142" y="1875"/>
                  </a:cubicBezTo>
                  <a:cubicBezTo>
                    <a:pt x="591" y="2535"/>
                    <a:pt x="1151" y="3121"/>
                    <a:pt x="1700" y="3703"/>
                  </a:cubicBezTo>
                  <a:cubicBezTo>
                    <a:pt x="1761" y="3769"/>
                    <a:pt x="1914" y="3808"/>
                    <a:pt x="2043" y="3808"/>
                  </a:cubicBezTo>
                  <a:cubicBezTo>
                    <a:pt x="2120" y="3808"/>
                    <a:pt x="2189" y="3794"/>
                    <a:pt x="2223" y="3763"/>
                  </a:cubicBezTo>
                  <a:cubicBezTo>
                    <a:pt x="2681" y="3373"/>
                    <a:pt x="3112" y="2952"/>
                    <a:pt x="3511" y="2502"/>
                  </a:cubicBezTo>
                  <a:cubicBezTo>
                    <a:pt x="3923" y="2039"/>
                    <a:pt x="4130" y="1499"/>
                    <a:pt x="3836" y="884"/>
                  </a:cubicBezTo>
                  <a:cubicBezTo>
                    <a:pt x="3534" y="247"/>
                    <a:pt x="2975" y="32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6292350" y="1906300"/>
              <a:ext cx="1869625" cy="2274450"/>
            </a:xfrm>
            <a:custGeom>
              <a:avLst/>
              <a:gdLst/>
              <a:ahLst/>
              <a:cxnLst/>
              <a:rect l="l" t="t" r="r" b="b"/>
              <a:pathLst>
                <a:path w="74785" h="90978" extrusionOk="0">
                  <a:moveTo>
                    <a:pt x="69167" y="14155"/>
                  </a:moveTo>
                  <a:cubicBezTo>
                    <a:pt x="69879" y="14155"/>
                    <a:pt x="70662" y="14788"/>
                    <a:pt x="71066" y="15786"/>
                  </a:cubicBezTo>
                  <a:cubicBezTo>
                    <a:pt x="71418" y="16662"/>
                    <a:pt x="70892" y="17546"/>
                    <a:pt x="69778" y="17913"/>
                  </a:cubicBezTo>
                  <a:cubicBezTo>
                    <a:pt x="69388" y="16690"/>
                    <a:pt x="69012" y="15489"/>
                    <a:pt x="68637" y="14288"/>
                  </a:cubicBezTo>
                  <a:cubicBezTo>
                    <a:pt x="68804" y="14198"/>
                    <a:pt x="68983" y="14155"/>
                    <a:pt x="69167" y="14155"/>
                  </a:cubicBezTo>
                  <a:close/>
                  <a:moveTo>
                    <a:pt x="67871" y="14613"/>
                  </a:moveTo>
                  <a:cubicBezTo>
                    <a:pt x="68242" y="15823"/>
                    <a:pt x="68605" y="17010"/>
                    <a:pt x="68976" y="18220"/>
                  </a:cubicBezTo>
                  <a:cubicBezTo>
                    <a:pt x="68755" y="18302"/>
                    <a:pt x="68538" y="18341"/>
                    <a:pt x="68330" y="18341"/>
                  </a:cubicBezTo>
                  <a:cubicBezTo>
                    <a:pt x="67618" y="18341"/>
                    <a:pt x="67004" y="17881"/>
                    <a:pt x="66657" y="17098"/>
                  </a:cubicBezTo>
                  <a:cubicBezTo>
                    <a:pt x="66216" y="16107"/>
                    <a:pt x="66584" y="15310"/>
                    <a:pt x="67871" y="14613"/>
                  </a:cubicBezTo>
                  <a:close/>
                  <a:moveTo>
                    <a:pt x="60263" y="16136"/>
                  </a:moveTo>
                  <a:cubicBezTo>
                    <a:pt x="60775" y="16136"/>
                    <a:pt x="61285" y="16298"/>
                    <a:pt x="61660" y="16616"/>
                  </a:cubicBezTo>
                  <a:cubicBezTo>
                    <a:pt x="62495" y="17321"/>
                    <a:pt x="62802" y="18417"/>
                    <a:pt x="62389" y="19325"/>
                  </a:cubicBezTo>
                  <a:cubicBezTo>
                    <a:pt x="61996" y="20205"/>
                    <a:pt x="61216" y="20397"/>
                    <a:pt x="60065" y="20415"/>
                  </a:cubicBezTo>
                  <a:cubicBezTo>
                    <a:pt x="60029" y="20418"/>
                    <a:pt x="59993" y="20420"/>
                    <a:pt x="59955" y="20420"/>
                  </a:cubicBezTo>
                  <a:cubicBezTo>
                    <a:pt x="59421" y="20420"/>
                    <a:pt x="58775" y="20113"/>
                    <a:pt x="58218" y="19582"/>
                  </a:cubicBezTo>
                  <a:cubicBezTo>
                    <a:pt x="57499" y="18894"/>
                    <a:pt x="57476" y="17889"/>
                    <a:pt x="58186" y="17203"/>
                  </a:cubicBezTo>
                  <a:cubicBezTo>
                    <a:pt x="58433" y="16958"/>
                    <a:pt x="58699" y="16733"/>
                    <a:pt x="58979" y="16528"/>
                  </a:cubicBezTo>
                  <a:cubicBezTo>
                    <a:pt x="59346" y="16265"/>
                    <a:pt x="59805" y="16136"/>
                    <a:pt x="60263" y="16136"/>
                  </a:cubicBezTo>
                  <a:close/>
                  <a:moveTo>
                    <a:pt x="59395" y="811"/>
                  </a:moveTo>
                  <a:cubicBezTo>
                    <a:pt x="60489" y="811"/>
                    <a:pt x="61478" y="1230"/>
                    <a:pt x="62228" y="2202"/>
                  </a:cubicBezTo>
                  <a:cubicBezTo>
                    <a:pt x="62329" y="2330"/>
                    <a:pt x="62457" y="2444"/>
                    <a:pt x="62540" y="2582"/>
                  </a:cubicBezTo>
                  <a:cubicBezTo>
                    <a:pt x="63503" y="4131"/>
                    <a:pt x="64973" y="4758"/>
                    <a:pt x="66711" y="4993"/>
                  </a:cubicBezTo>
                  <a:cubicBezTo>
                    <a:pt x="67518" y="5103"/>
                    <a:pt x="68320" y="5355"/>
                    <a:pt x="69090" y="5635"/>
                  </a:cubicBezTo>
                  <a:cubicBezTo>
                    <a:pt x="69791" y="5887"/>
                    <a:pt x="70533" y="7160"/>
                    <a:pt x="70488" y="7853"/>
                  </a:cubicBezTo>
                  <a:cubicBezTo>
                    <a:pt x="70429" y="8824"/>
                    <a:pt x="69302" y="9962"/>
                    <a:pt x="68330" y="10025"/>
                  </a:cubicBezTo>
                  <a:cubicBezTo>
                    <a:pt x="68149" y="10036"/>
                    <a:pt x="67964" y="10045"/>
                    <a:pt x="67781" y="10045"/>
                  </a:cubicBezTo>
                  <a:cubicBezTo>
                    <a:pt x="67653" y="10045"/>
                    <a:pt x="67525" y="10041"/>
                    <a:pt x="67399" y="10030"/>
                  </a:cubicBezTo>
                  <a:cubicBezTo>
                    <a:pt x="67294" y="10020"/>
                    <a:pt x="67193" y="10016"/>
                    <a:pt x="67093" y="10016"/>
                  </a:cubicBezTo>
                  <a:cubicBezTo>
                    <a:pt x="65982" y="10016"/>
                    <a:pt x="65144" y="10589"/>
                    <a:pt x="64590" y="11510"/>
                  </a:cubicBezTo>
                  <a:cubicBezTo>
                    <a:pt x="63990" y="12506"/>
                    <a:pt x="63162" y="12899"/>
                    <a:pt x="62094" y="12899"/>
                  </a:cubicBezTo>
                  <a:cubicBezTo>
                    <a:pt x="62075" y="12899"/>
                    <a:pt x="62055" y="12899"/>
                    <a:pt x="62036" y="12899"/>
                  </a:cubicBezTo>
                  <a:cubicBezTo>
                    <a:pt x="60940" y="12881"/>
                    <a:pt x="59840" y="12849"/>
                    <a:pt x="58750" y="12749"/>
                  </a:cubicBezTo>
                  <a:cubicBezTo>
                    <a:pt x="58550" y="12731"/>
                    <a:pt x="58355" y="12722"/>
                    <a:pt x="58165" y="12722"/>
                  </a:cubicBezTo>
                  <a:cubicBezTo>
                    <a:pt x="56637" y="12722"/>
                    <a:pt x="55418" y="13305"/>
                    <a:pt x="54419" y="14646"/>
                  </a:cubicBezTo>
                  <a:cubicBezTo>
                    <a:pt x="53950" y="15269"/>
                    <a:pt x="54102" y="15660"/>
                    <a:pt x="54285" y="16209"/>
                  </a:cubicBezTo>
                  <a:cubicBezTo>
                    <a:pt x="54546" y="17007"/>
                    <a:pt x="54767" y="17818"/>
                    <a:pt x="55000" y="18624"/>
                  </a:cubicBezTo>
                  <a:cubicBezTo>
                    <a:pt x="55033" y="18731"/>
                    <a:pt x="55078" y="18854"/>
                    <a:pt x="55051" y="18950"/>
                  </a:cubicBezTo>
                  <a:cubicBezTo>
                    <a:pt x="54968" y="19230"/>
                    <a:pt x="54854" y="19505"/>
                    <a:pt x="54749" y="19779"/>
                  </a:cubicBezTo>
                  <a:cubicBezTo>
                    <a:pt x="54487" y="19684"/>
                    <a:pt x="54221" y="19583"/>
                    <a:pt x="53960" y="19482"/>
                  </a:cubicBezTo>
                  <a:cubicBezTo>
                    <a:pt x="53927" y="19468"/>
                    <a:pt x="53900" y="19436"/>
                    <a:pt x="53882" y="19404"/>
                  </a:cubicBezTo>
                  <a:cubicBezTo>
                    <a:pt x="53443" y="18483"/>
                    <a:pt x="52543" y="18492"/>
                    <a:pt x="51728" y="18359"/>
                  </a:cubicBezTo>
                  <a:cubicBezTo>
                    <a:pt x="51646" y="18346"/>
                    <a:pt x="51566" y="18339"/>
                    <a:pt x="51489" y="18339"/>
                  </a:cubicBezTo>
                  <a:cubicBezTo>
                    <a:pt x="50974" y="18339"/>
                    <a:pt x="50581" y="18627"/>
                    <a:pt x="50362" y="19138"/>
                  </a:cubicBezTo>
                  <a:cubicBezTo>
                    <a:pt x="50304" y="19291"/>
                    <a:pt x="50260" y="19449"/>
                    <a:pt x="50229" y="19610"/>
                  </a:cubicBezTo>
                  <a:cubicBezTo>
                    <a:pt x="49848" y="21600"/>
                    <a:pt x="50885" y="23827"/>
                    <a:pt x="52896" y="25097"/>
                  </a:cubicBezTo>
                  <a:cubicBezTo>
                    <a:pt x="52617" y="25298"/>
                    <a:pt x="52420" y="25486"/>
                    <a:pt x="52191" y="25597"/>
                  </a:cubicBezTo>
                  <a:cubicBezTo>
                    <a:pt x="51701" y="25834"/>
                    <a:pt x="51201" y="26067"/>
                    <a:pt x="50683" y="26246"/>
                  </a:cubicBezTo>
                  <a:cubicBezTo>
                    <a:pt x="50491" y="26313"/>
                    <a:pt x="50317" y="26345"/>
                    <a:pt x="50162" y="26345"/>
                  </a:cubicBezTo>
                  <a:cubicBezTo>
                    <a:pt x="49628" y="26345"/>
                    <a:pt x="49331" y="25957"/>
                    <a:pt x="49349" y="25260"/>
                  </a:cubicBezTo>
                  <a:cubicBezTo>
                    <a:pt x="49381" y="23757"/>
                    <a:pt x="49316" y="23674"/>
                    <a:pt x="47854" y="23257"/>
                  </a:cubicBezTo>
                  <a:cubicBezTo>
                    <a:pt x="47484" y="23152"/>
                    <a:pt x="47117" y="23042"/>
                    <a:pt x="46754" y="22914"/>
                  </a:cubicBezTo>
                  <a:cubicBezTo>
                    <a:pt x="45481" y="22451"/>
                    <a:pt x="44756" y="21162"/>
                    <a:pt x="45169" y="19879"/>
                  </a:cubicBezTo>
                  <a:cubicBezTo>
                    <a:pt x="45412" y="19123"/>
                    <a:pt x="45815" y="18413"/>
                    <a:pt x="46218" y="17725"/>
                  </a:cubicBezTo>
                  <a:cubicBezTo>
                    <a:pt x="46640" y="17020"/>
                    <a:pt x="47149" y="16364"/>
                    <a:pt x="47621" y="15690"/>
                  </a:cubicBezTo>
                  <a:cubicBezTo>
                    <a:pt x="47974" y="15195"/>
                    <a:pt x="47993" y="14664"/>
                    <a:pt x="47785" y="14123"/>
                  </a:cubicBezTo>
                  <a:cubicBezTo>
                    <a:pt x="47644" y="13747"/>
                    <a:pt x="47483" y="13371"/>
                    <a:pt x="47291" y="13017"/>
                  </a:cubicBezTo>
                  <a:cubicBezTo>
                    <a:pt x="46328" y="11198"/>
                    <a:pt x="47053" y="8860"/>
                    <a:pt x="48986" y="7853"/>
                  </a:cubicBezTo>
                  <a:cubicBezTo>
                    <a:pt x="49716" y="7476"/>
                    <a:pt x="50463" y="7119"/>
                    <a:pt x="51223" y="6816"/>
                  </a:cubicBezTo>
                  <a:cubicBezTo>
                    <a:pt x="52868" y="6170"/>
                    <a:pt x="54083" y="5084"/>
                    <a:pt x="54890" y="3516"/>
                  </a:cubicBezTo>
                  <a:cubicBezTo>
                    <a:pt x="55678" y="1980"/>
                    <a:pt x="57007" y="1128"/>
                    <a:pt x="58653" y="871"/>
                  </a:cubicBezTo>
                  <a:cubicBezTo>
                    <a:pt x="58904" y="831"/>
                    <a:pt x="59152" y="811"/>
                    <a:pt x="59395" y="811"/>
                  </a:cubicBezTo>
                  <a:close/>
                  <a:moveTo>
                    <a:pt x="48177" y="35014"/>
                  </a:moveTo>
                  <a:cubicBezTo>
                    <a:pt x="48278" y="36564"/>
                    <a:pt x="48837" y="37902"/>
                    <a:pt x="49992" y="38851"/>
                  </a:cubicBezTo>
                  <a:cubicBezTo>
                    <a:pt x="51701" y="40258"/>
                    <a:pt x="53604" y="41354"/>
                    <a:pt x="55868" y="41610"/>
                  </a:cubicBezTo>
                  <a:cubicBezTo>
                    <a:pt x="56652" y="41701"/>
                    <a:pt x="57435" y="41766"/>
                    <a:pt x="58293" y="41853"/>
                  </a:cubicBezTo>
                  <a:cubicBezTo>
                    <a:pt x="58310" y="42151"/>
                    <a:pt x="58343" y="42454"/>
                    <a:pt x="58338" y="42755"/>
                  </a:cubicBezTo>
                  <a:cubicBezTo>
                    <a:pt x="58306" y="45418"/>
                    <a:pt x="57774" y="48027"/>
                    <a:pt x="57379" y="50648"/>
                  </a:cubicBezTo>
                  <a:lnTo>
                    <a:pt x="57380" y="50648"/>
                  </a:lnTo>
                  <a:cubicBezTo>
                    <a:pt x="57338" y="50919"/>
                    <a:pt x="57207" y="50969"/>
                    <a:pt x="57037" y="50969"/>
                  </a:cubicBezTo>
                  <a:cubicBezTo>
                    <a:pt x="56985" y="50969"/>
                    <a:pt x="56929" y="50964"/>
                    <a:pt x="56871" y="50960"/>
                  </a:cubicBezTo>
                  <a:cubicBezTo>
                    <a:pt x="54181" y="50782"/>
                    <a:pt x="51513" y="50465"/>
                    <a:pt x="48970" y="49489"/>
                  </a:cubicBezTo>
                  <a:cubicBezTo>
                    <a:pt x="47122" y="48788"/>
                    <a:pt x="45247" y="48155"/>
                    <a:pt x="43428" y="47398"/>
                  </a:cubicBezTo>
                  <a:cubicBezTo>
                    <a:pt x="42337" y="46950"/>
                    <a:pt x="41315" y="46317"/>
                    <a:pt x="40234" y="45753"/>
                  </a:cubicBezTo>
                  <a:cubicBezTo>
                    <a:pt x="43299" y="42449"/>
                    <a:pt x="46059" y="38983"/>
                    <a:pt x="48177" y="35014"/>
                  </a:cubicBezTo>
                  <a:close/>
                  <a:moveTo>
                    <a:pt x="7903" y="50184"/>
                  </a:moveTo>
                  <a:cubicBezTo>
                    <a:pt x="8128" y="50184"/>
                    <a:pt x="8390" y="50373"/>
                    <a:pt x="8858" y="50731"/>
                  </a:cubicBezTo>
                  <a:cubicBezTo>
                    <a:pt x="9436" y="51176"/>
                    <a:pt x="10018" y="51621"/>
                    <a:pt x="10596" y="52062"/>
                  </a:cubicBezTo>
                  <a:cubicBezTo>
                    <a:pt x="9889" y="52740"/>
                    <a:pt x="9155" y="53446"/>
                    <a:pt x="8414" y="54156"/>
                  </a:cubicBezTo>
                  <a:cubicBezTo>
                    <a:pt x="8302" y="53978"/>
                    <a:pt x="8157" y="53903"/>
                    <a:pt x="7996" y="53903"/>
                  </a:cubicBezTo>
                  <a:cubicBezTo>
                    <a:pt x="7829" y="53903"/>
                    <a:pt x="7643" y="53984"/>
                    <a:pt x="7455" y="54115"/>
                  </a:cubicBezTo>
                  <a:cubicBezTo>
                    <a:pt x="6300" y="54920"/>
                    <a:pt x="5145" y="55727"/>
                    <a:pt x="4000" y="56548"/>
                  </a:cubicBezTo>
                  <a:lnTo>
                    <a:pt x="3999" y="56548"/>
                  </a:lnTo>
                  <a:cubicBezTo>
                    <a:pt x="3124" y="57175"/>
                    <a:pt x="2263" y="57817"/>
                    <a:pt x="1392" y="58454"/>
                  </a:cubicBezTo>
                  <a:lnTo>
                    <a:pt x="1245" y="58307"/>
                  </a:lnTo>
                  <a:cubicBezTo>
                    <a:pt x="1374" y="58115"/>
                    <a:pt x="1493" y="57918"/>
                    <a:pt x="1635" y="57735"/>
                  </a:cubicBezTo>
                  <a:cubicBezTo>
                    <a:pt x="3436" y="55465"/>
                    <a:pt x="5235" y="53200"/>
                    <a:pt x="7034" y="50938"/>
                  </a:cubicBezTo>
                  <a:cubicBezTo>
                    <a:pt x="7441" y="50426"/>
                    <a:pt x="7648" y="50184"/>
                    <a:pt x="7903" y="50184"/>
                  </a:cubicBezTo>
                  <a:close/>
                  <a:moveTo>
                    <a:pt x="39578" y="46266"/>
                  </a:moveTo>
                  <a:cubicBezTo>
                    <a:pt x="45119" y="49425"/>
                    <a:pt x="50798" y="51643"/>
                    <a:pt x="57206" y="51877"/>
                  </a:cubicBezTo>
                  <a:cubicBezTo>
                    <a:pt x="56931" y="53559"/>
                    <a:pt x="56660" y="55195"/>
                    <a:pt x="56371" y="56937"/>
                  </a:cubicBezTo>
                  <a:cubicBezTo>
                    <a:pt x="53379" y="56662"/>
                    <a:pt x="50418" y="56392"/>
                    <a:pt x="47517" y="56130"/>
                  </a:cubicBezTo>
                  <a:cubicBezTo>
                    <a:pt x="47374" y="55883"/>
                    <a:pt x="47264" y="55695"/>
                    <a:pt x="47155" y="55507"/>
                  </a:cubicBezTo>
                  <a:cubicBezTo>
                    <a:pt x="46948" y="55635"/>
                    <a:pt x="46705" y="55732"/>
                    <a:pt x="46545" y="55901"/>
                  </a:cubicBezTo>
                  <a:cubicBezTo>
                    <a:pt x="45592" y="56891"/>
                    <a:pt x="44610" y="57827"/>
                    <a:pt x="43396" y="58513"/>
                  </a:cubicBezTo>
                  <a:cubicBezTo>
                    <a:pt x="42580" y="58982"/>
                    <a:pt x="41906" y="59719"/>
                    <a:pt x="41067" y="60127"/>
                  </a:cubicBezTo>
                  <a:cubicBezTo>
                    <a:pt x="39477" y="60907"/>
                    <a:pt x="37809" y="61530"/>
                    <a:pt x="36177" y="62230"/>
                  </a:cubicBezTo>
                  <a:cubicBezTo>
                    <a:pt x="36069" y="62277"/>
                    <a:pt x="35978" y="62300"/>
                    <a:pt x="35896" y="62300"/>
                  </a:cubicBezTo>
                  <a:cubicBezTo>
                    <a:pt x="35728" y="62300"/>
                    <a:pt x="35602" y="62200"/>
                    <a:pt x="35466" y="61992"/>
                  </a:cubicBezTo>
                  <a:cubicBezTo>
                    <a:pt x="34632" y="60723"/>
                    <a:pt x="33509" y="59898"/>
                    <a:pt x="31955" y="59697"/>
                  </a:cubicBezTo>
                  <a:cubicBezTo>
                    <a:pt x="31837" y="59682"/>
                    <a:pt x="31716" y="59674"/>
                    <a:pt x="31593" y="59674"/>
                  </a:cubicBezTo>
                  <a:cubicBezTo>
                    <a:pt x="29968" y="59674"/>
                    <a:pt x="27901" y="60953"/>
                    <a:pt x="27381" y="62419"/>
                  </a:cubicBezTo>
                  <a:cubicBezTo>
                    <a:pt x="27280" y="62703"/>
                    <a:pt x="27280" y="63025"/>
                    <a:pt x="27220" y="63387"/>
                  </a:cubicBezTo>
                  <a:cubicBezTo>
                    <a:pt x="26516" y="63387"/>
                    <a:pt x="25785" y="63421"/>
                    <a:pt x="25050" y="63421"/>
                  </a:cubicBezTo>
                  <a:cubicBezTo>
                    <a:pt x="24590" y="63421"/>
                    <a:pt x="24127" y="63407"/>
                    <a:pt x="23669" y="63363"/>
                  </a:cubicBezTo>
                  <a:cubicBezTo>
                    <a:pt x="21721" y="63180"/>
                    <a:pt x="19773" y="62941"/>
                    <a:pt x="17852" y="62566"/>
                  </a:cubicBezTo>
                  <a:cubicBezTo>
                    <a:pt x="16756" y="62354"/>
                    <a:pt x="15688" y="61897"/>
                    <a:pt x="14661" y="61429"/>
                  </a:cubicBezTo>
                  <a:cubicBezTo>
                    <a:pt x="13351" y="60824"/>
                    <a:pt x="12086" y="60118"/>
                    <a:pt x="10816" y="59426"/>
                  </a:cubicBezTo>
                  <a:cubicBezTo>
                    <a:pt x="9381" y="58633"/>
                    <a:pt x="8296" y="57442"/>
                    <a:pt x="7324" y="56291"/>
                  </a:cubicBezTo>
                  <a:cubicBezTo>
                    <a:pt x="8671" y="55040"/>
                    <a:pt x="10004" y="53797"/>
                    <a:pt x="11325" y="52564"/>
                  </a:cubicBezTo>
                  <a:cubicBezTo>
                    <a:pt x="11935" y="53046"/>
                    <a:pt x="12558" y="53573"/>
                    <a:pt x="13222" y="54049"/>
                  </a:cubicBezTo>
                  <a:cubicBezTo>
                    <a:pt x="14831" y="55209"/>
                    <a:pt x="16693" y="55673"/>
                    <a:pt x="18622" y="55883"/>
                  </a:cubicBezTo>
                  <a:cubicBezTo>
                    <a:pt x="19548" y="55984"/>
                    <a:pt x="20471" y="56040"/>
                    <a:pt x="21390" y="56040"/>
                  </a:cubicBezTo>
                  <a:cubicBezTo>
                    <a:pt x="23389" y="56040"/>
                    <a:pt x="25368" y="55775"/>
                    <a:pt x="27312" y="55131"/>
                  </a:cubicBezTo>
                  <a:cubicBezTo>
                    <a:pt x="28972" y="54581"/>
                    <a:pt x="30388" y="53601"/>
                    <a:pt x="31878" y="52739"/>
                  </a:cubicBezTo>
                  <a:cubicBezTo>
                    <a:pt x="34554" y="51190"/>
                    <a:pt x="36786" y="49104"/>
                    <a:pt x="38978" y="46968"/>
                  </a:cubicBezTo>
                  <a:cubicBezTo>
                    <a:pt x="39197" y="46752"/>
                    <a:pt x="39380" y="46496"/>
                    <a:pt x="39578" y="46266"/>
                  </a:cubicBezTo>
                  <a:close/>
                  <a:moveTo>
                    <a:pt x="31665" y="60437"/>
                  </a:moveTo>
                  <a:cubicBezTo>
                    <a:pt x="33122" y="60437"/>
                    <a:pt x="34153" y="61260"/>
                    <a:pt x="34898" y="62501"/>
                  </a:cubicBezTo>
                  <a:cubicBezTo>
                    <a:pt x="34892" y="62579"/>
                    <a:pt x="34888" y="62662"/>
                    <a:pt x="34888" y="62739"/>
                  </a:cubicBezTo>
                  <a:lnTo>
                    <a:pt x="34889" y="62739"/>
                  </a:lnTo>
                  <a:cubicBezTo>
                    <a:pt x="32629" y="62987"/>
                    <a:pt x="30369" y="63235"/>
                    <a:pt x="27968" y="63501"/>
                  </a:cubicBezTo>
                  <a:cubicBezTo>
                    <a:pt x="28042" y="63074"/>
                    <a:pt x="28018" y="62785"/>
                    <a:pt x="28133" y="62570"/>
                  </a:cubicBezTo>
                  <a:cubicBezTo>
                    <a:pt x="28842" y="61273"/>
                    <a:pt x="29975" y="60526"/>
                    <a:pt x="31432" y="60444"/>
                  </a:cubicBezTo>
                  <a:cubicBezTo>
                    <a:pt x="31511" y="60439"/>
                    <a:pt x="31588" y="60437"/>
                    <a:pt x="31665" y="60437"/>
                  </a:cubicBezTo>
                  <a:close/>
                  <a:moveTo>
                    <a:pt x="47043" y="56814"/>
                  </a:moveTo>
                  <a:cubicBezTo>
                    <a:pt x="47070" y="56814"/>
                    <a:pt x="47096" y="56815"/>
                    <a:pt x="47122" y="56818"/>
                  </a:cubicBezTo>
                  <a:cubicBezTo>
                    <a:pt x="49812" y="57097"/>
                    <a:pt x="52503" y="57386"/>
                    <a:pt x="55193" y="57684"/>
                  </a:cubicBezTo>
                  <a:cubicBezTo>
                    <a:pt x="55500" y="57716"/>
                    <a:pt x="55807" y="57762"/>
                    <a:pt x="56110" y="57798"/>
                  </a:cubicBezTo>
                  <a:cubicBezTo>
                    <a:pt x="55477" y="60957"/>
                    <a:pt x="54854" y="64069"/>
                    <a:pt x="54226" y="67213"/>
                  </a:cubicBezTo>
                  <a:lnTo>
                    <a:pt x="54226" y="67213"/>
                  </a:lnTo>
                  <a:cubicBezTo>
                    <a:pt x="54087" y="67195"/>
                    <a:pt x="53954" y="67186"/>
                    <a:pt x="53826" y="67186"/>
                  </a:cubicBezTo>
                  <a:cubicBezTo>
                    <a:pt x="52701" y="67186"/>
                    <a:pt x="51950" y="67865"/>
                    <a:pt x="51279" y="68831"/>
                  </a:cubicBezTo>
                  <a:cubicBezTo>
                    <a:pt x="49977" y="70724"/>
                    <a:pt x="50248" y="72493"/>
                    <a:pt x="51449" y="74349"/>
                  </a:cubicBezTo>
                  <a:cubicBezTo>
                    <a:pt x="51586" y="74555"/>
                    <a:pt x="51788" y="74757"/>
                    <a:pt x="52008" y="74858"/>
                  </a:cubicBezTo>
                  <a:cubicBezTo>
                    <a:pt x="52060" y="74883"/>
                    <a:pt x="52119" y="74891"/>
                    <a:pt x="52183" y="74891"/>
                  </a:cubicBezTo>
                  <a:cubicBezTo>
                    <a:pt x="52320" y="74891"/>
                    <a:pt x="52477" y="74851"/>
                    <a:pt x="52618" y="74845"/>
                  </a:cubicBezTo>
                  <a:cubicBezTo>
                    <a:pt x="52585" y="74662"/>
                    <a:pt x="52590" y="74456"/>
                    <a:pt x="52511" y="74294"/>
                  </a:cubicBezTo>
                  <a:cubicBezTo>
                    <a:pt x="52150" y="73562"/>
                    <a:pt x="51724" y="72860"/>
                    <a:pt x="51398" y="72113"/>
                  </a:cubicBezTo>
                  <a:cubicBezTo>
                    <a:pt x="50807" y="70770"/>
                    <a:pt x="52351" y="67960"/>
                    <a:pt x="53859" y="67933"/>
                  </a:cubicBezTo>
                  <a:lnTo>
                    <a:pt x="54249" y="67933"/>
                  </a:lnTo>
                  <a:cubicBezTo>
                    <a:pt x="53786" y="70261"/>
                    <a:pt x="53324" y="72582"/>
                    <a:pt x="52865" y="74895"/>
                  </a:cubicBezTo>
                  <a:cubicBezTo>
                    <a:pt x="52072" y="78846"/>
                    <a:pt x="51287" y="82768"/>
                    <a:pt x="50513" y="86661"/>
                  </a:cubicBezTo>
                  <a:cubicBezTo>
                    <a:pt x="49789" y="86794"/>
                    <a:pt x="49115" y="87019"/>
                    <a:pt x="48437" y="87019"/>
                  </a:cubicBezTo>
                  <a:cubicBezTo>
                    <a:pt x="48421" y="87019"/>
                    <a:pt x="48405" y="87019"/>
                    <a:pt x="48390" y="87019"/>
                  </a:cubicBezTo>
                  <a:cubicBezTo>
                    <a:pt x="47370" y="87019"/>
                    <a:pt x="46345" y="86880"/>
                    <a:pt x="45320" y="86794"/>
                  </a:cubicBezTo>
                  <a:cubicBezTo>
                    <a:pt x="44665" y="86734"/>
                    <a:pt x="44009" y="86652"/>
                    <a:pt x="43354" y="86610"/>
                  </a:cubicBezTo>
                  <a:cubicBezTo>
                    <a:pt x="42987" y="86587"/>
                    <a:pt x="42845" y="86460"/>
                    <a:pt x="42858" y="86074"/>
                  </a:cubicBezTo>
                  <a:cubicBezTo>
                    <a:pt x="42968" y="82962"/>
                    <a:pt x="43079" y="79850"/>
                    <a:pt x="43161" y="76738"/>
                  </a:cubicBezTo>
                  <a:cubicBezTo>
                    <a:pt x="43230" y="74193"/>
                    <a:pt x="43230" y="71646"/>
                    <a:pt x="43317" y="69101"/>
                  </a:cubicBezTo>
                  <a:cubicBezTo>
                    <a:pt x="43427" y="65952"/>
                    <a:pt x="43588" y="62808"/>
                    <a:pt x="43767" y="59668"/>
                  </a:cubicBezTo>
                  <a:cubicBezTo>
                    <a:pt x="43784" y="59384"/>
                    <a:pt x="44087" y="59073"/>
                    <a:pt x="44330" y="58852"/>
                  </a:cubicBezTo>
                  <a:cubicBezTo>
                    <a:pt x="45045" y="58197"/>
                    <a:pt x="45784" y="57573"/>
                    <a:pt x="46535" y="56965"/>
                  </a:cubicBezTo>
                  <a:cubicBezTo>
                    <a:pt x="46662" y="56865"/>
                    <a:pt x="46865" y="56814"/>
                    <a:pt x="47043" y="56814"/>
                  </a:cubicBezTo>
                  <a:close/>
                  <a:moveTo>
                    <a:pt x="43676" y="87389"/>
                  </a:moveTo>
                  <a:cubicBezTo>
                    <a:pt x="44711" y="87504"/>
                    <a:pt x="45720" y="87665"/>
                    <a:pt x="46737" y="87715"/>
                  </a:cubicBezTo>
                  <a:cubicBezTo>
                    <a:pt x="47026" y="87729"/>
                    <a:pt x="47315" y="87734"/>
                    <a:pt x="47605" y="87734"/>
                  </a:cubicBezTo>
                  <a:cubicBezTo>
                    <a:pt x="48335" y="87734"/>
                    <a:pt x="49067" y="87702"/>
                    <a:pt x="49799" y="87702"/>
                  </a:cubicBezTo>
                  <a:cubicBezTo>
                    <a:pt x="50097" y="87706"/>
                    <a:pt x="50426" y="87692"/>
                    <a:pt x="50689" y="87811"/>
                  </a:cubicBezTo>
                  <a:cubicBezTo>
                    <a:pt x="52246" y="88527"/>
                    <a:pt x="53790" y="89278"/>
                    <a:pt x="55340" y="90017"/>
                  </a:cubicBezTo>
                  <a:lnTo>
                    <a:pt x="55340" y="90017"/>
                  </a:lnTo>
                  <a:cubicBezTo>
                    <a:pt x="55330" y="90049"/>
                    <a:pt x="55323" y="90080"/>
                    <a:pt x="55317" y="90113"/>
                  </a:cubicBezTo>
                  <a:cubicBezTo>
                    <a:pt x="51449" y="89921"/>
                    <a:pt x="47580" y="89722"/>
                    <a:pt x="43676" y="89530"/>
                  </a:cubicBezTo>
                  <a:lnTo>
                    <a:pt x="43676" y="87389"/>
                  </a:lnTo>
                  <a:close/>
                  <a:moveTo>
                    <a:pt x="59170" y="0"/>
                  </a:moveTo>
                  <a:cubicBezTo>
                    <a:pt x="58480" y="0"/>
                    <a:pt x="57839" y="125"/>
                    <a:pt x="57363" y="342"/>
                  </a:cubicBezTo>
                  <a:cubicBezTo>
                    <a:pt x="55942" y="988"/>
                    <a:pt x="54751" y="1854"/>
                    <a:pt x="54049" y="3326"/>
                  </a:cubicBezTo>
                  <a:cubicBezTo>
                    <a:pt x="53426" y="4637"/>
                    <a:pt x="52330" y="5470"/>
                    <a:pt x="50988" y="6021"/>
                  </a:cubicBezTo>
                  <a:cubicBezTo>
                    <a:pt x="50140" y="6364"/>
                    <a:pt x="49301" y="6740"/>
                    <a:pt x="48508" y="7185"/>
                  </a:cubicBezTo>
                  <a:cubicBezTo>
                    <a:pt x="47234" y="7904"/>
                    <a:pt x="46427" y="8981"/>
                    <a:pt x="46133" y="10448"/>
                  </a:cubicBezTo>
                  <a:cubicBezTo>
                    <a:pt x="45874" y="11764"/>
                    <a:pt x="46294" y="12904"/>
                    <a:pt x="46876" y="14028"/>
                  </a:cubicBezTo>
                  <a:cubicBezTo>
                    <a:pt x="47156" y="14573"/>
                    <a:pt x="47092" y="15027"/>
                    <a:pt x="46735" y="15554"/>
                  </a:cubicBezTo>
                  <a:cubicBezTo>
                    <a:pt x="45950" y="16718"/>
                    <a:pt x="45134" y="17887"/>
                    <a:pt x="44547" y="19152"/>
                  </a:cubicBezTo>
                  <a:cubicBezTo>
                    <a:pt x="43663" y="21059"/>
                    <a:pt x="44653" y="23066"/>
                    <a:pt x="46642" y="23731"/>
                  </a:cubicBezTo>
                  <a:cubicBezTo>
                    <a:pt x="47027" y="23855"/>
                    <a:pt x="47412" y="23969"/>
                    <a:pt x="47797" y="24084"/>
                  </a:cubicBezTo>
                  <a:cubicBezTo>
                    <a:pt x="48613" y="24322"/>
                    <a:pt x="48618" y="24318"/>
                    <a:pt x="48536" y="25175"/>
                  </a:cubicBezTo>
                  <a:cubicBezTo>
                    <a:pt x="48424" y="26359"/>
                    <a:pt x="49166" y="27181"/>
                    <a:pt x="50213" y="27181"/>
                  </a:cubicBezTo>
                  <a:cubicBezTo>
                    <a:pt x="50415" y="27181"/>
                    <a:pt x="50629" y="27151"/>
                    <a:pt x="50850" y="27086"/>
                  </a:cubicBezTo>
                  <a:cubicBezTo>
                    <a:pt x="51176" y="26991"/>
                    <a:pt x="51491" y="26871"/>
                    <a:pt x="51799" y="26766"/>
                  </a:cubicBezTo>
                  <a:lnTo>
                    <a:pt x="51799" y="26766"/>
                  </a:lnTo>
                  <a:cubicBezTo>
                    <a:pt x="51350" y="27944"/>
                    <a:pt x="50900" y="29085"/>
                    <a:pt x="50483" y="30235"/>
                  </a:cubicBezTo>
                  <a:cubicBezTo>
                    <a:pt x="50387" y="30509"/>
                    <a:pt x="50401" y="30826"/>
                    <a:pt x="50355" y="31152"/>
                  </a:cubicBezTo>
                  <a:cubicBezTo>
                    <a:pt x="49993" y="31409"/>
                    <a:pt x="49552" y="31702"/>
                    <a:pt x="49131" y="32027"/>
                  </a:cubicBezTo>
                  <a:cubicBezTo>
                    <a:pt x="48984" y="32142"/>
                    <a:pt x="48866" y="32312"/>
                    <a:pt x="48765" y="32482"/>
                  </a:cubicBezTo>
                  <a:cubicBezTo>
                    <a:pt x="47600" y="34470"/>
                    <a:pt x="46565" y="36546"/>
                    <a:pt x="45248" y="38431"/>
                  </a:cubicBezTo>
                  <a:cubicBezTo>
                    <a:pt x="43388" y="41102"/>
                    <a:pt x="41316" y="43628"/>
                    <a:pt x="38956" y="45902"/>
                  </a:cubicBezTo>
                  <a:cubicBezTo>
                    <a:pt x="36619" y="48152"/>
                    <a:pt x="34294" y="50407"/>
                    <a:pt x="31453" y="52053"/>
                  </a:cubicBezTo>
                  <a:cubicBezTo>
                    <a:pt x="29995" y="52897"/>
                    <a:pt x="28606" y="53845"/>
                    <a:pt x="26983" y="54382"/>
                  </a:cubicBezTo>
                  <a:cubicBezTo>
                    <a:pt x="25142" y="54989"/>
                    <a:pt x="23270" y="55232"/>
                    <a:pt x="21376" y="55232"/>
                  </a:cubicBezTo>
                  <a:cubicBezTo>
                    <a:pt x="20587" y="55232"/>
                    <a:pt x="19794" y="55190"/>
                    <a:pt x="18998" y="55114"/>
                  </a:cubicBezTo>
                  <a:cubicBezTo>
                    <a:pt x="17027" y="54927"/>
                    <a:pt x="15117" y="54483"/>
                    <a:pt x="13493" y="53263"/>
                  </a:cubicBezTo>
                  <a:cubicBezTo>
                    <a:pt x="12834" y="52763"/>
                    <a:pt x="12284" y="52108"/>
                    <a:pt x="11624" y="51603"/>
                  </a:cubicBezTo>
                  <a:cubicBezTo>
                    <a:pt x="10739" y="50930"/>
                    <a:pt x="9804" y="50320"/>
                    <a:pt x="8874" y="49706"/>
                  </a:cubicBezTo>
                  <a:cubicBezTo>
                    <a:pt x="8463" y="49436"/>
                    <a:pt x="8135" y="49297"/>
                    <a:pt x="7837" y="49297"/>
                  </a:cubicBezTo>
                  <a:cubicBezTo>
                    <a:pt x="7445" y="49297"/>
                    <a:pt x="7105" y="49537"/>
                    <a:pt x="6696" y="50036"/>
                  </a:cubicBezTo>
                  <a:cubicBezTo>
                    <a:pt x="6032" y="50843"/>
                    <a:pt x="5409" y="51677"/>
                    <a:pt x="4757" y="52493"/>
                  </a:cubicBezTo>
                  <a:cubicBezTo>
                    <a:pt x="3474" y="54098"/>
                    <a:pt x="2191" y="55697"/>
                    <a:pt x="907" y="57291"/>
                  </a:cubicBezTo>
                  <a:cubicBezTo>
                    <a:pt x="747" y="57493"/>
                    <a:pt x="600" y="57708"/>
                    <a:pt x="491" y="57938"/>
                  </a:cubicBezTo>
                  <a:cubicBezTo>
                    <a:pt x="284" y="58364"/>
                    <a:pt x="0" y="58841"/>
                    <a:pt x="421" y="59258"/>
                  </a:cubicBezTo>
                  <a:cubicBezTo>
                    <a:pt x="576" y="59409"/>
                    <a:pt x="741" y="59467"/>
                    <a:pt x="905" y="59467"/>
                  </a:cubicBezTo>
                  <a:cubicBezTo>
                    <a:pt x="1180" y="59467"/>
                    <a:pt x="1455" y="59307"/>
                    <a:pt x="1687" y="59153"/>
                  </a:cubicBezTo>
                  <a:cubicBezTo>
                    <a:pt x="2750" y="58446"/>
                    <a:pt x="3787" y="57695"/>
                    <a:pt x="4826" y="56948"/>
                  </a:cubicBezTo>
                  <a:cubicBezTo>
                    <a:pt x="5500" y="56462"/>
                    <a:pt x="6156" y="55958"/>
                    <a:pt x="6802" y="55476"/>
                  </a:cubicBezTo>
                  <a:cubicBezTo>
                    <a:pt x="6829" y="55821"/>
                    <a:pt x="6806" y="56109"/>
                    <a:pt x="6884" y="56361"/>
                  </a:cubicBezTo>
                  <a:cubicBezTo>
                    <a:pt x="7342" y="57777"/>
                    <a:pt x="8346" y="58808"/>
                    <a:pt x="9551" y="59538"/>
                  </a:cubicBezTo>
                  <a:cubicBezTo>
                    <a:pt x="11486" y="60711"/>
                    <a:pt x="13521" y="61724"/>
                    <a:pt x="15533" y="62765"/>
                  </a:cubicBezTo>
                  <a:cubicBezTo>
                    <a:pt x="16028" y="63021"/>
                    <a:pt x="16592" y="63196"/>
                    <a:pt x="17147" y="63295"/>
                  </a:cubicBezTo>
                  <a:cubicBezTo>
                    <a:pt x="18746" y="63589"/>
                    <a:pt x="20351" y="63882"/>
                    <a:pt x="21964" y="64071"/>
                  </a:cubicBezTo>
                  <a:cubicBezTo>
                    <a:pt x="23345" y="64232"/>
                    <a:pt x="24727" y="64296"/>
                    <a:pt x="26109" y="64296"/>
                  </a:cubicBezTo>
                  <a:cubicBezTo>
                    <a:pt x="28040" y="64296"/>
                    <a:pt x="29971" y="64170"/>
                    <a:pt x="31897" y="64002"/>
                  </a:cubicBezTo>
                  <a:cubicBezTo>
                    <a:pt x="35471" y="63695"/>
                    <a:pt x="38698" y="62302"/>
                    <a:pt x="41852" y="60726"/>
                  </a:cubicBezTo>
                  <a:cubicBezTo>
                    <a:pt x="42223" y="60537"/>
                    <a:pt x="42571" y="60303"/>
                    <a:pt x="43016" y="60038"/>
                  </a:cubicBezTo>
                  <a:lnTo>
                    <a:pt x="43016" y="60038"/>
                  </a:lnTo>
                  <a:cubicBezTo>
                    <a:pt x="42989" y="60358"/>
                    <a:pt x="42975" y="60570"/>
                    <a:pt x="42957" y="60780"/>
                  </a:cubicBezTo>
                  <a:cubicBezTo>
                    <a:pt x="42856" y="61820"/>
                    <a:pt x="42699" y="62857"/>
                    <a:pt x="42668" y="63898"/>
                  </a:cubicBezTo>
                  <a:cubicBezTo>
                    <a:pt x="42461" y="70291"/>
                    <a:pt x="42274" y="76685"/>
                    <a:pt x="42104" y="83079"/>
                  </a:cubicBezTo>
                  <a:cubicBezTo>
                    <a:pt x="42072" y="84216"/>
                    <a:pt x="42071" y="85352"/>
                    <a:pt x="42099" y="86489"/>
                  </a:cubicBezTo>
                  <a:cubicBezTo>
                    <a:pt x="42104" y="86700"/>
                    <a:pt x="42287" y="87062"/>
                    <a:pt x="42430" y="87085"/>
                  </a:cubicBezTo>
                  <a:cubicBezTo>
                    <a:pt x="42993" y="87176"/>
                    <a:pt x="43039" y="87502"/>
                    <a:pt x="42979" y="87952"/>
                  </a:cubicBezTo>
                  <a:cubicBezTo>
                    <a:pt x="42943" y="88203"/>
                    <a:pt x="42943" y="88460"/>
                    <a:pt x="42907" y="88712"/>
                  </a:cubicBezTo>
                  <a:cubicBezTo>
                    <a:pt x="42695" y="90110"/>
                    <a:pt x="42957" y="90418"/>
                    <a:pt x="44382" y="90449"/>
                  </a:cubicBezTo>
                  <a:cubicBezTo>
                    <a:pt x="44501" y="90452"/>
                    <a:pt x="44620" y="90452"/>
                    <a:pt x="44739" y="90452"/>
                  </a:cubicBezTo>
                  <a:cubicBezTo>
                    <a:pt x="44859" y="90452"/>
                    <a:pt x="44978" y="90452"/>
                    <a:pt x="45097" y="90454"/>
                  </a:cubicBezTo>
                  <a:cubicBezTo>
                    <a:pt x="46376" y="90500"/>
                    <a:pt x="47659" y="90536"/>
                    <a:pt x="48942" y="90601"/>
                  </a:cubicBezTo>
                  <a:cubicBezTo>
                    <a:pt x="51285" y="90715"/>
                    <a:pt x="53623" y="90853"/>
                    <a:pt x="55964" y="90971"/>
                  </a:cubicBezTo>
                  <a:cubicBezTo>
                    <a:pt x="56026" y="90975"/>
                    <a:pt x="56089" y="90978"/>
                    <a:pt x="56152" y="90978"/>
                  </a:cubicBezTo>
                  <a:cubicBezTo>
                    <a:pt x="56333" y="90978"/>
                    <a:pt x="56514" y="90957"/>
                    <a:pt x="56671" y="90889"/>
                  </a:cubicBezTo>
                  <a:cubicBezTo>
                    <a:pt x="56886" y="90803"/>
                    <a:pt x="57188" y="90615"/>
                    <a:pt x="57207" y="90441"/>
                  </a:cubicBezTo>
                  <a:cubicBezTo>
                    <a:pt x="57234" y="90226"/>
                    <a:pt x="57060" y="89918"/>
                    <a:pt x="56877" y="89772"/>
                  </a:cubicBezTo>
                  <a:cubicBezTo>
                    <a:pt x="56630" y="89570"/>
                    <a:pt x="56286" y="89496"/>
                    <a:pt x="55987" y="89355"/>
                  </a:cubicBezTo>
                  <a:cubicBezTo>
                    <a:pt x="54416" y="88621"/>
                    <a:pt x="52843" y="87878"/>
                    <a:pt x="51303" y="87155"/>
                  </a:cubicBezTo>
                  <a:cubicBezTo>
                    <a:pt x="51816" y="84391"/>
                    <a:pt x="52293" y="81690"/>
                    <a:pt x="52830" y="79000"/>
                  </a:cubicBezTo>
                  <a:cubicBezTo>
                    <a:pt x="53329" y="76470"/>
                    <a:pt x="53930" y="73959"/>
                    <a:pt x="54416" y="71424"/>
                  </a:cubicBezTo>
                  <a:cubicBezTo>
                    <a:pt x="54975" y="68494"/>
                    <a:pt x="55424" y="65543"/>
                    <a:pt x="55978" y="62610"/>
                  </a:cubicBezTo>
                  <a:cubicBezTo>
                    <a:pt x="56313" y="60850"/>
                    <a:pt x="56818" y="59121"/>
                    <a:pt x="57138" y="57362"/>
                  </a:cubicBezTo>
                  <a:cubicBezTo>
                    <a:pt x="57555" y="55097"/>
                    <a:pt x="57857" y="52814"/>
                    <a:pt x="58219" y="50546"/>
                  </a:cubicBezTo>
                  <a:cubicBezTo>
                    <a:pt x="58665" y="47740"/>
                    <a:pt x="59201" y="44949"/>
                    <a:pt x="59027" y="42084"/>
                  </a:cubicBezTo>
                  <a:cubicBezTo>
                    <a:pt x="59022" y="42021"/>
                    <a:pt x="59063" y="41951"/>
                    <a:pt x="59100" y="41832"/>
                  </a:cubicBezTo>
                  <a:cubicBezTo>
                    <a:pt x="60182" y="41832"/>
                    <a:pt x="61264" y="41867"/>
                    <a:pt x="62342" y="41867"/>
                  </a:cubicBezTo>
                  <a:cubicBezTo>
                    <a:pt x="63058" y="41867"/>
                    <a:pt x="63773" y="41851"/>
                    <a:pt x="64485" y="41800"/>
                  </a:cubicBezTo>
                  <a:cubicBezTo>
                    <a:pt x="66158" y="41681"/>
                    <a:pt x="67859" y="41489"/>
                    <a:pt x="69463" y="41026"/>
                  </a:cubicBezTo>
                  <a:cubicBezTo>
                    <a:pt x="71278" y="40504"/>
                    <a:pt x="73066" y="39898"/>
                    <a:pt x="74784" y="39073"/>
                  </a:cubicBezTo>
                  <a:cubicBezTo>
                    <a:pt x="74602" y="38867"/>
                    <a:pt x="74438" y="38647"/>
                    <a:pt x="74294" y="38413"/>
                  </a:cubicBezTo>
                  <a:cubicBezTo>
                    <a:pt x="74187" y="38466"/>
                    <a:pt x="74087" y="38516"/>
                    <a:pt x="73981" y="38571"/>
                  </a:cubicBezTo>
                  <a:cubicBezTo>
                    <a:pt x="73105" y="39011"/>
                    <a:pt x="72129" y="39249"/>
                    <a:pt x="71218" y="39621"/>
                  </a:cubicBezTo>
                  <a:cubicBezTo>
                    <a:pt x="68181" y="40849"/>
                    <a:pt x="65026" y="41127"/>
                    <a:pt x="61838" y="41127"/>
                  </a:cubicBezTo>
                  <a:cubicBezTo>
                    <a:pt x="61017" y="41127"/>
                    <a:pt x="60193" y="41108"/>
                    <a:pt x="59369" y="41083"/>
                  </a:cubicBezTo>
                  <a:cubicBezTo>
                    <a:pt x="59209" y="41078"/>
                    <a:pt x="58993" y="41024"/>
                    <a:pt x="58906" y="40908"/>
                  </a:cubicBezTo>
                  <a:cubicBezTo>
                    <a:pt x="58721" y="40680"/>
                    <a:pt x="58618" y="40558"/>
                    <a:pt x="58530" y="40558"/>
                  </a:cubicBezTo>
                  <a:cubicBezTo>
                    <a:pt x="58431" y="40558"/>
                    <a:pt x="58351" y="40713"/>
                    <a:pt x="58195" y="41045"/>
                  </a:cubicBezTo>
                  <a:cubicBezTo>
                    <a:pt x="57425" y="40972"/>
                    <a:pt x="56691" y="40950"/>
                    <a:pt x="55972" y="40835"/>
                  </a:cubicBezTo>
                  <a:cubicBezTo>
                    <a:pt x="53584" y="40450"/>
                    <a:pt x="51502" y="39446"/>
                    <a:pt x="49909" y="37594"/>
                  </a:cubicBezTo>
                  <a:cubicBezTo>
                    <a:pt x="48804" y="36311"/>
                    <a:pt x="48653" y="34248"/>
                    <a:pt x="49509" y="32795"/>
                  </a:cubicBezTo>
                  <a:cubicBezTo>
                    <a:pt x="49904" y="32136"/>
                    <a:pt x="50532" y="31741"/>
                    <a:pt x="51310" y="31701"/>
                  </a:cubicBezTo>
                  <a:cubicBezTo>
                    <a:pt x="51497" y="31691"/>
                    <a:pt x="51683" y="31687"/>
                    <a:pt x="51868" y="31687"/>
                  </a:cubicBezTo>
                  <a:cubicBezTo>
                    <a:pt x="53556" y="31687"/>
                    <a:pt x="55199" y="32061"/>
                    <a:pt x="56843" y="32429"/>
                  </a:cubicBezTo>
                  <a:cubicBezTo>
                    <a:pt x="58399" y="32774"/>
                    <a:pt x="59962" y="33095"/>
                    <a:pt x="61546" y="33213"/>
                  </a:cubicBezTo>
                  <a:cubicBezTo>
                    <a:pt x="61466" y="32942"/>
                    <a:pt x="61453" y="32657"/>
                    <a:pt x="61517" y="32400"/>
                  </a:cubicBezTo>
                  <a:cubicBezTo>
                    <a:pt x="61399" y="32388"/>
                    <a:pt x="61281" y="32380"/>
                    <a:pt x="61161" y="32364"/>
                  </a:cubicBezTo>
                  <a:lnTo>
                    <a:pt x="61161" y="31489"/>
                  </a:lnTo>
                  <a:cubicBezTo>
                    <a:pt x="61310" y="31447"/>
                    <a:pt x="61459" y="31407"/>
                    <a:pt x="61610" y="31366"/>
                  </a:cubicBezTo>
                  <a:cubicBezTo>
                    <a:pt x="61514" y="31181"/>
                    <a:pt x="61457" y="30978"/>
                    <a:pt x="61443" y="30769"/>
                  </a:cubicBezTo>
                  <a:cubicBezTo>
                    <a:pt x="61401" y="30783"/>
                    <a:pt x="61358" y="30795"/>
                    <a:pt x="61317" y="30807"/>
                  </a:cubicBezTo>
                  <a:lnTo>
                    <a:pt x="61317" y="27581"/>
                  </a:lnTo>
                  <a:cubicBezTo>
                    <a:pt x="62389" y="27306"/>
                    <a:pt x="63366" y="27076"/>
                    <a:pt x="64324" y="26801"/>
                  </a:cubicBezTo>
                  <a:cubicBezTo>
                    <a:pt x="65290" y="26521"/>
                    <a:pt x="66290" y="26288"/>
                    <a:pt x="67198" y="25871"/>
                  </a:cubicBezTo>
                  <a:cubicBezTo>
                    <a:pt x="69613" y="24767"/>
                    <a:pt x="70507" y="23244"/>
                    <a:pt x="70195" y="20848"/>
                  </a:cubicBezTo>
                  <a:cubicBezTo>
                    <a:pt x="70113" y="20196"/>
                    <a:pt x="70048" y="19545"/>
                    <a:pt x="69976" y="18908"/>
                  </a:cubicBezTo>
                  <a:cubicBezTo>
                    <a:pt x="71777" y="17987"/>
                    <a:pt x="72511" y="16896"/>
                    <a:pt x="71997" y="15622"/>
                  </a:cubicBezTo>
                  <a:cubicBezTo>
                    <a:pt x="71464" y="14302"/>
                    <a:pt x="70563" y="13231"/>
                    <a:pt x="69026" y="13231"/>
                  </a:cubicBezTo>
                  <a:cubicBezTo>
                    <a:pt x="68780" y="13231"/>
                    <a:pt x="68518" y="13259"/>
                    <a:pt x="68239" y="13317"/>
                  </a:cubicBezTo>
                  <a:cubicBezTo>
                    <a:pt x="68009" y="12748"/>
                    <a:pt x="67794" y="12166"/>
                    <a:pt x="67538" y="11607"/>
                  </a:cubicBezTo>
                  <a:cubicBezTo>
                    <a:pt x="67460" y="11442"/>
                    <a:pt x="67248" y="11346"/>
                    <a:pt x="67097" y="11218"/>
                  </a:cubicBezTo>
                  <a:cubicBezTo>
                    <a:pt x="67046" y="11409"/>
                    <a:pt x="66924" y="11616"/>
                    <a:pt x="66955" y="11790"/>
                  </a:cubicBezTo>
                  <a:cubicBezTo>
                    <a:pt x="67033" y="12221"/>
                    <a:pt x="67143" y="12652"/>
                    <a:pt x="67303" y="13060"/>
                  </a:cubicBezTo>
                  <a:cubicBezTo>
                    <a:pt x="67482" y="13504"/>
                    <a:pt x="67464" y="13807"/>
                    <a:pt x="67006" y="14096"/>
                  </a:cubicBezTo>
                  <a:cubicBezTo>
                    <a:pt x="66194" y="14609"/>
                    <a:pt x="65713" y="15370"/>
                    <a:pt x="65612" y="16241"/>
                  </a:cubicBezTo>
                  <a:cubicBezTo>
                    <a:pt x="64774" y="16529"/>
                    <a:pt x="63985" y="16800"/>
                    <a:pt x="63178" y="17079"/>
                  </a:cubicBezTo>
                  <a:cubicBezTo>
                    <a:pt x="62990" y="16813"/>
                    <a:pt x="62803" y="16521"/>
                    <a:pt x="62587" y="16250"/>
                  </a:cubicBezTo>
                  <a:cubicBezTo>
                    <a:pt x="62061" y="15590"/>
                    <a:pt x="61007" y="15163"/>
                    <a:pt x="60093" y="15163"/>
                  </a:cubicBezTo>
                  <a:cubicBezTo>
                    <a:pt x="59654" y="15163"/>
                    <a:pt x="59248" y="15261"/>
                    <a:pt x="58948" y="15480"/>
                  </a:cubicBezTo>
                  <a:cubicBezTo>
                    <a:pt x="58293" y="15957"/>
                    <a:pt x="57719" y="16580"/>
                    <a:pt x="57234" y="17230"/>
                  </a:cubicBezTo>
                  <a:cubicBezTo>
                    <a:pt x="56982" y="17560"/>
                    <a:pt x="56904" y="18092"/>
                    <a:pt x="56917" y="18528"/>
                  </a:cubicBezTo>
                  <a:cubicBezTo>
                    <a:pt x="56923" y="18610"/>
                    <a:pt x="56927" y="18692"/>
                    <a:pt x="56936" y="18775"/>
                  </a:cubicBezTo>
                  <a:cubicBezTo>
                    <a:pt x="57101" y="19994"/>
                    <a:pt x="58215" y="20979"/>
                    <a:pt x="59673" y="21223"/>
                  </a:cubicBezTo>
                  <a:cubicBezTo>
                    <a:pt x="59947" y="21269"/>
                    <a:pt x="60212" y="21291"/>
                    <a:pt x="60465" y="21291"/>
                  </a:cubicBezTo>
                  <a:cubicBezTo>
                    <a:pt x="62077" y="21291"/>
                    <a:pt x="63226" y="20378"/>
                    <a:pt x="63495" y="18802"/>
                  </a:cubicBezTo>
                  <a:cubicBezTo>
                    <a:pt x="63550" y="18486"/>
                    <a:pt x="63505" y="18156"/>
                    <a:pt x="63505" y="17803"/>
                  </a:cubicBezTo>
                  <a:cubicBezTo>
                    <a:pt x="64252" y="17560"/>
                    <a:pt x="64971" y="17321"/>
                    <a:pt x="65700" y="17083"/>
                  </a:cubicBezTo>
                  <a:cubicBezTo>
                    <a:pt x="66225" y="18503"/>
                    <a:pt x="67109" y="19288"/>
                    <a:pt x="68514" y="19288"/>
                  </a:cubicBezTo>
                  <a:cubicBezTo>
                    <a:pt x="68728" y="19288"/>
                    <a:pt x="68954" y="19270"/>
                    <a:pt x="69193" y="19233"/>
                  </a:cubicBezTo>
                  <a:cubicBezTo>
                    <a:pt x="69261" y="20077"/>
                    <a:pt x="69326" y="20874"/>
                    <a:pt x="69380" y="21671"/>
                  </a:cubicBezTo>
                  <a:cubicBezTo>
                    <a:pt x="69454" y="22725"/>
                    <a:pt x="69050" y="23596"/>
                    <a:pt x="68203" y="24193"/>
                  </a:cubicBezTo>
                  <a:cubicBezTo>
                    <a:pt x="67584" y="24633"/>
                    <a:pt x="66915" y="25068"/>
                    <a:pt x="66204" y="25288"/>
                  </a:cubicBezTo>
                  <a:cubicBezTo>
                    <a:pt x="64545" y="25806"/>
                    <a:pt x="62849" y="26196"/>
                    <a:pt x="61171" y="26644"/>
                  </a:cubicBezTo>
                  <a:cubicBezTo>
                    <a:pt x="60970" y="26699"/>
                    <a:pt x="60690" y="26778"/>
                    <a:pt x="60621" y="26928"/>
                  </a:cubicBezTo>
                  <a:cubicBezTo>
                    <a:pt x="60463" y="27265"/>
                    <a:pt x="60371" y="27629"/>
                    <a:pt x="60350" y="28001"/>
                  </a:cubicBezTo>
                  <a:cubicBezTo>
                    <a:pt x="60291" y="29115"/>
                    <a:pt x="60278" y="30234"/>
                    <a:pt x="60241" y="31352"/>
                  </a:cubicBezTo>
                  <a:cubicBezTo>
                    <a:pt x="60232" y="31636"/>
                    <a:pt x="60213" y="31920"/>
                    <a:pt x="60191" y="32305"/>
                  </a:cubicBezTo>
                  <a:cubicBezTo>
                    <a:pt x="58633" y="31989"/>
                    <a:pt x="57152" y="31650"/>
                    <a:pt x="55663" y="31393"/>
                  </a:cubicBezTo>
                  <a:cubicBezTo>
                    <a:pt x="54163" y="31132"/>
                    <a:pt x="52651" y="30948"/>
                    <a:pt x="51120" y="30733"/>
                  </a:cubicBezTo>
                  <a:cubicBezTo>
                    <a:pt x="51166" y="30614"/>
                    <a:pt x="51207" y="30477"/>
                    <a:pt x="51267" y="30344"/>
                  </a:cubicBezTo>
                  <a:cubicBezTo>
                    <a:pt x="52009" y="28699"/>
                    <a:pt x="52762" y="27048"/>
                    <a:pt x="53508" y="25398"/>
                  </a:cubicBezTo>
                  <a:cubicBezTo>
                    <a:pt x="53793" y="24765"/>
                    <a:pt x="53774" y="24610"/>
                    <a:pt x="53178" y="24294"/>
                  </a:cubicBezTo>
                  <a:cubicBezTo>
                    <a:pt x="51578" y="23446"/>
                    <a:pt x="51153" y="21947"/>
                    <a:pt x="51024" y="20338"/>
                  </a:cubicBezTo>
                  <a:cubicBezTo>
                    <a:pt x="50964" y="19555"/>
                    <a:pt x="51159" y="19177"/>
                    <a:pt x="51597" y="19177"/>
                  </a:cubicBezTo>
                  <a:cubicBezTo>
                    <a:pt x="51829" y="19177"/>
                    <a:pt x="52129" y="19282"/>
                    <a:pt x="52495" y="19490"/>
                  </a:cubicBezTo>
                  <a:cubicBezTo>
                    <a:pt x="52953" y="19746"/>
                    <a:pt x="53389" y="20049"/>
                    <a:pt x="53847" y="20319"/>
                  </a:cubicBezTo>
                  <a:cubicBezTo>
                    <a:pt x="54173" y="20511"/>
                    <a:pt x="54480" y="20604"/>
                    <a:pt x="54755" y="20604"/>
                  </a:cubicBezTo>
                  <a:cubicBezTo>
                    <a:pt x="55359" y="20604"/>
                    <a:pt x="55802" y="20155"/>
                    <a:pt x="55919" y="19330"/>
                  </a:cubicBezTo>
                  <a:cubicBezTo>
                    <a:pt x="55947" y="19151"/>
                    <a:pt x="55951" y="18969"/>
                    <a:pt x="55932" y="18789"/>
                  </a:cubicBezTo>
                  <a:cubicBezTo>
                    <a:pt x="55924" y="18714"/>
                    <a:pt x="55909" y="18641"/>
                    <a:pt x="55892" y="18570"/>
                  </a:cubicBezTo>
                  <a:cubicBezTo>
                    <a:pt x="55686" y="17753"/>
                    <a:pt x="55470" y="16937"/>
                    <a:pt x="55209" y="16140"/>
                  </a:cubicBezTo>
                  <a:cubicBezTo>
                    <a:pt x="54920" y="15265"/>
                    <a:pt x="55031" y="14847"/>
                    <a:pt x="55787" y="14266"/>
                  </a:cubicBezTo>
                  <a:cubicBezTo>
                    <a:pt x="56488" y="13727"/>
                    <a:pt x="57258" y="13554"/>
                    <a:pt x="58075" y="13554"/>
                  </a:cubicBezTo>
                  <a:cubicBezTo>
                    <a:pt x="58336" y="13554"/>
                    <a:pt x="58601" y="13572"/>
                    <a:pt x="58871" y="13601"/>
                  </a:cubicBezTo>
                  <a:cubicBezTo>
                    <a:pt x="59852" y="13706"/>
                    <a:pt x="60842" y="13775"/>
                    <a:pt x="61828" y="13775"/>
                  </a:cubicBezTo>
                  <a:cubicBezTo>
                    <a:pt x="63299" y="13770"/>
                    <a:pt x="64592" y="13403"/>
                    <a:pt x="65394" y="11966"/>
                  </a:cubicBezTo>
                  <a:cubicBezTo>
                    <a:pt x="65756" y="11323"/>
                    <a:pt x="66334" y="10938"/>
                    <a:pt x="67079" y="10906"/>
                  </a:cubicBezTo>
                  <a:cubicBezTo>
                    <a:pt x="67139" y="10901"/>
                    <a:pt x="67199" y="10898"/>
                    <a:pt x="67259" y="10898"/>
                  </a:cubicBezTo>
                  <a:cubicBezTo>
                    <a:pt x="67332" y="10898"/>
                    <a:pt x="67406" y="10902"/>
                    <a:pt x="67479" y="10910"/>
                  </a:cubicBezTo>
                  <a:cubicBezTo>
                    <a:pt x="67616" y="10926"/>
                    <a:pt x="67756" y="10932"/>
                    <a:pt x="67895" y="10932"/>
                  </a:cubicBezTo>
                  <a:cubicBezTo>
                    <a:pt x="68086" y="10932"/>
                    <a:pt x="68278" y="10921"/>
                    <a:pt x="68469" y="10910"/>
                  </a:cubicBezTo>
                  <a:cubicBezTo>
                    <a:pt x="69867" y="10837"/>
                    <a:pt x="71549" y="9101"/>
                    <a:pt x="71403" y="7717"/>
                  </a:cubicBezTo>
                  <a:cubicBezTo>
                    <a:pt x="71275" y="6469"/>
                    <a:pt x="70682" y="5346"/>
                    <a:pt x="69445" y="4870"/>
                  </a:cubicBezTo>
                  <a:cubicBezTo>
                    <a:pt x="68450" y="4485"/>
                    <a:pt x="67369" y="4311"/>
                    <a:pt x="66310" y="4113"/>
                  </a:cubicBezTo>
                  <a:cubicBezTo>
                    <a:pt x="65187" y="3898"/>
                    <a:pt x="64207" y="3499"/>
                    <a:pt x="63542" y="2510"/>
                  </a:cubicBezTo>
                  <a:cubicBezTo>
                    <a:pt x="63326" y="2193"/>
                    <a:pt x="63046" y="1923"/>
                    <a:pt x="62823" y="1612"/>
                  </a:cubicBezTo>
                  <a:cubicBezTo>
                    <a:pt x="61990" y="460"/>
                    <a:pt x="60493" y="0"/>
                    <a:pt x="591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508650" y="2698450"/>
              <a:ext cx="641050" cy="236025"/>
            </a:xfrm>
            <a:custGeom>
              <a:avLst/>
              <a:gdLst/>
              <a:ahLst/>
              <a:cxnLst/>
              <a:rect l="l" t="t" r="r" b="b"/>
              <a:pathLst>
                <a:path w="25642" h="9441" extrusionOk="0">
                  <a:moveTo>
                    <a:pt x="23500" y="1369"/>
                  </a:moveTo>
                  <a:cubicBezTo>
                    <a:pt x="23579" y="1369"/>
                    <a:pt x="23769" y="1539"/>
                    <a:pt x="23807" y="1655"/>
                  </a:cubicBezTo>
                  <a:cubicBezTo>
                    <a:pt x="23913" y="1981"/>
                    <a:pt x="23959" y="2324"/>
                    <a:pt x="24055" y="2783"/>
                  </a:cubicBezTo>
                  <a:cubicBezTo>
                    <a:pt x="23936" y="2907"/>
                    <a:pt x="23784" y="3076"/>
                    <a:pt x="23628" y="3246"/>
                  </a:cubicBezTo>
                  <a:cubicBezTo>
                    <a:pt x="23468" y="3080"/>
                    <a:pt x="23216" y="2933"/>
                    <a:pt x="23170" y="2741"/>
                  </a:cubicBezTo>
                  <a:cubicBezTo>
                    <a:pt x="23092" y="2417"/>
                    <a:pt x="23111" y="2059"/>
                    <a:pt x="23157" y="1719"/>
                  </a:cubicBezTo>
                  <a:cubicBezTo>
                    <a:pt x="23174" y="1586"/>
                    <a:pt x="23350" y="1426"/>
                    <a:pt x="23487" y="1371"/>
                  </a:cubicBezTo>
                  <a:cubicBezTo>
                    <a:pt x="23491" y="1370"/>
                    <a:pt x="23495" y="1369"/>
                    <a:pt x="23500" y="1369"/>
                  </a:cubicBezTo>
                  <a:close/>
                  <a:moveTo>
                    <a:pt x="8269" y="1952"/>
                  </a:moveTo>
                  <a:cubicBezTo>
                    <a:pt x="8281" y="1952"/>
                    <a:pt x="8289" y="1954"/>
                    <a:pt x="8292" y="1958"/>
                  </a:cubicBezTo>
                  <a:cubicBezTo>
                    <a:pt x="8411" y="2146"/>
                    <a:pt x="8498" y="2357"/>
                    <a:pt x="8603" y="2562"/>
                  </a:cubicBezTo>
                  <a:lnTo>
                    <a:pt x="8604" y="2562"/>
                  </a:lnTo>
                  <a:cubicBezTo>
                    <a:pt x="8494" y="2893"/>
                    <a:pt x="8416" y="3195"/>
                    <a:pt x="8287" y="3471"/>
                  </a:cubicBezTo>
                  <a:cubicBezTo>
                    <a:pt x="8215" y="3626"/>
                    <a:pt x="8130" y="3697"/>
                    <a:pt x="8042" y="3697"/>
                  </a:cubicBezTo>
                  <a:cubicBezTo>
                    <a:pt x="7950" y="3697"/>
                    <a:pt x="7856" y="3620"/>
                    <a:pt x="7770" y="3479"/>
                  </a:cubicBezTo>
                  <a:cubicBezTo>
                    <a:pt x="7582" y="3177"/>
                    <a:pt x="7732" y="2270"/>
                    <a:pt x="8012" y="2040"/>
                  </a:cubicBezTo>
                  <a:cubicBezTo>
                    <a:pt x="8073" y="1992"/>
                    <a:pt x="8213" y="1952"/>
                    <a:pt x="8269" y="1952"/>
                  </a:cubicBezTo>
                  <a:close/>
                  <a:moveTo>
                    <a:pt x="19754" y="2391"/>
                  </a:moveTo>
                  <a:cubicBezTo>
                    <a:pt x="19783" y="2391"/>
                    <a:pt x="19805" y="2396"/>
                    <a:pt x="19815" y="2407"/>
                  </a:cubicBezTo>
                  <a:cubicBezTo>
                    <a:pt x="19971" y="2572"/>
                    <a:pt x="20067" y="2802"/>
                    <a:pt x="20154" y="2952"/>
                  </a:cubicBezTo>
                  <a:cubicBezTo>
                    <a:pt x="20066" y="3337"/>
                    <a:pt x="20025" y="3626"/>
                    <a:pt x="19929" y="3896"/>
                  </a:cubicBezTo>
                  <a:lnTo>
                    <a:pt x="19930" y="3896"/>
                  </a:lnTo>
                  <a:cubicBezTo>
                    <a:pt x="19888" y="4011"/>
                    <a:pt x="19728" y="4140"/>
                    <a:pt x="19619" y="4148"/>
                  </a:cubicBezTo>
                  <a:cubicBezTo>
                    <a:pt x="19617" y="4149"/>
                    <a:pt x="19615" y="4149"/>
                    <a:pt x="19613" y="4149"/>
                  </a:cubicBezTo>
                  <a:cubicBezTo>
                    <a:pt x="19500" y="4149"/>
                    <a:pt x="19297" y="4001"/>
                    <a:pt x="19302" y="3925"/>
                  </a:cubicBezTo>
                  <a:cubicBezTo>
                    <a:pt x="19306" y="3452"/>
                    <a:pt x="19343" y="2980"/>
                    <a:pt x="19411" y="2512"/>
                  </a:cubicBezTo>
                  <a:cubicBezTo>
                    <a:pt x="19419" y="2465"/>
                    <a:pt x="19639" y="2391"/>
                    <a:pt x="19754" y="2391"/>
                  </a:cubicBezTo>
                  <a:close/>
                  <a:moveTo>
                    <a:pt x="16080" y="2329"/>
                  </a:moveTo>
                  <a:cubicBezTo>
                    <a:pt x="16189" y="2329"/>
                    <a:pt x="16305" y="2401"/>
                    <a:pt x="16383" y="2545"/>
                  </a:cubicBezTo>
                  <a:cubicBezTo>
                    <a:pt x="16487" y="2741"/>
                    <a:pt x="16510" y="2989"/>
                    <a:pt x="16575" y="3237"/>
                  </a:cubicBezTo>
                  <a:cubicBezTo>
                    <a:pt x="16483" y="3534"/>
                    <a:pt x="16428" y="3847"/>
                    <a:pt x="16286" y="4112"/>
                  </a:cubicBezTo>
                  <a:cubicBezTo>
                    <a:pt x="16222" y="4241"/>
                    <a:pt x="15992" y="4336"/>
                    <a:pt x="15841" y="4336"/>
                  </a:cubicBezTo>
                  <a:cubicBezTo>
                    <a:pt x="15754" y="4332"/>
                    <a:pt x="15594" y="4094"/>
                    <a:pt x="15603" y="3974"/>
                  </a:cubicBezTo>
                  <a:cubicBezTo>
                    <a:pt x="15640" y="3502"/>
                    <a:pt x="15691" y="3025"/>
                    <a:pt x="15814" y="2572"/>
                  </a:cubicBezTo>
                  <a:cubicBezTo>
                    <a:pt x="15857" y="2411"/>
                    <a:pt x="15964" y="2329"/>
                    <a:pt x="16080" y="2329"/>
                  </a:cubicBezTo>
                  <a:close/>
                  <a:moveTo>
                    <a:pt x="12076" y="2454"/>
                  </a:moveTo>
                  <a:cubicBezTo>
                    <a:pt x="12231" y="2454"/>
                    <a:pt x="12322" y="2605"/>
                    <a:pt x="12366" y="2815"/>
                  </a:cubicBezTo>
                  <a:cubicBezTo>
                    <a:pt x="12458" y="3255"/>
                    <a:pt x="12114" y="4075"/>
                    <a:pt x="11684" y="4437"/>
                  </a:cubicBezTo>
                  <a:cubicBezTo>
                    <a:pt x="11257" y="3974"/>
                    <a:pt x="11350" y="2888"/>
                    <a:pt x="11830" y="2549"/>
                  </a:cubicBezTo>
                  <a:cubicBezTo>
                    <a:pt x="11926" y="2483"/>
                    <a:pt x="12007" y="2454"/>
                    <a:pt x="12076" y="2454"/>
                  </a:cubicBezTo>
                  <a:close/>
                  <a:moveTo>
                    <a:pt x="5202" y="2934"/>
                  </a:moveTo>
                  <a:cubicBezTo>
                    <a:pt x="5358" y="3141"/>
                    <a:pt x="5513" y="3347"/>
                    <a:pt x="5669" y="3549"/>
                  </a:cubicBezTo>
                  <a:lnTo>
                    <a:pt x="5670" y="3549"/>
                  </a:lnTo>
                  <a:cubicBezTo>
                    <a:pt x="5464" y="4258"/>
                    <a:pt x="5308" y="4882"/>
                    <a:pt x="5092" y="5478"/>
                  </a:cubicBezTo>
                  <a:cubicBezTo>
                    <a:pt x="5037" y="5638"/>
                    <a:pt x="4794" y="5730"/>
                    <a:pt x="4634" y="5854"/>
                  </a:cubicBezTo>
                  <a:cubicBezTo>
                    <a:pt x="4505" y="5671"/>
                    <a:pt x="4291" y="5491"/>
                    <a:pt x="4276" y="5299"/>
                  </a:cubicBezTo>
                  <a:cubicBezTo>
                    <a:pt x="4249" y="5024"/>
                    <a:pt x="4359" y="4731"/>
                    <a:pt x="4432" y="4447"/>
                  </a:cubicBezTo>
                  <a:cubicBezTo>
                    <a:pt x="4514" y="4130"/>
                    <a:pt x="4589" y="3801"/>
                    <a:pt x="4726" y="3507"/>
                  </a:cubicBezTo>
                  <a:cubicBezTo>
                    <a:pt x="4831" y="3292"/>
                    <a:pt x="5037" y="3122"/>
                    <a:pt x="5202" y="2934"/>
                  </a:cubicBezTo>
                  <a:close/>
                  <a:moveTo>
                    <a:pt x="21826" y="4719"/>
                  </a:moveTo>
                  <a:cubicBezTo>
                    <a:pt x="21934" y="4719"/>
                    <a:pt x="22065" y="4755"/>
                    <a:pt x="22112" y="4818"/>
                  </a:cubicBezTo>
                  <a:cubicBezTo>
                    <a:pt x="22400" y="5221"/>
                    <a:pt x="22657" y="5652"/>
                    <a:pt x="22927" y="6088"/>
                  </a:cubicBezTo>
                  <a:cubicBezTo>
                    <a:pt x="22785" y="6317"/>
                    <a:pt x="22720" y="6546"/>
                    <a:pt x="22602" y="6582"/>
                  </a:cubicBezTo>
                  <a:cubicBezTo>
                    <a:pt x="22563" y="6594"/>
                    <a:pt x="22515" y="6599"/>
                    <a:pt x="22464" y="6599"/>
                  </a:cubicBezTo>
                  <a:cubicBezTo>
                    <a:pt x="22305" y="6599"/>
                    <a:pt x="22117" y="6548"/>
                    <a:pt x="22074" y="6468"/>
                  </a:cubicBezTo>
                  <a:cubicBezTo>
                    <a:pt x="21845" y="6024"/>
                    <a:pt x="21676" y="5547"/>
                    <a:pt x="21519" y="5070"/>
                  </a:cubicBezTo>
                  <a:cubicBezTo>
                    <a:pt x="21492" y="4982"/>
                    <a:pt x="21616" y="4777"/>
                    <a:pt x="21717" y="4735"/>
                  </a:cubicBezTo>
                  <a:cubicBezTo>
                    <a:pt x="21746" y="4724"/>
                    <a:pt x="21784" y="4719"/>
                    <a:pt x="21826" y="4719"/>
                  </a:cubicBezTo>
                  <a:close/>
                  <a:moveTo>
                    <a:pt x="9270" y="5234"/>
                  </a:moveTo>
                  <a:cubicBezTo>
                    <a:pt x="9298" y="5234"/>
                    <a:pt x="9321" y="5238"/>
                    <a:pt x="9333" y="5249"/>
                  </a:cubicBezTo>
                  <a:cubicBezTo>
                    <a:pt x="9497" y="5400"/>
                    <a:pt x="9585" y="5635"/>
                    <a:pt x="9671" y="5785"/>
                  </a:cubicBezTo>
                  <a:cubicBezTo>
                    <a:pt x="9571" y="6216"/>
                    <a:pt x="9525" y="6542"/>
                    <a:pt x="9406" y="6843"/>
                  </a:cubicBezTo>
                  <a:cubicBezTo>
                    <a:pt x="9354" y="6975"/>
                    <a:pt x="9155" y="7152"/>
                    <a:pt x="9045" y="7152"/>
                  </a:cubicBezTo>
                  <a:cubicBezTo>
                    <a:pt x="9040" y="7152"/>
                    <a:pt x="9035" y="7151"/>
                    <a:pt x="9030" y="7150"/>
                  </a:cubicBezTo>
                  <a:cubicBezTo>
                    <a:pt x="8870" y="7119"/>
                    <a:pt x="8617" y="6917"/>
                    <a:pt x="8622" y="6803"/>
                  </a:cubicBezTo>
                  <a:cubicBezTo>
                    <a:pt x="8660" y="6326"/>
                    <a:pt x="8748" y="5854"/>
                    <a:pt x="8883" y="5396"/>
                  </a:cubicBezTo>
                  <a:cubicBezTo>
                    <a:pt x="8902" y="5321"/>
                    <a:pt x="9145" y="5234"/>
                    <a:pt x="9270" y="5234"/>
                  </a:cubicBezTo>
                  <a:close/>
                  <a:moveTo>
                    <a:pt x="17629" y="5088"/>
                  </a:moveTo>
                  <a:cubicBezTo>
                    <a:pt x="17816" y="5253"/>
                    <a:pt x="18092" y="5387"/>
                    <a:pt x="18174" y="5592"/>
                  </a:cubicBezTo>
                  <a:cubicBezTo>
                    <a:pt x="18311" y="5936"/>
                    <a:pt x="18371" y="6330"/>
                    <a:pt x="18376" y="6706"/>
                  </a:cubicBezTo>
                  <a:cubicBezTo>
                    <a:pt x="18376" y="6898"/>
                    <a:pt x="18178" y="7096"/>
                    <a:pt x="18073" y="7289"/>
                  </a:cubicBezTo>
                  <a:cubicBezTo>
                    <a:pt x="17899" y="7165"/>
                    <a:pt x="17638" y="7077"/>
                    <a:pt x="17569" y="6908"/>
                  </a:cubicBezTo>
                  <a:cubicBezTo>
                    <a:pt x="17417" y="6546"/>
                    <a:pt x="17362" y="6147"/>
                    <a:pt x="17244" y="5648"/>
                  </a:cubicBezTo>
                  <a:cubicBezTo>
                    <a:pt x="17354" y="5482"/>
                    <a:pt x="17492" y="5286"/>
                    <a:pt x="17629" y="5088"/>
                  </a:cubicBezTo>
                  <a:close/>
                  <a:moveTo>
                    <a:pt x="13872" y="5193"/>
                  </a:moveTo>
                  <a:cubicBezTo>
                    <a:pt x="14007" y="5193"/>
                    <a:pt x="14251" y="5352"/>
                    <a:pt x="14264" y="5464"/>
                  </a:cubicBezTo>
                  <a:cubicBezTo>
                    <a:pt x="14341" y="6069"/>
                    <a:pt x="14380" y="6679"/>
                    <a:pt x="14383" y="7289"/>
                  </a:cubicBezTo>
                  <a:cubicBezTo>
                    <a:pt x="14383" y="7403"/>
                    <a:pt x="14159" y="7605"/>
                    <a:pt x="14026" y="7613"/>
                  </a:cubicBezTo>
                  <a:cubicBezTo>
                    <a:pt x="14021" y="7614"/>
                    <a:pt x="14017" y="7614"/>
                    <a:pt x="14012" y="7614"/>
                  </a:cubicBezTo>
                  <a:cubicBezTo>
                    <a:pt x="13872" y="7614"/>
                    <a:pt x="13653" y="7477"/>
                    <a:pt x="13609" y="7357"/>
                  </a:cubicBezTo>
                  <a:cubicBezTo>
                    <a:pt x="13499" y="7018"/>
                    <a:pt x="13462" y="6656"/>
                    <a:pt x="13417" y="6408"/>
                  </a:cubicBezTo>
                  <a:cubicBezTo>
                    <a:pt x="13453" y="6037"/>
                    <a:pt x="13439" y="5776"/>
                    <a:pt x="13513" y="5537"/>
                  </a:cubicBezTo>
                  <a:cubicBezTo>
                    <a:pt x="13559" y="5396"/>
                    <a:pt x="13733" y="5207"/>
                    <a:pt x="13861" y="5194"/>
                  </a:cubicBezTo>
                  <a:cubicBezTo>
                    <a:pt x="13865" y="5194"/>
                    <a:pt x="13868" y="5193"/>
                    <a:pt x="13872" y="5193"/>
                  </a:cubicBezTo>
                  <a:close/>
                  <a:moveTo>
                    <a:pt x="3216" y="1"/>
                  </a:moveTo>
                  <a:cubicBezTo>
                    <a:pt x="3031" y="1"/>
                    <a:pt x="2845" y="5"/>
                    <a:pt x="2658" y="15"/>
                  </a:cubicBezTo>
                  <a:cubicBezTo>
                    <a:pt x="1880" y="55"/>
                    <a:pt x="1252" y="450"/>
                    <a:pt x="857" y="1109"/>
                  </a:cubicBezTo>
                  <a:cubicBezTo>
                    <a:pt x="1" y="2562"/>
                    <a:pt x="152" y="4625"/>
                    <a:pt x="1257" y="5908"/>
                  </a:cubicBezTo>
                  <a:cubicBezTo>
                    <a:pt x="2850" y="7760"/>
                    <a:pt x="4932" y="8764"/>
                    <a:pt x="7320" y="9149"/>
                  </a:cubicBezTo>
                  <a:cubicBezTo>
                    <a:pt x="8041" y="9264"/>
                    <a:pt x="8773" y="9286"/>
                    <a:pt x="9543" y="9359"/>
                  </a:cubicBezTo>
                  <a:cubicBezTo>
                    <a:pt x="9699" y="9027"/>
                    <a:pt x="9779" y="8872"/>
                    <a:pt x="9878" y="8872"/>
                  </a:cubicBezTo>
                  <a:cubicBezTo>
                    <a:pt x="9966" y="8872"/>
                    <a:pt x="10069" y="8994"/>
                    <a:pt x="10254" y="9222"/>
                  </a:cubicBezTo>
                  <a:cubicBezTo>
                    <a:pt x="10341" y="9338"/>
                    <a:pt x="10557" y="9392"/>
                    <a:pt x="10717" y="9397"/>
                  </a:cubicBezTo>
                  <a:cubicBezTo>
                    <a:pt x="11541" y="9422"/>
                    <a:pt x="12365" y="9441"/>
                    <a:pt x="13186" y="9441"/>
                  </a:cubicBezTo>
                  <a:cubicBezTo>
                    <a:pt x="16374" y="9441"/>
                    <a:pt x="19529" y="9163"/>
                    <a:pt x="22566" y="7935"/>
                  </a:cubicBezTo>
                  <a:cubicBezTo>
                    <a:pt x="23477" y="7563"/>
                    <a:pt x="24453" y="7325"/>
                    <a:pt x="25329" y="6885"/>
                  </a:cubicBezTo>
                  <a:cubicBezTo>
                    <a:pt x="25435" y="6830"/>
                    <a:pt x="25535" y="6780"/>
                    <a:pt x="25641" y="6725"/>
                  </a:cubicBezTo>
                  <a:cubicBezTo>
                    <a:pt x="25571" y="6622"/>
                    <a:pt x="25507" y="6517"/>
                    <a:pt x="25448" y="6407"/>
                  </a:cubicBezTo>
                  <a:cubicBezTo>
                    <a:pt x="25017" y="5656"/>
                    <a:pt x="24687" y="4762"/>
                    <a:pt x="24430" y="3790"/>
                  </a:cubicBezTo>
                  <a:cubicBezTo>
                    <a:pt x="24398" y="3671"/>
                    <a:pt x="24367" y="3546"/>
                    <a:pt x="24339" y="3423"/>
                  </a:cubicBezTo>
                  <a:cubicBezTo>
                    <a:pt x="24228" y="2961"/>
                    <a:pt x="24133" y="2479"/>
                    <a:pt x="24051" y="1989"/>
                  </a:cubicBezTo>
                  <a:cubicBezTo>
                    <a:pt x="24009" y="1764"/>
                    <a:pt x="23977" y="1535"/>
                    <a:pt x="23944" y="1306"/>
                  </a:cubicBezTo>
                  <a:cubicBezTo>
                    <a:pt x="23936" y="1255"/>
                    <a:pt x="23927" y="1200"/>
                    <a:pt x="23922" y="1150"/>
                  </a:cubicBezTo>
                  <a:cubicBezTo>
                    <a:pt x="23885" y="889"/>
                    <a:pt x="23853" y="623"/>
                    <a:pt x="23822" y="357"/>
                  </a:cubicBezTo>
                  <a:lnTo>
                    <a:pt x="23822" y="338"/>
                  </a:lnTo>
                  <a:cubicBezTo>
                    <a:pt x="23816" y="302"/>
                    <a:pt x="23812" y="266"/>
                    <a:pt x="23807" y="228"/>
                  </a:cubicBezTo>
                  <a:cubicBezTo>
                    <a:pt x="20961" y="958"/>
                    <a:pt x="18041" y="1334"/>
                    <a:pt x="15099" y="1545"/>
                  </a:cubicBezTo>
                  <a:cubicBezTo>
                    <a:pt x="14767" y="1568"/>
                    <a:pt x="14438" y="1579"/>
                    <a:pt x="14109" y="1579"/>
                  </a:cubicBezTo>
                  <a:cubicBezTo>
                    <a:pt x="12106" y="1579"/>
                    <a:pt x="10144" y="1176"/>
                    <a:pt x="8191" y="743"/>
                  </a:cubicBezTo>
                  <a:cubicBezTo>
                    <a:pt x="6547" y="375"/>
                    <a:pt x="4904" y="1"/>
                    <a:pt x="321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117125" y="2784050"/>
              <a:ext cx="2300" cy="9175"/>
            </a:xfrm>
            <a:custGeom>
              <a:avLst/>
              <a:gdLst/>
              <a:ahLst/>
              <a:cxnLst/>
              <a:rect l="l" t="t" r="r" b="b"/>
              <a:pathLst>
                <a:path w="92" h="367" extrusionOk="0">
                  <a:moveTo>
                    <a:pt x="0" y="1"/>
                  </a:moveTo>
                  <a:lnTo>
                    <a:pt x="0" y="1"/>
                  </a:lnTo>
                  <a:cubicBezTo>
                    <a:pt x="28" y="125"/>
                    <a:pt x="59" y="248"/>
                    <a:pt x="91" y="367"/>
                  </a:cubicBezTo>
                  <a:cubicBezTo>
                    <a:pt x="59" y="248"/>
                    <a:pt x="28" y="123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107250" y="2731125"/>
              <a:ext cx="2675" cy="17075"/>
            </a:xfrm>
            <a:custGeom>
              <a:avLst/>
              <a:gdLst/>
              <a:ahLst/>
              <a:cxnLst/>
              <a:rect l="l" t="t" r="r" b="b"/>
              <a:pathLst>
                <a:path w="107" h="683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29"/>
                    <a:pt x="65" y="458"/>
                    <a:pt x="107" y="683"/>
                  </a:cubicBezTo>
                  <a:cubicBezTo>
                    <a:pt x="69" y="458"/>
                    <a:pt x="33" y="229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8104175" y="2707375"/>
              <a:ext cx="2550" cy="19850"/>
            </a:xfrm>
            <a:custGeom>
              <a:avLst/>
              <a:gdLst/>
              <a:ahLst/>
              <a:cxnLst/>
              <a:rect l="l" t="t" r="r" b="b"/>
              <a:pathLst>
                <a:path w="102" h="794" extrusionOk="0">
                  <a:moveTo>
                    <a:pt x="1" y="1"/>
                  </a:moveTo>
                  <a:cubicBezTo>
                    <a:pt x="32" y="267"/>
                    <a:pt x="64" y="533"/>
                    <a:pt x="101" y="794"/>
                  </a:cubicBezTo>
                  <a:cubicBezTo>
                    <a:pt x="64" y="533"/>
                    <a:pt x="32" y="267"/>
                    <a:pt x="1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8085950" y="2732675"/>
              <a:ext cx="24100" cy="46925"/>
            </a:xfrm>
            <a:custGeom>
              <a:avLst/>
              <a:gdLst/>
              <a:ahLst/>
              <a:cxnLst/>
              <a:rect l="l" t="t" r="r" b="b"/>
              <a:pathLst>
                <a:path w="964" h="1877" extrusionOk="0">
                  <a:moveTo>
                    <a:pt x="407" y="0"/>
                  </a:moveTo>
                  <a:cubicBezTo>
                    <a:pt x="402" y="0"/>
                    <a:pt x="398" y="1"/>
                    <a:pt x="394" y="2"/>
                  </a:cubicBezTo>
                  <a:cubicBezTo>
                    <a:pt x="257" y="57"/>
                    <a:pt x="82" y="217"/>
                    <a:pt x="65" y="350"/>
                  </a:cubicBezTo>
                  <a:cubicBezTo>
                    <a:pt x="19" y="690"/>
                    <a:pt x="0" y="1048"/>
                    <a:pt x="78" y="1372"/>
                  </a:cubicBezTo>
                  <a:cubicBezTo>
                    <a:pt x="124" y="1565"/>
                    <a:pt x="376" y="1712"/>
                    <a:pt x="536" y="1877"/>
                  </a:cubicBezTo>
                  <a:cubicBezTo>
                    <a:pt x="692" y="1707"/>
                    <a:pt x="844" y="1537"/>
                    <a:pt x="963" y="1414"/>
                  </a:cubicBezTo>
                  <a:cubicBezTo>
                    <a:pt x="867" y="955"/>
                    <a:pt x="821" y="612"/>
                    <a:pt x="715" y="286"/>
                  </a:cubicBezTo>
                  <a:cubicBezTo>
                    <a:pt x="676" y="170"/>
                    <a:pt x="487" y="0"/>
                    <a:pt x="40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8103825" y="2704175"/>
              <a:ext cx="375" cy="2775"/>
            </a:xfrm>
            <a:custGeom>
              <a:avLst/>
              <a:gdLst/>
              <a:ahLst/>
              <a:cxnLst/>
              <a:rect l="l" t="t" r="r" b="b"/>
              <a:pathLst>
                <a:path w="15" h="111" extrusionOk="0">
                  <a:moveTo>
                    <a:pt x="0" y="1"/>
                  </a:moveTo>
                  <a:cubicBezTo>
                    <a:pt x="5" y="37"/>
                    <a:pt x="9" y="74"/>
                    <a:pt x="15" y="110"/>
                  </a:cubicBezTo>
                  <a:cubicBezTo>
                    <a:pt x="9" y="74"/>
                    <a:pt x="6" y="38"/>
                    <a:pt x="5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8098675" y="2644025"/>
              <a:ext cx="3100" cy="38975"/>
            </a:xfrm>
            <a:custGeom>
              <a:avLst/>
              <a:gdLst/>
              <a:ahLst/>
              <a:cxnLst/>
              <a:rect l="l" t="t" r="r" b="b"/>
              <a:pathLst>
                <a:path w="124" h="1559" extrusionOk="0">
                  <a:moveTo>
                    <a:pt x="0" y="0"/>
                  </a:moveTo>
                  <a:lnTo>
                    <a:pt x="0" y="0"/>
                  </a:lnTo>
                  <a:cubicBezTo>
                    <a:pt x="32" y="518"/>
                    <a:pt x="74" y="1037"/>
                    <a:pt x="120" y="1559"/>
                  </a:cubicBezTo>
                  <a:lnTo>
                    <a:pt x="124" y="1559"/>
                  </a:lnTo>
                  <a:cubicBezTo>
                    <a:pt x="74" y="1037"/>
                    <a:pt x="32" y="513"/>
                    <a:pt x="0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8045950" y="2816400"/>
              <a:ext cx="35900" cy="47025"/>
            </a:xfrm>
            <a:custGeom>
              <a:avLst/>
              <a:gdLst/>
              <a:ahLst/>
              <a:cxnLst/>
              <a:rect l="l" t="t" r="r" b="b"/>
              <a:pathLst>
                <a:path w="1436" h="1881" extrusionOk="0">
                  <a:moveTo>
                    <a:pt x="335" y="0"/>
                  </a:moveTo>
                  <a:cubicBezTo>
                    <a:pt x="293" y="0"/>
                    <a:pt x="254" y="6"/>
                    <a:pt x="225" y="17"/>
                  </a:cubicBezTo>
                  <a:cubicBezTo>
                    <a:pt x="124" y="58"/>
                    <a:pt x="1" y="264"/>
                    <a:pt x="28" y="352"/>
                  </a:cubicBezTo>
                  <a:cubicBezTo>
                    <a:pt x="184" y="829"/>
                    <a:pt x="353" y="1305"/>
                    <a:pt x="582" y="1750"/>
                  </a:cubicBezTo>
                  <a:cubicBezTo>
                    <a:pt x="625" y="1830"/>
                    <a:pt x="813" y="1881"/>
                    <a:pt x="972" y="1881"/>
                  </a:cubicBezTo>
                  <a:cubicBezTo>
                    <a:pt x="1023" y="1881"/>
                    <a:pt x="1071" y="1876"/>
                    <a:pt x="1110" y="1864"/>
                  </a:cubicBezTo>
                  <a:cubicBezTo>
                    <a:pt x="1229" y="1828"/>
                    <a:pt x="1293" y="1599"/>
                    <a:pt x="1436" y="1370"/>
                  </a:cubicBezTo>
                  <a:cubicBezTo>
                    <a:pt x="1165" y="934"/>
                    <a:pt x="908" y="503"/>
                    <a:pt x="620" y="100"/>
                  </a:cubicBezTo>
                  <a:cubicBezTo>
                    <a:pt x="573" y="37"/>
                    <a:pt x="443" y="0"/>
                    <a:pt x="335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7411250" y="1926575"/>
              <a:ext cx="644475" cy="638375"/>
            </a:xfrm>
            <a:custGeom>
              <a:avLst/>
              <a:gdLst/>
              <a:ahLst/>
              <a:cxnLst/>
              <a:rect l="l" t="t" r="r" b="b"/>
              <a:pathLst>
                <a:path w="25779" h="25535" extrusionOk="0">
                  <a:moveTo>
                    <a:pt x="14640" y="1"/>
                  </a:moveTo>
                  <a:cubicBezTo>
                    <a:pt x="14397" y="1"/>
                    <a:pt x="14149" y="22"/>
                    <a:pt x="13898" y="61"/>
                  </a:cubicBezTo>
                  <a:cubicBezTo>
                    <a:pt x="12252" y="318"/>
                    <a:pt x="10923" y="1170"/>
                    <a:pt x="10134" y="2706"/>
                  </a:cubicBezTo>
                  <a:cubicBezTo>
                    <a:pt x="9327" y="4273"/>
                    <a:pt x="8113" y="5360"/>
                    <a:pt x="6468" y="6006"/>
                  </a:cubicBezTo>
                  <a:cubicBezTo>
                    <a:pt x="5707" y="6309"/>
                    <a:pt x="4960" y="6666"/>
                    <a:pt x="4230" y="7043"/>
                  </a:cubicBezTo>
                  <a:cubicBezTo>
                    <a:pt x="2297" y="8051"/>
                    <a:pt x="1573" y="10388"/>
                    <a:pt x="2535" y="12208"/>
                  </a:cubicBezTo>
                  <a:cubicBezTo>
                    <a:pt x="2728" y="12561"/>
                    <a:pt x="2888" y="12937"/>
                    <a:pt x="3029" y="13312"/>
                  </a:cubicBezTo>
                  <a:cubicBezTo>
                    <a:pt x="3237" y="13853"/>
                    <a:pt x="3218" y="14385"/>
                    <a:pt x="2865" y="14880"/>
                  </a:cubicBezTo>
                  <a:cubicBezTo>
                    <a:pt x="2393" y="15554"/>
                    <a:pt x="1884" y="16209"/>
                    <a:pt x="1463" y="16915"/>
                  </a:cubicBezTo>
                  <a:cubicBezTo>
                    <a:pt x="1059" y="17603"/>
                    <a:pt x="656" y="18313"/>
                    <a:pt x="413" y="19069"/>
                  </a:cubicBezTo>
                  <a:cubicBezTo>
                    <a:pt x="1" y="20352"/>
                    <a:pt x="725" y="21640"/>
                    <a:pt x="1999" y="22104"/>
                  </a:cubicBezTo>
                  <a:cubicBezTo>
                    <a:pt x="2361" y="22231"/>
                    <a:pt x="2728" y="22342"/>
                    <a:pt x="3099" y="22447"/>
                  </a:cubicBezTo>
                  <a:cubicBezTo>
                    <a:pt x="4562" y="22864"/>
                    <a:pt x="4625" y="22946"/>
                    <a:pt x="4593" y="24450"/>
                  </a:cubicBezTo>
                  <a:cubicBezTo>
                    <a:pt x="4575" y="25147"/>
                    <a:pt x="4872" y="25535"/>
                    <a:pt x="5406" y="25535"/>
                  </a:cubicBezTo>
                  <a:cubicBezTo>
                    <a:pt x="5560" y="25535"/>
                    <a:pt x="5735" y="25502"/>
                    <a:pt x="5927" y="25435"/>
                  </a:cubicBezTo>
                  <a:cubicBezTo>
                    <a:pt x="6446" y="25257"/>
                    <a:pt x="6945" y="25023"/>
                    <a:pt x="7435" y="24785"/>
                  </a:cubicBezTo>
                  <a:cubicBezTo>
                    <a:pt x="7664" y="24675"/>
                    <a:pt x="7862" y="24486"/>
                    <a:pt x="8142" y="24286"/>
                  </a:cubicBezTo>
                  <a:cubicBezTo>
                    <a:pt x="6129" y="23016"/>
                    <a:pt x="5093" y="20788"/>
                    <a:pt x="5474" y="18798"/>
                  </a:cubicBezTo>
                  <a:cubicBezTo>
                    <a:pt x="5504" y="18638"/>
                    <a:pt x="5549" y="18480"/>
                    <a:pt x="5607" y="18327"/>
                  </a:cubicBezTo>
                  <a:cubicBezTo>
                    <a:pt x="5826" y="17816"/>
                    <a:pt x="6218" y="17528"/>
                    <a:pt x="6733" y="17528"/>
                  </a:cubicBezTo>
                  <a:cubicBezTo>
                    <a:pt x="6810" y="17528"/>
                    <a:pt x="6890" y="17535"/>
                    <a:pt x="6972" y="17548"/>
                  </a:cubicBezTo>
                  <a:cubicBezTo>
                    <a:pt x="7788" y="17681"/>
                    <a:pt x="8687" y="17671"/>
                    <a:pt x="9126" y="18592"/>
                  </a:cubicBezTo>
                  <a:cubicBezTo>
                    <a:pt x="9145" y="18625"/>
                    <a:pt x="9173" y="18657"/>
                    <a:pt x="9204" y="18670"/>
                  </a:cubicBezTo>
                  <a:cubicBezTo>
                    <a:pt x="9465" y="18771"/>
                    <a:pt x="9732" y="18872"/>
                    <a:pt x="9993" y="18968"/>
                  </a:cubicBezTo>
                  <a:cubicBezTo>
                    <a:pt x="10098" y="18693"/>
                    <a:pt x="10213" y="18419"/>
                    <a:pt x="10296" y="18139"/>
                  </a:cubicBezTo>
                  <a:cubicBezTo>
                    <a:pt x="10323" y="18043"/>
                    <a:pt x="10277" y="17919"/>
                    <a:pt x="10245" y="17813"/>
                  </a:cubicBezTo>
                  <a:cubicBezTo>
                    <a:pt x="10012" y="17006"/>
                    <a:pt x="9791" y="16196"/>
                    <a:pt x="9530" y="15398"/>
                  </a:cubicBezTo>
                  <a:cubicBezTo>
                    <a:pt x="9347" y="14848"/>
                    <a:pt x="9196" y="14458"/>
                    <a:pt x="9663" y="13835"/>
                  </a:cubicBezTo>
                  <a:cubicBezTo>
                    <a:pt x="10662" y="12494"/>
                    <a:pt x="11882" y="11910"/>
                    <a:pt x="13410" y="11910"/>
                  </a:cubicBezTo>
                  <a:cubicBezTo>
                    <a:pt x="13600" y="11910"/>
                    <a:pt x="13795" y="11919"/>
                    <a:pt x="13994" y="11937"/>
                  </a:cubicBezTo>
                  <a:cubicBezTo>
                    <a:pt x="15085" y="12038"/>
                    <a:pt x="16186" y="12069"/>
                    <a:pt x="17281" y="12088"/>
                  </a:cubicBezTo>
                  <a:cubicBezTo>
                    <a:pt x="17299" y="12088"/>
                    <a:pt x="17317" y="12088"/>
                    <a:pt x="17335" y="12088"/>
                  </a:cubicBezTo>
                  <a:cubicBezTo>
                    <a:pt x="18403" y="12088"/>
                    <a:pt x="19234" y="11695"/>
                    <a:pt x="19834" y="10699"/>
                  </a:cubicBezTo>
                  <a:cubicBezTo>
                    <a:pt x="20389" y="9778"/>
                    <a:pt x="21224" y="9204"/>
                    <a:pt x="22335" y="9204"/>
                  </a:cubicBezTo>
                  <a:cubicBezTo>
                    <a:pt x="22436" y="9204"/>
                    <a:pt x="22539" y="9209"/>
                    <a:pt x="22644" y="9219"/>
                  </a:cubicBezTo>
                  <a:cubicBezTo>
                    <a:pt x="22767" y="9230"/>
                    <a:pt x="22891" y="9234"/>
                    <a:pt x="23016" y="9234"/>
                  </a:cubicBezTo>
                  <a:cubicBezTo>
                    <a:pt x="23203" y="9234"/>
                    <a:pt x="23390" y="9224"/>
                    <a:pt x="23574" y="9213"/>
                  </a:cubicBezTo>
                  <a:cubicBezTo>
                    <a:pt x="24546" y="9150"/>
                    <a:pt x="25673" y="8013"/>
                    <a:pt x="25732" y="7042"/>
                  </a:cubicBezTo>
                  <a:cubicBezTo>
                    <a:pt x="25778" y="6349"/>
                    <a:pt x="25036" y="5075"/>
                    <a:pt x="24334" y="4823"/>
                  </a:cubicBezTo>
                  <a:cubicBezTo>
                    <a:pt x="23564" y="4543"/>
                    <a:pt x="22762" y="4291"/>
                    <a:pt x="21955" y="4183"/>
                  </a:cubicBezTo>
                  <a:cubicBezTo>
                    <a:pt x="20217" y="3948"/>
                    <a:pt x="18747" y="3321"/>
                    <a:pt x="17784" y="1771"/>
                  </a:cubicBezTo>
                  <a:cubicBezTo>
                    <a:pt x="17701" y="1634"/>
                    <a:pt x="17573" y="1520"/>
                    <a:pt x="17472" y="1392"/>
                  </a:cubicBezTo>
                  <a:cubicBezTo>
                    <a:pt x="16722" y="420"/>
                    <a:pt x="15733" y="1"/>
                    <a:pt x="1464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8012375" y="2646950"/>
              <a:ext cx="25150" cy="43725"/>
            </a:xfrm>
            <a:custGeom>
              <a:avLst/>
              <a:gdLst/>
              <a:ahLst/>
              <a:cxnLst/>
              <a:rect l="l" t="t" r="r" b="b"/>
              <a:pathLst>
                <a:path w="1006" h="1749" extrusionOk="0">
                  <a:moveTo>
                    <a:pt x="260" y="0"/>
                  </a:moveTo>
                  <a:cubicBezTo>
                    <a:pt x="244" y="0"/>
                    <a:pt x="230" y="1"/>
                    <a:pt x="216" y="3"/>
                  </a:cubicBezTo>
                  <a:cubicBezTo>
                    <a:pt x="124" y="16"/>
                    <a:pt x="0" y="245"/>
                    <a:pt x="0" y="379"/>
                  </a:cubicBezTo>
                  <a:cubicBezTo>
                    <a:pt x="0" y="663"/>
                    <a:pt x="15" y="974"/>
                    <a:pt x="129" y="1227"/>
                  </a:cubicBezTo>
                  <a:cubicBezTo>
                    <a:pt x="225" y="1437"/>
                    <a:pt x="469" y="1574"/>
                    <a:pt x="647" y="1749"/>
                  </a:cubicBezTo>
                  <a:cubicBezTo>
                    <a:pt x="771" y="1551"/>
                    <a:pt x="890" y="1359"/>
                    <a:pt x="1005" y="1185"/>
                  </a:cubicBezTo>
                  <a:cubicBezTo>
                    <a:pt x="876" y="786"/>
                    <a:pt x="813" y="461"/>
                    <a:pt x="665" y="180"/>
                  </a:cubicBezTo>
                  <a:cubicBezTo>
                    <a:pt x="611" y="77"/>
                    <a:pt x="404" y="0"/>
                    <a:pt x="26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7991075" y="2758200"/>
              <a:ext cx="21425" cy="43975"/>
            </a:xfrm>
            <a:custGeom>
              <a:avLst/>
              <a:gdLst/>
              <a:ahLst/>
              <a:cxnLst/>
              <a:rect l="l" t="t" r="r" b="b"/>
              <a:pathLst>
                <a:path w="857" h="1759" extrusionOk="0">
                  <a:moveTo>
                    <a:pt x="457" y="1"/>
                  </a:moveTo>
                  <a:cubicBezTo>
                    <a:pt x="342" y="1"/>
                    <a:pt x="121" y="75"/>
                    <a:pt x="114" y="122"/>
                  </a:cubicBezTo>
                  <a:cubicBezTo>
                    <a:pt x="45" y="589"/>
                    <a:pt x="9" y="1061"/>
                    <a:pt x="5" y="1534"/>
                  </a:cubicBezTo>
                  <a:cubicBezTo>
                    <a:pt x="0" y="1610"/>
                    <a:pt x="205" y="1759"/>
                    <a:pt x="316" y="1759"/>
                  </a:cubicBezTo>
                  <a:cubicBezTo>
                    <a:pt x="317" y="1759"/>
                    <a:pt x="319" y="1759"/>
                    <a:pt x="320" y="1758"/>
                  </a:cubicBezTo>
                  <a:cubicBezTo>
                    <a:pt x="431" y="1750"/>
                    <a:pt x="591" y="1621"/>
                    <a:pt x="633" y="1506"/>
                  </a:cubicBezTo>
                  <a:cubicBezTo>
                    <a:pt x="728" y="1236"/>
                    <a:pt x="770" y="947"/>
                    <a:pt x="857" y="562"/>
                  </a:cubicBezTo>
                  <a:cubicBezTo>
                    <a:pt x="770" y="412"/>
                    <a:pt x="674" y="181"/>
                    <a:pt x="518" y="17"/>
                  </a:cubicBezTo>
                  <a:cubicBezTo>
                    <a:pt x="508" y="6"/>
                    <a:pt x="485" y="1"/>
                    <a:pt x="457" y="1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68275" y="2296925"/>
              <a:ext cx="32075" cy="45000"/>
            </a:xfrm>
            <a:custGeom>
              <a:avLst/>
              <a:gdLst/>
              <a:ahLst/>
              <a:cxnLst/>
              <a:rect l="l" t="t" r="r" b="b"/>
              <a:pathLst>
                <a:path w="1283" h="1800" extrusionOk="0">
                  <a:moveTo>
                    <a:pt x="599" y="1"/>
                  </a:moveTo>
                  <a:cubicBezTo>
                    <a:pt x="577" y="1"/>
                    <a:pt x="554" y="2"/>
                    <a:pt x="532" y="5"/>
                  </a:cubicBezTo>
                  <a:cubicBezTo>
                    <a:pt x="147" y="55"/>
                    <a:pt x="1" y="446"/>
                    <a:pt x="110" y="1092"/>
                  </a:cubicBezTo>
                  <a:cubicBezTo>
                    <a:pt x="169" y="1436"/>
                    <a:pt x="233" y="1800"/>
                    <a:pt x="644" y="1800"/>
                  </a:cubicBezTo>
                  <a:cubicBezTo>
                    <a:pt x="676" y="1800"/>
                    <a:pt x="711" y="1798"/>
                    <a:pt x="748" y="1793"/>
                  </a:cubicBezTo>
                  <a:cubicBezTo>
                    <a:pt x="1219" y="1734"/>
                    <a:pt x="1283" y="1367"/>
                    <a:pt x="1265" y="1033"/>
                  </a:cubicBezTo>
                  <a:cubicBezTo>
                    <a:pt x="1244" y="396"/>
                    <a:pt x="969" y="1"/>
                    <a:pt x="5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7913250" y="2366225"/>
              <a:ext cx="65575" cy="66925"/>
            </a:xfrm>
            <a:custGeom>
              <a:avLst/>
              <a:gdLst/>
              <a:ahLst/>
              <a:cxnLst/>
              <a:rect l="l" t="t" r="r" b="b"/>
              <a:pathLst>
                <a:path w="2623" h="2677" extrusionOk="0">
                  <a:moveTo>
                    <a:pt x="495" y="0"/>
                  </a:moveTo>
                  <a:cubicBezTo>
                    <a:pt x="344" y="0"/>
                    <a:pt x="160" y="68"/>
                    <a:pt x="0" y="89"/>
                  </a:cubicBezTo>
                  <a:cubicBezTo>
                    <a:pt x="124" y="245"/>
                    <a:pt x="221" y="447"/>
                    <a:pt x="381" y="556"/>
                  </a:cubicBezTo>
                  <a:cubicBezTo>
                    <a:pt x="808" y="850"/>
                    <a:pt x="1262" y="1102"/>
                    <a:pt x="1779" y="1423"/>
                  </a:cubicBezTo>
                  <a:cubicBezTo>
                    <a:pt x="1481" y="1703"/>
                    <a:pt x="1256" y="1881"/>
                    <a:pt x="1073" y="2096"/>
                  </a:cubicBezTo>
                  <a:cubicBezTo>
                    <a:pt x="991" y="2188"/>
                    <a:pt x="936" y="2386"/>
                    <a:pt x="982" y="2481"/>
                  </a:cubicBezTo>
                  <a:cubicBezTo>
                    <a:pt x="1018" y="2570"/>
                    <a:pt x="1207" y="2676"/>
                    <a:pt x="1292" y="2676"/>
                  </a:cubicBezTo>
                  <a:cubicBezTo>
                    <a:pt x="1304" y="2676"/>
                    <a:pt x="1314" y="2674"/>
                    <a:pt x="1321" y="2670"/>
                  </a:cubicBezTo>
                  <a:cubicBezTo>
                    <a:pt x="1687" y="2435"/>
                    <a:pt x="2105" y="2220"/>
                    <a:pt x="2356" y="1886"/>
                  </a:cubicBezTo>
                  <a:cubicBezTo>
                    <a:pt x="2623" y="1533"/>
                    <a:pt x="2485" y="1078"/>
                    <a:pt x="2110" y="827"/>
                  </a:cubicBezTo>
                  <a:cubicBezTo>
                    <a:pt x="1647" y="520"/>
                    <a:pt x="1142" y="254"/>
                    <a:pt x="628" y="24"/>
                  </a:cubicBezTo>
                  <a:cubicBezTo>
                    <a:pt x="588" y="7"/>
                    <a:pt x="543" y="0"/>
                    <a:pt x="4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7939725" y="2825650"/>
              <a:ext cx="28325" cy="55025"/>
            </a:xfrm>
            <a:custGeom>
              <a:avLst/>
              <a:gdLst/>
              <a:ahLst/>
              <a:cxnLst/>
              <a:rect l="l" t="t" r="r" b="b"/>
              <a:pathLst>
                <a:path w="1133" h="2201" extrusionOk="0">
                  <a:moveTo>
                    <a:pt x="386" y="0"/>
                  </a:moveTo>
                  <a:cubicBezTo>
                    <a:pt x="248" y="198"/>
                    <a:pt x="111" y="395"/>
                    <a:pt x="1" y="560"/>
                  </a:cubicBezTo>
                  <a:cubicBezTo>
                    <a:pt x="120" y="1059"/>
                    <a:pt x="175" y="1458"/>
                    <a:pt x="327" y="1820"/>
                  </a:cubicBezTo>
                  <a:cubicBezTo>
                    <a:pt x="395" y="1989"/>
                    <a:pt x="656" y="2077"/>
                    <a:pt x="830" y="2201"/>
                  </a:cubicBezTo>
                  <a:cubicBezTo>
                    <a:pt x="935" y="2008"/>
                    <a:pt x="1133" y="1810"/>
                    <a:pt x="1133" y="1618"/>
                  </a:cubicBezTo>
                  <a:cubicBezTo>
                    <a:pt x="1128" y="1242"/>
                    <a:pt x="1068" y="848"/>
                    <a:pt x="931" y="504"/>
                  </a:cubicBezTo>
                  <a:cubicBezTo>
                    <a:pt x="849" y="298"/>
                    <a:pt x="573" y="165"/>
                    <a:pt x="386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7898600" y="2448250"/>
              <a:ext cx="65350" cy="75850"/>
            </a:xfrm>
            <a:custGeom>
              <a:avLst/>
              <a:gdLst/>
              <a:ahLst/>
              <a:cxnLst/>
              <a:rect l="l" t="t" r="r" b="b"/>
              <a:pathLst>
                <a:path w="2614" h="3034" extrusionOk="0">
                  <a:moveTo>
                    <a:pt x="1087" y="723"/>
                  </a:moveTo>
                  <a:cubicBezTo>
                    <a:pt x="1238" y="883"/>
                    <a:pt x="1463" y="1020"/>
                    <a:pt x="1522" y="1209"/>
                  </a:cubicBezTo>
                  <a:cubicBezTo>
                    <a:pt x="1595" y="1461"/>
                    <a:pt x="1558" y="1758"/>
                    <a:pt x="1522" y="2029"/>
                  </a:cubicBezTo>
                  <a:cubicBezTo>
                    <a:pt x="1514" y="2089"/>
                    <a:pt x="1327" y="2189"/>
                    <a:pt x="1248" y="2189"/>
                  </a:cubicBezTo>
                  <a:cubicBezTo>
                    <a:pt x="1238" y="2189"/>
                    <a:pt x="1230" y="2187"/>
                    <a:pt x="1224" y="2184"/>
                  </a:cubicBezTo>
                  <a:cubicBezTo>
                    <a:pt x="1082" y="2093"/>
                    <a:pt x="908" y="1950"/>
                    <a:pt x="885" y="1804"/>
                  </a:cubicBezTo>
                  <a:cubicBezTo>
                    <a:pt x="830" y="1492"/>
                    <a:pt x="866" y="1167"/>
                    <a:pt x="866" y="846"/>
                  </a:cubicBezTo>
                  <a:lnTo>
                    <a:pt x="1087" y="723"/>
                  </a:lnTo>
                  <a:close/>
                  <a:moveTo>
                    <a:pt x="1283" y="0"/>
                  </a:moveTo>
                  <a:cubicBezTo>
                    <a:pt x="1051" y="0"/>
                    <a:pt x="824" y="83"/>
                    <a:pt x="679" y="250"/>
                  </a:cubicBezTo>
                  <a:cubicBezTo>
                    <a:pt x="302" y="672"/>
                    <a:pt x="1" y="1135"/>
                    <a:pt x="64" y="1762"/>
                  </a:cubicBezTo>
                  <a:cubicBezTo>
                    <a:pt x="141" y="2484"/>
                    <a:pt x="643" y="3033"/>
                    <a:pt x="1288" y="3033"/>
                  </a:cubicBezTo>
                  <a:cubicBezTo>
                    <a:pt x="1299" y="3033"/>
                    <a:pt x="1309" y="3033"/>
                    <a:pt x="1320" y="3033"/>
                  </a:cubicBezTo>
                  <a:cubicBezTo>
                    <a:pt x="1972" y="3015"/>
                    <a:pt x="2494" y="2423"/>
                    <a:pt x="2613" y="1644"/>
                  </a:cubicBezTo>
                  <a:cubicBezTo>
                    <a:pt x="2411" y="1203"/>
                    <a:pt x="2260" y="731"/>
                    <a:pt x="1989" y="342"/>
                  </a:cubicBezTo>
                  <a:cubicBezTo>
                    <a:pt x="1831" y="114"/>
                    <a:pt x="1554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7898475" y="2756675"/>
              <a:ext cx="24550" cy="50200"/>
            </a:xfrm>
            <a:custGeom>
              <a:avLst/>
              <a:gdLst/>
              <a:ahLst/>
              <a:cxnLst/>
              <a:rect l="l" t="t" r="r" b="b"/>
              <a:pathLst>
                <a:path w="982" h="2008" extrusionOk="0">
                  <a:moveTo>
                    <a:pt x="487" y="0"/>
                  </a:moveTo>
                  <a:cubicBezTo>
                    <a:pt x="371" y="0"/>
                    <a:pt x="263" y="81"/>
                    <a:pt x="221" y="242"/>
                  </a:cubicBezTo>
                  <a:cubicBezTo>
                    <a:pt x="97" y="696"/>
                    <a:pt x="46" y="1172"/>
                    <a:pt x="10" y="1645"/>
                  </a:cubicBezTo>
                  <a:cubicBezTo>
                    <a:pt x="0" y="1765"/>
                    <a:pt x="161" y="2003"/>
                    <a:pt x="248" y="2007"/>
                  </a:cubicBezTo>
                  <a:cubicBezTo>
                    <a:pt x="399" y="2007"/>
                    <a:pt x="629" y="1911"/>
                    <a:pt x="692" y="1782"/>
                  </a:cubicBezTo>
                  <a:cubicBezTo>
                    <a:pt x="835" y="1517"/>
                    <a:pt x="890" y="1205"/>
                    <a:pt x="982" y="907"/>
                  </a:cubicBezTo>
                  <a:cubicBezTo>
                    <a:pt x="918" y="659"/>
                    <a:pt x="895" y="412"/>
                    <a:pt x="790" y="215"/>
                  </a:cubicBezTo>
                  <a:cubicBezTo>
                    <a:pt x="712" y="71"/>
                    <a:pt x="596" y="0"/>
                    <a:pt x="48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7844075" y="2828275"/>
              <a:ext cx="24175" cy="60550"/>
            </a:xfrm>
            <a:custGeom>
              <a:avLst/>
              <a:gdLst/>
              <a:ahLst/>
              <a:cxnLst/>
              <a:rect l="l" t="t" r="r" b="b"/>
              <a:pathLst>
                <a:path w="967" h="2422" extrusionOk="0">
                  <a:moveTo>
                    <a:pt x="455" y="0"/>
                  </a:moveTo>
                  <a:cubicBezTo>
                    <a:pt x="451" y="0"/>
                    <a:pt x="448" y="1"/>
                    <a:pt x="444" y="1"/>
                  </a:cubicBezTo>
                  <a:cubicBezTo>
                    <a:pt x="315" y="15"/>
                    <a:pt x="142" y="203"/>
                    <a:pt x="96" y="344"/>
                  </a:cubicBezTo>
                  <a:cubicBezTo>
                    <a:pt x="23" y="583"/>
                    <a:pt x="36" y="844"/>
                    <a:pt x="0" y="1215"/>
                  </a:cubicBezTo>
                  <a:cubicBezTo>
                    <a:pt x="45" y="1463"/>
                    <a:pt x="82" y="1825"/>
                    <a:pt x="192" y="2165"/>
                  </a:cubicBezTo>
                  <a:cubicBezTo>
                    <a:pt x="237" y="2284"/>
                    <a:pt x="458" y="2422"/>
                    <a:pt x="596" y="2422"/>
                  </a:cubicBezTo>
                  <a:cubicBezTo>
                    <a:pt x="601" y="2422"/>
                    <a:pt x="605" y="2422"/>
                    <a:pt x="609" y="2421"/>
                  </a:cubicBezTo>
                  <a:cubicBezTo>
                    <a:pt x="742" y="2412"/>
                    <a:pt x="966" y="2210"/>
                    <a:pt x="966" y="2096"/>
                  </a:cubicBezTo>
                  <a:cubicBezTo>
                    <a:pt x="963" y="1486"/>
                    <a:pt x="924" y="876"/>
                    <a:pt x="848" y="272"/>
                  </a:cubicBezTo>
                  <a:cubicBezTo>
                    <a:pt x="834" y="159"/>
                    <a:pt x="590" y="0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7790075" y="2759800"/>
              <a:ext cx="30050" cy="49575"/>
            </a:xfrm>
            <a:custGeom>
              <a:avLst/>
              <a:gdLst/>
              <a:ahLst/>
              <a:cxnLst/>
              <a:rect l="l" t="t" r="r" b="b"/>
              <a:pathLst>
                <a:path w="1202" h="1983" extrusionOk="0">
                  <a:moveTo>
                    <a:pt x="819" y="0"/>
                  </a:moveTo>
                  <a:cubicBezTo>
                    <a:pt x="750" y="0"/>
                    <a:pt x="669" y="29"/>
                    <a:pt x="573" y="95"/>
                  </a:cubicBezTo>
                  <a:cubicBezTo>
                    <a:pt x="93" y="434"/>
                    <a:pt x="0" y="1520"/>
                    <a:pt x="427" y="1983"/>
                  </a:cubicBezTo>
                  <a:cubicBezTo>
                    <a:pt x="858" y="1621"/>
                    <a:pt x="1201" y="801"/>
                    <a:pt x="1109" y="361"/>
                  </a:cubicBezTo>
                  <a:cubicBezTo>
                    <a:pt x="1065" y="151"/>
                    <a:pt x="974" y="0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7773350" y="2343575"/>
              <a:ext cx="40825" cy="44850"/>
            </a:xfrm>
            <a:custGeom>
              <a:avLst/>
              <a:gdLst/>
              <a:ahLst/>
              <a:cxnLst/>
              <a:rect l="l" t="t" r="r" b="b"/>
              <a:pathLst>
                <a:path w="1633" h="1794" extrusionOk="0">
                  <a:moveTo>
                    <a:pt x="623" y="0"/>
                  </a:moveTo>
                  <a:cubicBezTo>
                    <a:pt x="250" y="0"/>
                    <a:pt x="1" y="328"/>
                    <a:pt x="15" y="802"/>
                  </a:cubicBezTo>
                  <a:cubicBezTo>
                    <a:pt x="23" y="1376"/>
                    <a:pt x="348" y="1793"/>
                    <a:pt x="784" y="1793"/>
                  </a:cubicBezTo>
                  <a:cubicBezTo>
                    <a:pt x="793" y="1793"/>
                    <a:pt x="802" y="1793"/>
                    <a:pt x="812" y="1793"/>
                  </a:cubicBezTo>
                  <a:cubicBezTo>
                    <a:pt x="1233" y="1779"/>
                    <a:pt x="1623" y="1357"/>
                    <a:pt x="1628" y="913"/>
                  </a:cubicBezTo>
                  <a:cubicBezTo>
                    <a:pt x="1632" y="445"/>
                    <a:pt x="1160" y="9"/>
                    <a:pt x="638" y="0"/>
                  </a:cubicBezTo>
                  <a:cubicBezTo>
                    <a:pt x="633" y="0"/>
                    <a:pt x="628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7704250" y="2462725"/>
              <a:ext cx="77700" cy="71550"/>
            </a:xfrm>
            <a:custGeom>
              <a:avLst/>
              <a:gdLst/>
              <a:ahLst/>
              <a:cxnLst/>
              <a:rect l="l" t="t" r="r" b="b"/>
              <a:pathLst>
                <a:path w="3108" h="2862" extrusionOk="0">
                  <a:moveTo>
                    <a:pt x="1324" y="1"/>
                  </a:moveTo>
                  <a:cubicBezTo>
                    <a:pt x="505" y="1"/>
                    <a:pt x="0" y="531"/>
                    <a:pt x="0" y="1381"/>
                  </a:cubicBezTo>
                  <a:cubicBezTo>
                    <a:pt x="0" y="2340"/>
                    <a:pt x="491" y="2862"/>
                    <a:pt x="1398" y="2862"/>
                  </a:cubicBezTo>
                  <a:cubicBezTo>
                    <a:pt x="1406" y="2862"/>
                    <a:pt x="1413" y="2862"/>
                    <a:pt x="1421" y="2862"/>
                  </a:cubicBezTo>
                  <a:cubicBezTo>
                    <a:pt x="2297" y="2857"/>
                    <a:pt x="3108" y="2138"/>
                    <a:pt x="3090" y="1381"/>
                  </a:cubicBezTo>
                  <a:cubicBezTo>
                    <a:pt x="3072" y="602"/>
                    <a:pt x="2320" y="5"/>
                    <a:pt x="1344" y="1"/>
                  </a:cubicBezTo>
                  <a:cubicBezTo>
                    <a:pt x="1337" y="1"/>
                    <a:pt x="1331" y="1"/>
                    <a:pt x="132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98150" y="2781650"/>
              <a:ext cx="452775" cy="398875"/>
            </a:xfrm>
            <a:custGeom>
              <a:avLst/>
              <a:gdLst/>
              <a:ahLst/>
              <a:cxnLst/>
              <a:rect l="l" t="t" r="r" b="b"/>
              <a:pathLst>
                <a:path w="18111" h="15955" extrusionOk="0">
                  <a:moveTo>
                    <a:pt x="7932" y="4413"/>
                  </a:moveTo>
                  <a:cubicBezTo>
                    <a:pt x="8111" y="4413"/>
                    <a:pt x="8261" y="4615"/>
                    <a:pt x="8237" y="4878"/>
                  </a:cubicBezTo>
                  <a:lnTo>
                    <a:pt x="8238" y="4878"/>
                  </a:lnTo>
                  <a:cubicBezTo>
                    <a:pt x="8200" y="5335"/>
                    <a:pt x="7344" y="6155"/>
                    <a:pt x="6884" y="6175"/>
                  </a:cubicBezTo>
                  <a:cubicBezTo>
                    <a:pt x="6877" y="6175"/>
                    <a:pt x="6869" y="6176"/>
                    <a:pt x="6862" y="6176"/>
                  </a:cubicBezTo>
                  <a:cubicBezTo>
                    <a:pt x="6536" y="6176"/>
                    <a:pt x="6331" y="5898"/>
                    <a:pt x="6537" y="5648"/>
                  </a:cubicBezTo>
                  <a:cubicBezTo>
                    <a:pt x="6902" y="5221"/>
                    <a:pt x="7309" y="4830"/>
                    <a:pt x="7751" y="4484"/>
                  </a:cubicBezTo>
                  <a:cubicBezTo>
                    <a:pt x="7811" y="4435"/>
                    <a:pt x="7873" y="4413"/>
                    <a:pt x="7932" y="4413"/>
                  </a:cubicBezTo>
                  <a:close/>
                  <a:moveTo>
                    <a:pt x="10183" y="5560"/>
                  </a:moveTo>
                  <a:cubicBezTo>
                    <a:pt x="10242" y="5560"/>
                    <a:pt x="10295" y="5570"/>
                    <a:pt x="10323" y="5593"/>
                  </a:cubicBezTo>
                  <a:cubicBezTo>
                    <a:pt x="10423" y="5675"/>
                    <a:pt x="10523" y="5900"/>
                    <a:pt x="10483" y="5996"/>
                  </a:cubicBezTo>
                  <a:lnTo>
                    <a:pt x="10483" y="5995"/>
                  </a:lnTo>
                  <a:cubicBezTo>
                    <a:pt x="10223" y="6579"/>
                    <a:pt x="9932" y="7148"/>
                    <a:pt x="9612" y="7701"/>
                  </a:cubicBezTo>
                  <a:cubicBezTo>
                    <a:pt x="9560" y="7790"/>
                    <a:pt x="9373" y="7855"/>
                    <a:pt x="9233" y="7855"/>
                  </a:cubicBezTo>
                  <a:cubicBezTo>
                    <a:pt x="9200" y="7855"/>
                    <a:pt x="9170" y="7851"/>
                    <a:pt x="9145" y="7843"/>
                  </a:cubicBezTo>
                  <a:cubicBezTo>
                    <a:pt x="9015" y="7806"/>
                    <a:pt x="8943" y="7590"/>
                    <a:pt x="8782" y="7371"/>
                  </a:cubicBezTo>
                  <a:cubicBezTo>
                    <a:pt x="9172" y="6775"/>
                    <a:pt x="9539" y="6193"/>
                    <a:pt x="9938" y="5633"/>
                  </a:cubicBezTo>
                  <a:cubicBezTo>
                    <a:pt x="9972" y="5588"/>
                    <a:pt x="10085" y="5560"/>
                    <a:pt x="10183" y="5560"/>
                  </a:cubicBezTo>
                  <a:close/>
                  <a:moveTo>
                    <a:pt x="13618" y="6775"/>
                  </a:moveTo>
                  <a:cubicBezTo>
                    <a:pt x="13746" y="6949"/>
                    <a:pt x="13880" y="7118"/>
                    <a:pt x="13989" y="7303"/>
                  </a:cubicBezTo>
                  <a:cubicBezTo>
                    <a:pt x="14034" y="7376"/>
                    <a:pt x="14021" y="7481"/>
                    <a:pt x="14044" y="7668"/>
                  </a:cubicBezTo>
                  <a:lnTo>
                    <a:pt x="14044" y="7668"/>
                  </a:lnTo>
                  <a:cubicBezTo>
                    <a:pt x="13989" y="7876"/>
                    <a:pt x="13958" y="8197"/>
                    <a:pt x="13811" y="8458"/>
                  </a:cubicBezTo>
                  <a:cubicBezTo>
                    <a:pt x="13741" y="8583"/>
                    <a:pt x="13502" y="8706"/>
                    <a:pt x="13343" y="8706"/>
                  </a:cubicBezTo>
                  <a:cubicBezTo>
                    <a:pt x="13323" y="8706"/>
                    <a:pt x="13304" y="8704"/>
                    <a:pt x="13287" y="8700"/>
                  </a:cubicBezTo>
                  <a:cubicBezTo>
                    <a:pt x="13150" y="8664"/>
                    <a:pt x="12999" y="8380"/>
                    <a:pt x="13003" y="8210"/>
                  </a:cubicBezTo>
                  <a:cubicBezTo>
                    <a:pt x="13008" y="7888"/>
                    <a:pt x="13086" y="7559"/>
                    <a:pt x="13205" y="7257"/>
                  </a:cubicBezTo>
                  <a:cubicBezTo>
                    <a:pt x="13279" y="7073"/>
                    <a:pt x="13476" y="6935"/>
                    <a:pt x="13618" y="6775"/>
                  </a:cubicBezTo>
                  <a:close/>
                  <a:moveTo>
                    <a:pt x="5558" y="7404"/>
                  </a:moveTo>
                  <a:cubicBezTo>
                    <a:pt x="5608" y="7404"/>
                    <a:pt x="5654" y="7412"/>
                    <a:pt x="5689" y="7427"/>
                  </a:cubicBezTo>
                  <a:cubicBezTo>
                    <a:pt x="5798" y="7473"/>
                    <a:pt x="5853" y="7637"/>
                    <a:pt x="5990" y="7839"/>
                  </a:cubicBezTo>
                  <a:lnTo>
                    <a:pt x="5991" y="7838"/>
                  </a:lnTo>
                  <a:lnTo>
                    <a:pt x="5991" y="7838"/>
                  </a:lnTo>
                  <a:cubicBezTo>
                    <a:pt x="5629" y="8351"/>
                    <a:pt x="5285" y="8860"/>
                    <a:pt x="4904" y="9338"/>
                  </a:cubicBezTo>
                  <a:cubicBezTo>
                    <a:pt x="4871" y="9382"/>
                    <a:pt x="4772" y="9404"/>
                    <a:pt x="4676" y="9404"/>
                  </a:cubicBezTo>
                  <a:cubicBezTo>
                    <a:pt x="4590" y="9404"/>
                    <a:pt x="4506" y="9387"/>
                    <a:pt x="4469" y="9353"/>
                  </a:cubicBezTo>
                  <a:cubicBezTo>
                    <a:pt x="4364" y="9256"/>
                    <a:pt x="4281" y="8990"/>
                    <a:pt x="4341" y="8889"/>
                  </a:cubicBezTo>
                  <a:cubicBezTo>
                    <a:pt x="4629" y="8403"/>
                    <a:pt x="4959" y="7940"/>
                    <a:pt x="5298" y="7490"/>
                  </a:cubicBezTo>
                  <a:cubicBezTo>
                    <a:pt x="5342" y="7435"/>
                    <a:pt x="5456" y="7404"/>
                    <a:pt x="5558" y="7404"/>
                  </a:cubicBezTo>
                  <a:close/>
                  <a:moveTo>
                    <a:pt x="8274" y="8440"/>
                  </a:moveTo>
                  <a:cubicBezTo>
                    <a:pt x="8290" y="8440"/>
                    <a:pt x="8305" y="8441"/>
                    <a:pt x="8319" y="8443"/>
                  </a:cubicBezTo>
                  <a:cubicBezTo>
                    <a:pt x="8434" y="8462"/>
                    <a:pt x="8516" y="8696"/>
                    <a:pt x="8631" y="8856"/>
                  </a:cubicBezTo>
                  <a:cubicBezTo>
                    <a:pt x="8430" y="9424"/>
                    <a:pt x="8274" y="9969"/>
                    <a:pt x="8029" y="10474"/>
                  </a:cubicBezTo>
                  <a:cubicBezTo>
                    <a:pt x="7957" y="10626"/>
                    <a:pt x="7654" y="10671"/>
                    <a:pt x="7457" y="10763"/>
                  </a:cubicBezTo>
                  <a:cubicBezTo>
                    <a:pt x="7370" y="10566"/>
                    <a:pt x="7174" y="10332"/>
                    <a:pt x="7224" y="10172"/>
                  </a:cubicBezTo>
                  <a:cubicBezTo>
                    <a:pt x="7376" y="9649"/>
                    <a:pt x="7595" y="9140"/>
                    <a:pt x="7838" y="8654"/>
                  </a:cubicBezTo>
                  <a:cubicBezTo>
                    <a:pt x="7896" y="8538"/>
                    <a:pt x="8121" y="8440"/>
                    <a:pt x="8274" y="8440"/>
                  </a:cubicBezTo>
                  <a:close/>
                  <a:moveTo>
                    <a:pt x="2631" y="9349"/>
                  </a:moveTo>
                  <a:cubicBezTo>
                    <a:pt x="2656" y="9349"/>
                    <a:pt x="2679" y="9352"/>
                    <a:pt x="2697" y="9359"/>
                  </a:cubicBezTo>
                  <a:cubicBezTo>
                    <a:pt x="2788" y="9401"/>
                    <a:pt x="2825" y="9585"/>
                    <a:pt x="2935" y="9805"/>
                  </a:cubicBezTo>
                  <a:cubicBezTo>
                    <a:pt x="2613" y="10230"/>
                    <a:pt x="2311" y="10666"/>
                    <a:pt x="1967" y="11069"/>
                  </a:cubicBezTo>
                  <a:cubicBezTo>
                    <a:pt x="1923" y="11120"/>
                    <a:pt x="1823" y="11124"/>
                    <a:pt x="1718" y="11124"/>
                  </a:cubicBezTo>
                  <a:cubicBezTo>
                    <a:pt x="1699" y="11124"/>
                    <a:pt x="1678" y="11124"/>
                    <a:pt x="1658" y="11124"/>
                  </a:cubicBezTo>
                  <a:cubicBezTo>
                    <a:pt x="1613" y="11124"/>
                    <a:pt x="1568" y="11124"/>
                    <a:pt x="1527" y="11129"/>
                  </a:cubicBezTo>
                  <a:cubicBezTo>
                    <a:pt x="1519" y="10978"/>
                    <a:pt x="1445" y="10789"/>
                    <a:pt x="1504" y="10684"/>
                  </a:cubicBezTo>
                  <a:cubicBezTo>
                    <a:pt x="1759" y="10266"/>
                    <a:pt x="2036" y="9863"/>
                    <a:pt x="2335" y="9474"/>
                  </a:cubicBezTo>
                  <a:cubicBezTo>
                    <a:pt x="2386" y="9404"/>
                    <a:pt x="2529" y="9349"/>
                    <a:pt x="2631" y="9349"/>
                  </a:cubicBezTo>
                  <a:close/>
                  <a:moveTo>
                    <a:pt x="11556" y="9232"/>
                  </a:moveTo>
                  <a:cubicBezTo>
                    <a:pt x="11665" y="9402"/>
                    <a:pt x="11780" y="9572"/>
                    <a:pt x="11871" y="9746"/>
                  </a:cubicBezTo>
                  <a:cubicBezTo>
                    <a:pt x="11903" y="9805"/>
                    <a:pt x="11876" y="9892"/>
                    <a:pt x="11876" y="9966"/>
                  </a:cubicBezTo>
                  <a:cubicBezTo>
                    <a:pt x="11894" y="9966"/>
                    <a:pt x="11913" y="9969"/>
                    <a:pt x="11931" y="9975"/>
                  </a:cubicBezTo>
                  <a:lnTo>
                    <a:pt x="11932" y="9973"/>
                  </a:lnTo>
                  <a:lnTo>
                    <a:pt x="11932" y="9973"/>
                  </a:lnTo>
                  <a:cubicBezTo>
                    <a:pt x="11821" y="10396"/>
                    <a:pt x="11766" y="10840"/>
                    <a:pt x="11583" y="11226"/>
                  </a:cubicBezTo>
                  <a:cubicBezTo>
                    <a:pt x="11495" y="11419"/>
                    <a:pt x="11188" y="11511"/>
                    <a:pt x="10978" y="11648"/>
                  </a:cubicBezTo>
                  <a:cubicBezTo>
                    <a:pt x="10877" y="11423"/>
                    <a:pt x="10670" y="11180"/>
                    <a:pt x="10703" y="10969"/>
                  </a:cubicBezTo>
                  <a:cubicBezTo>
                    <a:pt x="10771" y="10511"/>
                    <a:pt x="10927" y="10052"/>
                    <a:pt x="11110" y="9617"/>
                  </a:cubicBezTo>
                  <a:cubicBezTo>
                    <a:pt x="11175" y="9457"/>
                    <a:pt x="11404" y="9360"/>
                    <a:pt x="11556" y="9232"/>
                  </a:cubicBezTo>
                  <a:close/>
                  <a:moveTo>
                    <a:pt x="14979" y="9676"/>
                  </a:moveTo>
                  <a:cubicBezTo>
                    <a:pt x="15103" y="9855"/>
                    <a:pt x="15241" y="10034"/>
                    <a:pt x="15351" y="10222"/>
                  </a:cubicBezTo>
                  <a:cubicBezTo>
                    <a:pt x="15391" y="10295"/>
                    <a:pt x="15369" y="10401"/>
                    <a:pt x="15378" y="10556"/>
                  </a:cubicBezTo>
                  <a:lnTo>
                    <a:pt x="15378" y="10556"/>
                  </a:lnTo>
                  <a:cubicBezTo>
                    <a:pt x="15332" y="10817"/>
                    <a:pt x="15332" y="11170"/>
                    <a:pt x="15199" y="11455"/>
                  </a:cubicBezTo>
                  <a:cubicBezTo>
                    <a:pt x="15098" y="11680"/>
                    <a:pt x="14833" y="11964"/>
                    <a:pt x="14631" y="11969"/>
                  </a:cubicBezTo>
                  <a:cubicBezTo>
                    <a:pt x="14625" y="11969"/>
                    <a:pt x="14618" y="11969"/>
                    <a:pt x="14612" y="11969"/>
                  </a:cubicBezTo>
                  <a:cubicBezTo>
                    <a:pt x="14263" y="11969"/>
                    <a:pt x="14215" y="11614"/>
                    <a:pt x="14265" y="11313"/>
                  </a:cubicBezTo>
                  <a:cubicBezTo>
                    <a:pt x="14328" y="10919"/>
                    <a:pt x="14402" y="10515"/>
                    <a:pt x="14539" y="10145"/>
                  </a:cubicBezTo>
                  <a:cubicBezTo>
                    <a:pt x="14604" y="9960"/>
                    <a:pt x="14828" y="9828"/>
                    <a:pt x="14979" y="9676"/>
                  </a:cubicBezTo>
                  <a:close/>
                  <a:moveTo>
                    <a:pt x="4191" y="10944"/>
                  </a:moveTo>
                  <a:cubicBezTo>
                    <a:pt x="4291" y="10944"/>
                    <a:pt x="4590" y="11067"/>
                    <a:pt x="4629" y="11172"/>
                  </a:cubicBezTo>
                  <a:cubicBezTo>
                    <a:pt x="4744" y="11478"/>
                    <a:pt x="3979" y="12355"/>
                    <a:pt x="3506" y="12363"/>
                  </a:cubicBezTo>
                  <a:lnTo>
                    <a:pt x="3507" y="12362"/>
                  </a:lnTo>
                  <a:cubicBezTo>
                    <a:pt x="3465" y="12257"/>
                    <a:pt x="3310" y="12045"/>
                    <a:pt x="3360" y="11964"/>
                  </a:cubicBezTo>
                  <a:cubicBezTo>
                    <a:pt x="3592" y="11600"/>
                    <a:pt x="3860" y="11261"/>
                    <a:pt x="4162" y="10952"/>
                  </a:cubicBezTo>
                  <a:cubicBezTo>
                    <a:pt x="4167" y="10947"/>
                    <a:pt x="4177" y="10944"/>
                    <a:pt x="4191" y="10944"/>
                  </a:cubicBezTo>
                  <a:close/>
                  <a:moveTo>
                    <a:pt x="8673" y="12370"/>
                  </a:moveTo>
                  <a:cubicBezTo>
                    <a:pt x="8691" y="12370"/>
                    <a:pt x="8709" y="12372"/>
                    <a:pt x="8724" y="12377"/>
                  </a:cubicBezTo>
                  <a:cubicBezTo>
                    <a:pt x="8838" y="12404"/>
                    <a:pt x="9011" y="12629"/>
                    <a:pt x="8984" y="12715"/>
                  </a:cubicBezTo>
                  <a:lnTo>
                    <a:pt x="8985" y="12714"/>
                  </a:lnTo>
                  <a:lnTo>
                    <a:pt x="8985" y="12714"/>
                  </a:lnTo>
                  <a:cubicBezTo>
                    <a:pt x="8874" y="13105"/>
                    <a:pt x="8718" y="13480"/>
                    <a:pt x="8535" y="13843"/>
                  </a:cubicBezTo>
                  <a:cubicBezTo>
                    <a:pt x="8504" y="13906"/>
                    <a:pt x="8360" y="13953"/>
                    <a:pt x="8249" y="13953"/>
                  </a:cubicBezTo>
                  <a:cubicBezTo>
                    <a:pt x="8215" y="13953"/>
                    <a:pt x="8184" y="13948"/>
                    <a:pt x="8160" y="13938"/>
                  </a:cubicBezTo>
                  <a:cubicBezTo>
                    <a:pt x="8063" y="13902"/>
                    <a:pt x="8022" y="13719"/>
                    <a:pt x="7944" y="13576"/>
                  </a:cubicBezTo>
                  <a:cubicBezTo>
                    <a:pt x="8072" y="13223"/>
                    <a:pt x="8169" y="12871"/>
                    <a:pt x="8329" y="12554"/>
                  </a:cubicBezTo>
                  <a:cubicBezTo>
                    <a:pt x="8373" y="12459"/>
                    <a:pt x="8551" y="12370"/>
                    <a:pt x="8673" y="12370"/>
                  </a:cubicBezTo>
                  <a:close/>
                  <a:moveTo>
                    <a:pt x="12986" y="12939"/>
                  </a:moveTo>
                  <a:cubicBezTo>
                    <a:pt x="12990" y="12939"/>
                    <a:pt x="12995" y="12940"/>
                    <a:pt x="12999" y="12940"/>
                  </a:cubicBezTo>
                  <a:cubicBezTo>
                    <a:pt x="13119" y="12958"/>
                    <a:pt x="13325" y="13109"/>
                    <a:pt x="13310" y="13174"/>
                  </a:cubicBezTo>
                  <a:lnTo>
                    <a:pt x="13312" y="13173"/>
                  </a:lnTo>
                  <a:lnTo>
                    <a:pt x="13312" y="13173"/>
                  </a:lnTo>
                  <a:cubicBezTo>
                    <a:pt x="13229" y="13696"/>
                    <a:pt x="13117" y="14213"/>
                    <a:pt x="12976" y="14723"/>
                  </a:cubicBezTo>
                  <a:cubicBezTo>
                    <a:pt x="12961" y="14777"/>
                    <a:pt x="12789" y="14839"/>
                    <a:pt x="12675" y="14839"/>
                  </a:cubicBezTo>
                  <a:cubicBezTo>
                    <a:pt x="12644" y="14839"/>
                    <a:pt x="12617" y="14834"/>
                    <a:pt x="12600" y="14824"/>
                  </a:cubicBezTo>
                  <a:cubicBezTo>
                    <a:pt x="12467" y="14746"/>
                    <a:pt x="12389" y="14567"/>
                    <a:pt x="12293" y="14439"/>
                  </a:cubicBezTo>
                  <a:cubicBezTo>
                    <a:pt x="12444" y="13971"/>
                    <a:pt x="12568" y="13550"/>
                    <a:pt x="12724" y="13142"/>
                  </a:cubicBezTo>
                  <a:cubicBezTo>
                    <a:pt x="12759" y="13055"/>
                    <a:pt x="12904" y="12939"/>
                    <a:pt x="12986" y="12939"/>
                  </a:cubicBezTo>
                  <a:close/>
                  <a:moveTo>
                    <a:pt x="16369" y="13187"/>
                  </a:moveTo>
                  <a:cubicBezTo>
                    <a:pt x="16462" y="13187"/>
                    <a:pt x="16562" y="13204"/>
                    <a:pt x="16593" y="13242"/>
                  </a:cubicBezTo>
                  <a:cubicBezTo>
                    <a:pt x="16703" y="13389"/>
                    <a:pt x="16726" y="13604"/>
                    <a:pt x="16804" y="13833"/>
                  </a:cubicBezTo>
                  <a:cubicBezTo>
                    <a:pt x="16675" y="14108"/>
                    <a:pt x="16570" y="14401"/>
                    <a:pt x="16400" y="14649"/>
                  </a:cubicBezTo>
                  <a:cubicBezTo>
                    <a:pt x="16331" y="14749"/>
                    <a:pt x="16140" y="14849"/>
                    <a:pt x="16023" y="14849"/>
                  </a:cubicBezTo>
                  <a:cubicBezTo>
                    <a:pt x="16000" y="14849"/>
                    <a:pt x="15980" y="14845"/>
                    <a:pt x="15965" y="14837"/>
                  </a:cubicBezTo>
                  <a:cubicBezTo>
                    <a:pt x="15841" y="14782"/>
                    <a:pt x="15718" y="14525"/>
                    <a:pt x="15750" y="14397"/>
                  </a:cubicBezTo>
                  <a:cubicBezTo>
                    <a:pt x="15851" y="13993"/>
                    <a:pt x="16011" y="13604"/>
                    <a:pt x="16185" y="13229"/>
                  </a:cubicBezTo>
                  <a:cubicBezTo>
                    <a:pt x="16199" y="13202"/>
                    <a:pt x="16281" y="13187"/>
                    <a:pt x="16369" y="13187"/>
                  </a:cubicBezTo>
                  <a:close/>
                  <a:moveTo>
                    <a:pt x="7944" y="0"/>
                  </a:moveTo>
                  <a:cubicBezTo>
                    <a:pt x="5827" y="3969"/>
                    <a:pt x="3067" y="7435"/>
                    <a:pt x="1" y="10740"/>
                  </a:cubicBezTo>
                  <a:cubicBezTo>
                    <a:pt x="1082" y="11303"/>
                    <a:pt x="2104" y="11936"/>
                    <a:pt x="3196" y="12385"/>
                  </a:cubicBezTo>
                  <a:cubicBezTo>
                    <a:pt x="5015" y="13141"/>
                    <a:pt x="6890" y="13774"/>
                    <a:pt x="8737" y="14475"/>
                  </a:cubicBezTo>
                  <a:cubicBezTo>
                    <a:pt x="11280" y="15451"/>
                    <a:pt x="13948" y="15768"/>
                    <a:pt x="16638" y="15947"/>
                  </a:cubicBezTo>
                  <a:cubicBezTo>
                    <a:pt x="16695" y="15951"/>
                    <a:pt x="16750" y="15955"/>
                    <a:pt x="16801" y="15955"/>
                  </a:cubicBezTo>
                  <a:cubicBezTo>
                    <a:pt x="16973" y="15955"/>
                    <a:pt x="17105" y="15906"/>
                    <a:pt x="17147" y="15634"/>
                  </a:cubicBezTo>
                  <a:cubicBezTo>
                    <a:pt x="17542" y="13013"/>
                    <a:pt x="18074" y="10404"/>
                    <a:pt x="18106" y="7741"/>
                  </a:cubicBezTo>
                  <a:cubicBezTo>
                    <a:pt x="18110" y="7440"/>
                    <a:pt x="18078" y="7137"/>
                    <a:pt x="18060" y="6839"/>
                  </a:cubicBezTo>
                  <a:cubicBezTo>
                    <a:pt x="17203" y="6752"/>
                    <a:pt x="16419" y="6688"/>
                    <a:pt x="15635" y="6596"/>
                  </a:cubicBezTo>
                  <a:cubicBezTo>
                    <a:pt x="13371" y="6340"/>
                    <a:pt x="11469" y="5244"/>
                    <a:pt x="9759" y="3837"/>
                  </a:cubicBezTo>
                  <a:cubicBezTo>
                    <a:pt x="8604" y="2888"/>
                    <a:pt x="8045" y="1550"/>
                    <a:pt x="79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7724075" y="2829275"/>
              <a:ext cx="26375" cy="47975"/>
            </a:xfrm>
            <a:custGeom>
              <a:avLst/>
              <a:gdLst/>
              <a:ahLst/>
              <a:cxnLst/>
              <a:rect l="l" t="t" r="r" b="b"/>
              <a:pathLst>
                <a:path w="1055" h="1919" extrusionOk="0">
                  <a:moveTo>
                    <a:pt x="653" y="1"/>
                  </a:moveTo>
                  <a:cubicBezTo>
                    <a:pt x="528" y="1"/>
                    <a:pt x="285" y="88"/>
                    <a:pt x="266" y="163"/>
                  </a:cubicBezTo>
                  <a:cubicBezTo>
                    <a:pt x="131" y="621"/>
                    <a:pt x="43" y="1093"/>
                    <a:pt x="5" y="1570"/>
                  </a:cubicBezTo>
                  <a:cubicBezTo>
                    <a:pt x="0" y="1684"/>
                    <a:pt x="253" y="1886"/>
                    <a:pt x="413" y="1917"/>
                  </a:cubicBezTo>
                  <a:cubicBezTo>
                    <a:pt x="418" y="1918"/>
                    <a:pt x="423" y="1919"/>
                    <a:pt x="428" y="1919"/>
                  </a:cubicBezTo>
                  <a:cubicBezTo>
                    <a:pt x="538" y="1919"/>
                    <a:pt x="737" y="1741"/>
                    <a:pt x="789" y="1610"/>
                  </a:cubicBezTo>
                  <a:cubicBezTo>
                    <a:pt x="908" y="1309"/>
                    <a:pt x="954" y="983"/>
                    <a:pt x="1054" y="552"/>
                  </a:cubicBezTo>
                  <a:cubicBezTo>
                    <a:pt x="968" y="401"/>
                    <a:pt x="880" y="167"/>
                    <a:pt x="716" y="16"/>
                  </a:cubicBezTo>
                  <a:cubicBezTo>
                    <a:pt x="704" y="5"/>
                    <a:pt x="681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28"/>
            <p:cNvSpPr/>
            <p:nvPr/>
          </p:nvSpPr>
          <p:spPr>
            <a:xfrm>
              <a:off x="7698200" y="2747250"/>
              <a:ext cx="25575" cy="43625"/>
            </a:xfrm>
            <a:custGeom>
              <a:avLst/>
              <a:gdLst/>
              <a:ahLst/>
              <a:cxnLst/>
              <a:rect l="l" t="t" r="r" b="b"/>
              <a:pathLst>
                <a:path w="1023" h="1745" extrusionOk="0">
                  <a:moveTo>
                    <a:pt x="687" y="0"/>
                  </a:moveTo>
                  <a:cubicBezTo>
                    <a:pt x="631" y="0"/>
                    <a:pt x="490" y="40"/>
                    <a:pt x="430" y="87"/>
                  </a:cubicBezTo>
                  <a:cubicBezTo>
                    <a:pt x="151" y="318"/>
                    <a:pt x="0" y="1225"/>
                    <a:pt x="188" y="1527"/>
                  </a:cubicBezTo>
                  <a:cubicBezTo>
                    <a:pt x="274" y="1668"/>
                    <a:pt x="369" y="1745"/>
                    <a:pt x="460" y="1745"/>
                  </a:cubicBezTo>
                  <a:cubicBezTo>
                    <a:pt x="548" y="1745"/>
                    <a:pt x="633" y="1674"/>
                    <a:pt x="705" y="1519"/>
                  </a:cubicBezTo>
                  <a:cubicBezTo>
                    <a:pt x="834" y="1243"/>
                    <a:pt x="913" y="941"/>
                    <a:pt x="1022" y="610"/>
                  </a:cubicBezTo>
                  <a:cubicBezTo>
                    <a:pt x="916" y="404"/>
                    <a:pt x="829" y="194"/>
                    <a:pt x="710" y="6"/>
                  </a:cubicBezTo>
                  <a:cubicBezTo>
                    <a:pt x="707" y="2"/>
                    <a:pt x="699" y="0"/>
                    <a:pt x="6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28"/>
            <p:cNvSpPr/>
            <p:nvPr/>
          </p:nvSpPr>
          <p:spPr>
            <a:xfrm>
              <a:off x="7691075" y="3111300"/>
              <a:ext cx="27175" cy="41575"/>
            </a:xfrm>
            <a:custGeom>
              <a:avLst/>
              <a:gdLst/>
              <a:ahLst/>
              <a:cxnLst/>
              <a:rect l="l" t="t" r="r" b="b"/>
              <a:pathLst>
                <a:path w="1087" h="1663" extrusionOk="0">
                  <a:moveTo>
                    <a:pt x="649" y="1"/>
                  </a:moveTo>
                  <a:cubicBezTo>
                    <a:pt x="562" y="1"/>
                    <a:pt x="481" y="15"/>
                    <a:pt x="468" y="42"/>
                  </a:cubicBezTo>
                  <a:cubicBezTo>
                    <a:pt x="293" y="418"/>
                    <a:pt x="134" y="807"/>
                    <a:pt x="33" y="1211"/>
                  </a:cubicBezTo>
                  <a:cubicBezTo>
                    <a:pt x="1" y="1339"/>
                    <a:pt x="125" y="1596"/>
                    <a:pt x="248" y="1651"/>
                  </a:cubicBezTo>
                  <a:cubicBezTo>
                    <a:pt x="263" y="1659"/>
                    <a:pt x="283" y="1663"/>
                    <a:pt x="306" y="1663"/>
                  </a:cubicBezTo>
                  <a:cubicBezTo>
                    <a:pt x="423" y="1663"/>
                    <a:pt x="614" y="1562"/>
                    <a:pt x="683" y="1462"/>
                  </a:cubicBezTo>
                  <a:cubicBezTo>
                    <a:pt x="853" y="1215"/>
                    <a:pt x="958" y="921"/>
                    <a:pt x="1087" y="647"/>
                  </a:cubicBezTo>
                  <a:cubicBezTo>
                    <a:pt x="1009" y="418"/>
                    <a:pt x="986" y="202"/>
                    <a:pt x="876" y="56"/>
                  </a:cubicBezTo>
                  <a:cubicBezTo>
                    <a:pt x="845" y="18"/>
                    <a:pt x="743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28"/>
            <p:cNvSpPr/>
            <p:nvPr/>
          </p:nvSpPr>
          <p:spPr>
            <a:xfrm>
              <a:off x="6475425" y="3062950"/>
              <a:ext cx="1247075" cy="428875"/>
            </a:xfrm>
            <a:custGeom>
              <a:avLst/>
              <a:gdLst/>
              <a:ahLst/>
              <a:cxnLst/>
              <a:rect l="l" t="t" r="r" b="b"/>
              <a:pathLst>
                <a:path w="49883" h="17155" extrusionOk="0">
                  <a:moveTo>
                    <a:pt x="32255" y="0"/>
                  </a:moveTo>
                  <a:cubicBezTo>
                    <a:pt x="32057" y="230"/>
                    <a:pt x="31874" y="486"/>
                    <a:pt x="31655" y="702"/>
                  </a:cubicBezTo>
                  <a:cubicBezTo>
                    <a:pt x="29463" y="2838"/>
                    <a:pt x="27231" y="4924"/>
                    <a:pt x="24555" y="6473"/>
                  </a:cubicBezTo>
                  <a:cubicBezTo>
                    <a:pt x="23065" y="7335"/>
                    <a:pt x="21649" y="8315"/>
                    <a:pt x="19989" y="8865"/>
                  </a:cubicBezTo>
                  <a:cubicBezTo>
                    <a:pt x="18045" y="9509"/>
                    <a:pt x="16066" y="9774"/>
                    <a:pt x="14067" y="9774"/>
                  </a:cubicBezTo>
                  <a:cubicBezTo>
                    <a:pt x="13148" y="9774"/>
                    <a:pt x="12225" y="9718"/>
                    <a:pt x="11299" y="9617"/>
                  </a:cubicBezTo>
                  <a:cubicBezTo>
                    <a:pt x="9369" y="9407"/>
                    <a:pt x="7508" y="8943"/>
                    <a:pt x="5899" y="7783"/>
                  </a:cubicBezTo>
                  <a:cubicBezTo>
                    <a:pt x="5235" y="7307"/>
                    <a:pt x="4612" y="6780"/>
                    <a:pt x="4002" y="6298"/>
                  </a:cubicBezTo>
                  <a:cubicBezTo>
                    <a:pt x="2681" y="7531"/>
                    <a:pt x="1348" y="8774"/>
                    <a:pt x="1" y="10025"/>
                  </a:cubicBezTo>
                  <a:cubicBezTo>
                    <a:pt x="973" y="11176"/>
                    <a:pt x="2058" y="12367"/>
                    <a:pt x="3493" y="13160"/>
                  </a:cubicBezTo>
                  <a:cubicBezTo>
                    <a:pt x="4763" y="13852"/>
                    <a:pt x="6028" y="14558"/>
                    <a:pt x="7338" y="15163"/>
                  </a:cubicBezTo>
                  <a:cubicBezTo>
                    <a:pt x="8365" y="15631"/>
                    <a:pt x="9433" y="16088"/>
                    <a:pt x="10529" y="16300"/>
                  </a:cubicBezTo>
                  <a:cubicBezTo>
                    <a:pt x="12450" y="16675"/>
                    <a:pt x="14398" y="16914"/>
                    <a:pt x="16346" y="17097"/>
                  </a:cubicBezTo>
                  <a:cubicBezTo>
                    <a:pt x="16804" y="17141"/>
                    <a:pt x="17267" y="17155"/>
                    <a:pt x="17727" y="17155"/>
                  </a:cubicBezTo>
                  <a:cubicBezTo>
                    <a:pt x="18462" y="17155"/>
                    <a:pt x="19193" y="17121"/>
                    <a:pt x="19897" y="17121"/>
                  </a:cubicBezTo>
                  <a:cubicBezTo>
                    <a:pt x="19957" y="16759"/>
                    <a:pt x="19957" y="16437"/>
                    <a:pt x="20058" y="16153"/>
                  </a:cubicBezTo>
                  <a:cubicBezTo>
                    <a:pt x="20578" y="14687"/>
                    <a:pt x="22645" y="13408"/>
                    <a:pt x="24270" y="13408"/>
                  </a:cubicBezTo>
                  <a:cubicBezTo>
                    <a:pt x="24393" y="13408"/>
                    <a:pt x="24514" y="13416"/>
                    <a:pt x="24632" y="13431"/>
                  </a:cubicBezTo>
                  <a:cubicBezTo>
                    <a:pt x="26186" y="13633"/>
                    <a:pt x="27309" y="14457"/>
                    <a:pt x="28143" y="15726"/>
                  </a:cubicBezTo>
                  <a:cubicBezTo>
                    <a:pt x="28279" y="15934"/>
                    <a:pt x="28405" y="16035"/>
                    <a:pt x="28574" y="16035"/>
                  </a:cubicBezTo>
                  <a:cubicBezTo>
                    <a:pt x="28655" y="16035"/>
                    <a:pt x="28746" y="16011"/>
                    <a:pt x="28854" y="15966"/>
                  </a:cubicBezTo>
                  <a:cubicBezTo>
                    <a:pt x="30486" y="15264"/>
                    <a:pt x="32154" y="14641"/>
                    <a:pt x="33744" y="13861"/>
                  </a:cubicBezTo>
                  <a:cubicBezTo>
                    <a:pt x="34583" y="13454"/>
                    <a:pt x="35257" y="12716"/>
                    <a:pt x="36073" y="12247"/>
                  </a:cubicBezTo>
                  <a:cubicBezTo>
                    <a:pt x="37287" y="11561"/>
                    <a:pt x="38269" y="10625"/>
                    <a:pt x="39222" y="9635"/>
                  </a:cubicBezTo>
                  <a:cubicBezTo>
                    <a:pt x="39382" y="9466"/>
                    <a:pt x="39625" y="9369"/>
                    <a:pt x="39832" y="9241"/>
                  </a:cubicBezTo>
                  <a:cubicBezTo>
                    <a:pt x="39941" y="9429"/>
                    <a:pt x="40051" y="9617"/>
                    <a:pt x="40194" y="9864"/>
                  </a:cubicBezTo>
                  <a:cubicBezTo>
                    <a:pt x="43095" y="10126"/>
                    <a:pt x="46056" y="10396"/>
                    <a:pt x="49048" y="10671"/>
                  </a:cubicBezTo>
                  <a:cubicBezTo>
                    <a:pt x="49338" y="8928"/>
                    <a:pt x="49608" y="7293"/>
                    <a:pt x="49883" y="5611"/>
                  </a:cubicBezTo>
                  <a:cubicBezTo>
                    <a:pt x="43474" y="5377"/>
                    <a:pt x="37796" y="3159"/>
                    <a:pt x="3225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28"/>
            <p:cNvSpPr/>
            <p:nvPr/>
          </p:nvSpPr>
          <p:spPr>
            <a:xfrm>
              <a:off x="7363475" y="3326650"/>
              <a:ext cx="331650" cy="755125"/>
            </a:xfrm>
            <a:custGeom>
              <a:avLst/>
              <a:gdLst/>
              <a:ahLst/>
              <a:cxnLst/>
              <a:rect l="l" t="t" r="r" b="b"/>
              <a:pathLst>
                <a:path w="13266" h="30205" extrusionOk="0">
                  <a:moveTo>
                    <a:pt x="4198" y="0"/>
                  </a:moveTo>
                  <a:cubicBezTo>
                    <a:pt x="4020" y="0"/>
                    <a:pt x="3817" y="51"/>
                    <a:pt x="3690" y="151"/>
                  </a:cubicBezTo>
                  <a:cubicBezTo>
                    <a:pt x="2939" y="759"/>
                    <a:pt x="2199" y="1383"/>
                    <a:pt x="1485" y="2038"/>
                  </a:cubicBezTo>
                  <a:cubicBezTo>
                    <a:pt x="1242" y="2259"/>
                    <a:pt x="939" y="2570"/>
                    <a:pt x="922" y="2854"/>
                  </a:cubicBezTo>
                  <a:cubicBezTo>
                    <a:pt x="743" y="5994"/>
                    <a:pt x="582" y="9138"/>
                    <a:pt x="472" y="12287"/>
                  </a:cubicBezTo>
                  <a:cubicBezTo>
                    <a:pt x="384" y="14832"/>
                    <a:pt x="384" y="17379"/>
                    <a:pt x="316" y="19924"/>
                  </a:cubicBezTo>
                  <a:cubicBezTo>
                    <a:pt x="234" y="23036"/>
                    <a:pt x="123" y="26148"/>
                    <a:pt x="13" y="29260"/>
                  </a:cubicBezTo>
                  <a:cubicBezTo>
                    <a:pt x="0" y="29646"/>
                    <a:pt x="142" y="29773"/>
                    <a:pt x="508" y="29796"/>
                  </a:cubicBezTo>
                  <a:cubicBezTo>
                    <a:pt x="1164" y="29838"/>
                    <a:pt x="1820" y="29920"/>
                    <a:pt x="2475" y="29980"/>
                  </a:cubicBezTo>
                  <a:cubicBezTo>
                    <a:pt x="3500" y="30066"/>
                    <a:pt x="4524" y="30205"/>
                    <a:pt x="5545" y="30205"/>
                  </a:cubicBezTo>
                  <a:cubicBezTo>
                    <a:pt x="5560" y="30205"/>
                    <a:pt x="5576" y="30205"/>
                    <a:pt x="5592" y="30205"/>
                  </a:cubicBezTo>
                  <a:cubicBezTo>
                    <a:pt x="6270" y="30205"/>
                    <a:pt x="6944" y="29980"/>
                    <a:pt x="7668" y="29847"/>
                  </a:cubicBezTo>
                  <a:cubicBezTo>
                    <a:pt x="8442" y="25954"/>
                    <a:pt x="9227" y="22032"/>
                    <a:pt x="10020" y="18081"/>
                  </a:cubicBezTo>
                  <a:lnTo>
                    <a:pt x="9772" y="18031"/>
                  </a:lnTo>
                  <a:cubicBezTo>
                    <a:pt x="9631" y="18037"/>
                    <a:pt x="9474" y="18077"/>
                    <a:pt x="9337" y="18077"/>
                  </a:cubicBezTo>
                  <a:cubicBezTo>
                    <a:pt x="9273" y="18077"/>
                    <a:pt x="9214" y="18069"/>
                    <a:pt x="9162" y="18044"/>
                  </a:cubicBezTo>
                  <a:cubicBezTo>
                    <a:pt x="8943" y="17943"/>
                    <a:pt x="8740" y="17741"/>
                    <a:pt x="8603" y="17535"/>
                  </a:cubicBezTo>
                  <a:cubicBezTo>
                    <a:pt x="7403" y="15679"/>
                    <a:pt x="7131" y="13910"/>
                    <a:pt x="8434" y="12017"/>
                  </a:cubicBezTo>
                  <a:cubicBezTo>
                    <a:pt x="9104" y="11050"/>
                    <a:pt x="9856" y="10372"/>
                    <a:pt x="10981" y="10372"/>
                  </a:cubicBezTo>
                  <a:cubicBezTo>
                    <a:pt x="11109" y="10372"/>
                    <a:pt x="11242" y="10381"/>
                    <a:pt x="11381" y="10399"/>
                  </a:cubicBezTo>
                  <a:cubicBezTo>
                    <a:pt x="12009" y="7255"/>
                    <a:pt x="12632" y="4143"/>
                    <a:pt x="13265" y="985"/>
                  </a:cubicBezTo>
                  <a:cubicBezTo>
                    <a:pt x="12962" y="948"/>
                    <a:pt x="12655" y="902"/>
                    <a:pt x="12348" y="870"/>
                  </a:cubicBezTo>
                  <a:cubicBezTo>
                    <a:pt x="9658" y="572"/>
                    <a:pt x="6967" y="283"/>
                    <a:pt x="4277" y="4"/>
                  </a:cubicBezTo>
                  <a:cubicBezTo>
                    <a:pt x="4251" y="1"/>
                    <a:pt x="4225" y="0"/>
                    <a:pt x="419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28"/>
            <p:cNvSpPr/>
            <p:nvPr/>
          </p:nvSpPr>
          <p:spPr>
            <a:xfrm>
              <a:off x="7653525" y="3023550"/>
              <a:ext cx="29450" cy="57300"/>
            </a:xfrm>
            <a:custGeom>
              <a:avLst/>
              <a:gdLst/>
              <a:ahLst/>
              <a:cxnLst/>
              <a:rect l="l" t="t" r="r" b="b"/>
              <a:pathLst>
                <a:path w="1178" h="2292" extrusionOk="0">
                  <a:moveTo>
                    <a:pt x="765" y="0"/>
                  </a:moveTo>
                  <a:cubicBezTo>
                    <a:pt x="613" y="152"/>
                    <a:pt x="389" y="284"/>
                    <a:pt x="325" y="467"/>
                  </a:cubicBezTo>
                  <a:cubicBezTo>
                    <a:pt x="187" y="839"/>
                    <a:pt x="114" y="1242"/>
                    <a:pt x="50" y="1637"/>
                  </a:cubicBezTo>
                  <a:cubicBezTo>
                    <a:pt x="0" y="1938"/>
                    <a:pt x="48" y="2292"/>
                    <a:pt x="395" y="2292"/>
                  </a:cubicBezTo>
                  <a:cubicBezTo>
                    <a:pt x="402" y="2292"/>
                    <a:pt x="409" y="2292"/>
                    <a:pt x="416" y="2291"/>
                  </a:cubicBezTo>
                  <a:cubicBezTo>
                    <a:pt x="618" y="2287"/>
                    <a:pt x="884" y="2003"/>
                    <a:pt x="985" y="1778"/>
                  </a:cubicBezTo>
                  <a:cubicBezTo>
                    <a:pt x="1117" y="1494"/>
                    <a:pt x="1117" y="1141"/>
                    <a:pt x="1163" y="880"/>
                  </a:cubicBezTo>
                  <a:cubicBezTo>
                    <a:pt x="1154" y="724"/>
                    <a:pt x="1177" y="619"/>
                    <a:pt x="1136" y="545"/>
                  </a:cubicBezTo>
                  <a:cubicBezTo>
                    <a:pt x="1026" y="358"/>
                    <a:pt x="889" y="179"/>
                    <a:pt x="7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28"/>
            <p:cNvSpPr/>
            <p:nvPr/>
          </p:nvSpPr>
          <p:spPr>
            <a:xfrm>
              <a:off x="7614875" y="2771800"/>
              <a:ext cx="35550" cy="73025"/>
            </a:xfrm>
            <a:custGeom>
              <a:avLst/>
              <a:gdLst/>
              <a:ahLst/>
              <a:cxnLst/>
              <a:rect l="l" t="t" r="r" b="b"/>
              <a:pathLst>
                <a:path w="1422" h="2921" extrusionOk="0">
                  <a:moveTo>
                    <a:pt x="954" y="0"/>
                  </a:moveTo>
                  <a:cubicBezTo>
                    <a:pt x="788" y="188"/>
                    <a:pt x="582" y="358"/>
                    <a:pt x="477" y="573"/>
                  </a:cubicBezTo>
                  <a:cubicBezTo>
                    <a:pt x="340" y="867"/>
                    <a:pt x="266" y="1196"/>
                    <a:pt x="184" y="1513"/>
                  </a:cubicBezTo>
                  <a:cubicBezTo>
                    <a:pt x="111" y="1797"/>
                    <a:pt x="1" y="2090"/>
                    <a:pt x="28" y="2365"/>
                  </a:cubicBezTo>
                  <a:cubicBezTo>
                    <a:pt x="42" y="2558"/>
                    <a:pt x="256" y="2737"/>
                    <a:pt x="386" y="2920"/>
                  </a:cubicBezTo>
                  <a:cubicBezTo>
                    <a:pt x="546" y="2796"/>
                    <a:pt x="788" y="2704"/>
                    <a:pt x="843" y="2544"/>
                  </a:cubicBezTo>
                  <a:cubicBezTo>
                    <a:pt x="1059" y="1948"/>
                    <a:pt x="1215" y="1324"/>
                    <a:pt x="1421" y="615"/>
                  </a:cubicBezTo>
                  <a:cubicBezTo>
                    <a:pt x="1266" y="413"/>
                    <a:pt x="1110" y="205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28"/>
            <p:cNvSpPr/>
            <p:nvPr/>
          </p:nvSpPr>
          <p:spPr>
            <a:xfrm>
              <a:off x="7623150" y="2951000"/>
              <a:ext cx="26125" cy="48300"/>
            </a:xfrm>
            <a:custGeom>
              <a:avLst/>
              <a:gdLst/>
              <a:ahLst/>
              <a:cxnLst/>
              <a:rect l="l" t="t" r="r" b="b"/>
              <a:pathLst>
                <a:path w="1045" h="1932" extrusionOk="0">
                  <a:moveTo>
                    <a:pt x="619" y="0"/>
                  </a:moveTo>
                  <a:cubicBezTo>
                    <a:pt x="476" y="161"/>
                    <a:pt x="280" y="298"/>
                    <a:pt x="206" y="482"/>
                  </a:cubicBezTo>
                  <a:cubicBezTo>
                    <a:pt x="87" y="784"/>
                    <a:pt x="9" y="1114"/>
                    <a:pt x="4" y="1436"/>
                  </a:cubicBezTo>
                  <a:cubicBezTo>
                    <a:pt x="0" y="1605"/>
                    <a:pt x="151" y="1889"/>
                    <a:pt x="289" y="1926"/>
                  </a:cubicBezTo>
                  <a:cubicBezTo>
                    <a:pt x="305" y="1930"/>
                    <a:pt x="324" y="1932"/>
                    <a:pt x="343" y="1932"/>
                  </a:cubicBezTo>
                  <a:cubicBezTo>
                    <a:pt x="502" y="1932"/>
                    <a:pt x="742" y="1809"/>
                    <a:pt x="812" y="1683"/>
                  </a:cubicBezTo>
                  <a:cubicBezTo>
                    <a:pt x="958" y="1421"/>
                    <a:pt x="989" y="1100"/>
                    <a:pt x="1044" y="894"/>
                  </a:cubicBezTo>
                  <a:cubicBezTo>
                    <a:pt x="1021" y="706"/>
                    <a:pt x="1035" y="601"/>
                    <a:pt x="989" y="528"/>
                  </a:cubicBezTo>
                  <a:cubicBezTo>
                    <a:pt x="880" y="344"/>
                    <a:pt x="747" y="174"/>
                    <a:pt x="6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28"/>
            <p:cNvSpPr/>
            <p:nvPr/>
          </p:nvSpPr>
          <p:spPr>
            <a:xfrm>
              <a:off x="7605475" y="3105125"/>
              <a:ext cx="25800" cy="47525"/>
            </a:xfrm>
            <a:custGeom>
              <a:avLst/>
              <a:gdLst/>
              <a:ahLst/>
              <a:cxnLst/>
              <a:rect l="l" t="t" r="r" b="b"/>
              <a:pathLst>
                <a:path w="1032" h="1901" extrusionOk="0">
                  <a:moveTo>
                    <a:pt x="693" y="0"/>
                  </a:moveTo>
                  <a:cubicBezTo>
                    <a:pt x="611" y="0"/>
                    <a:pt x="466" y="116"/>
                    <a:pt x="432" y="202"/>
                  </a:cubicBezTo>
                  <a:cubicBezTo>
                    <a:pt x="276" y="610"/>
                    <a:pt x="151" y="1032"/>
                    <a:pt x="1" y="1500"/>
                  </a:cubicBezTo>
                  <a:cubicBezTo>
                    <a:pt x="97" y="1628"/>
                    <a:pt x="175" y="1807"/>
                    <a:pt x="308" y="1885"/>
                  </a:cubicBezTo>
                  <a:cubicBezTo>
                    <a:pt x="326" y="1895"/>
                    <a:pt x="352" y="1900"/>
                    <a:pt x="383" y="1900"/>
                  </a:cubicBezTo>
                  <a:cubicBezTo>
                    <a:pt x="497" y="1900"/>
                    <a:pt x="669" y="1838"/>
                    <a:pt x="684" y="1784"/>
                  </a:cubicBezTo>
                  <a:cubicBezTo>
                    <a:pt x="824" y="1275"/>
                    <a:pt x="936" y="757"/>
                    <a:pt x="1019" y="235"/>
                  </a:cubicBezTo>
                  <a:cubicBezTo>
                    <a:pt x="1032" y="170"/>
                    <a:pt x="826" y="19"/>
                    <a:pt x="706" y="1"/>
                  </a:cubicBezTo>
                  <a:cubicBezTo>
                    <a:pt x="702" y="1"/>
                    <a:pt x="697" y="0"/>
                    <a:pt x="6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28"/>
            <p:cNvSpPr/>
            <p:nvPr/>
          </p:nvSpPr>
          <p:spPr>
            <a:xfrm>
              <a:off x="7564900" y="3012400"/>
              <a:ext cx="31550" cy="60450"/>
            </a:xfrm>
            <a:custGeom>
              <a:avLst/>
              <a:gdLst/>
              <a:ahLst/>
              <a:cxnLst/>
              <a:rect l="l" t="t" r="r" b="b"/>
              <a:pathLst>
                <a:path w="1262" h="2418" extrusionOk="0">
                  <a:moveTo>
                    <a:pt x="886" y="1"/>
                  </a:moveTo>
                  <a:cubicBezTo>
                    <a:pt x="734" y="129"/>
                    <a:pt x="505" y="226"/>
                    <a:pt x="441" y="387"/>
                  </a:cubicBezTo>
                  <a:cubicBezTo>
                    <a:pt x="257" y="822"/>
                    <a:pt x="101" y="1280"/>
                    <a:pt x="33" y="1738"/>
                  </a:cubicBezTo>
                  <a:cubicBezTo>
                    <a:pt x="0" y="1950"/>
                    <a:pt x="207" y="2192"/>
                    <a:pt x="308" y="2417"/>
                  </a:cubicBezTo>
                  <a:cubicBezTo>
                    <a:pt x="519" y="2279"/>
                    <a:pt x="826" y="2187"/>
                    <a:pt x="913" y="1995"/>
                  </a:cubicBezTo>
                  <a:cubicBezTo>
                    <a:pt x="1097" y="1610"/>
                    <a:pt x="1152" y="1166"/>
                    <a:pt x="1262" y="743"/>
                  </a:cubicBezTo>
                  <a:cubicBezTo>
                    <a:pt x="1243" y="739"/>
                    <a:pt x="1224" y="736"/>
                    <a:pt x="1207" y="735"/>
                  </a:cubicBezTo>
                  <a:cubicBezTo>
                    <a:pt x="1207" y="661"/>
                    <a:pt x="1234" y="575"/>
                    <a:pt x="1201" y="515"/>
                  </a:cubicBezTo>
                  <a:cubicBezTo>
                    <a:pt x="1110" y="341"/>
                    <a:pt x="995" y="171"/>
                    <a:pt x="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28"/>
            <p:cNvSpPr/>
            <p:nvPr/>
          </p:nvSpPr>
          <p:spPr>
            <a:xfrm>
              <a:off x="7517700" y="2920625"/>
              <a:ext cx="43575" cy="57400"/>
            </a:xfrm>
            <a:custGeom>
              <a:avLst/>
              <a:gdLst/>
              <a:ahLst/>
              <a:cxnLst/>
              <a:rect l="l" t="t" r="r" b="b"/>
              <a:pathLst>
                <a:path w="1743" h="2296" extrusionOk="0">
                  <a:moveTo>
                    <a:pt x="1401" y="0"/>
                  </a:moveTo>
                  <a:cubicBezTo>
                    <a:pt x="1303" y="0"/>
                    <a:pt x="1190" y="28"/>
                    <a:pt x="1156" y="74"/>
                  </a:cubicBezTo>
                  <a:cubicBezTo>
                    <a:pt x="757" y="634"/>
                    <a:pt x="390" y="1216"/>
                    <a:pt x="1" y="1812"/>
                  </a:cubicBezTo>
                  <a:cubicBezTo>
                    <a:pt x="161" y="2031"/>
                    <a:pt x="234" y="2247"/>
                    <a:pt x="363" y="2283"/>
                  </a:cubicBezTo>
                  <a:cubicBezTo>
                    <a:pt x="388" y="2291"/>
                    <a:pt x="419" y="2295"/>
                    <a:pt x="453" y="2295"/>
                  </a:cubicBezTo>
                  <a:cubicBezTo>
                    <a:pt x="593" y="2295"/>
                    <a:pt x="779" y="2230"/>
                    <a:pt x="830" y="2142"/>
                  </a:cubicBezTo>
                  <a:cubicBezTo>
                    <a:pt x="1150" y="1589"/>
                    <a:pt x="1441" y="1020"/>
                    <a:pt x="1701" y="436"/>
                  </a:cubicBezTo>
                  <a:cubicBezTo>
                    <a:pt x="1743" y="340"/>
                    <a:pt x="1642" y="115"/>
                    <a:pt x="1541" y="33"/>
                  </a:cubicBezTo>
                  <a:cubicBezTo>
                    <a:pt x="1513" y="10"/>
                    <a:pt x="1460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28"/>
            <p:cNvSpPr/>
            <p:nvPr/>
          </p:nvSpPr>
          <p:spPr>
            <a:xfrm>
              <a:off x="7496700" y="3090875"/>
              <a:ext cx="26775" cy="39600"/>
            </a:xfrm>
            <a:custGeom>
              <a:avLst/>
              <a:gdLst/>
              <a:ahLst/>
              <a:cxnLst/>
              <a:rect l="l" t="t" r="r" b="b"/>
              <a:pathLst>
                <a:path w="1071" h="1584" extrusionOk="0">
                  <a:moveTo>
                    <a:pt x="733" y="0"/>
                  </a:moveTo>
                  <a:cubicBezTo>
                    <a:pt x="611" y="0"/>
                    <a:pt x="431" y="90"/>
                    <a:pt x="386" y="185"/>
                  </a:cubicBezTo>
                  <a:cubicBezTo>
                    <a:pt x="225" y="501"/>
                    <a:pt x="129" y="854"/>
                    <a:pt x="1" y="1207"/>
                  </a:cubicBezTo>
                  <a:cubicBezTo>
                    <a:pt x="80" y="1350"/>
                    <a:pt x="120" y="1533"/>
                    <a:pt x="217" y="1569"/>
                  </a:cubicBezTo>
                  <a:cubicBezTo>
                    <a:pt x="240" y="1579"/>
                    <a:pt x="271" y="1583"/>
                    <a:pt x="304" y="1583"/>
                  </a:cubicBezTo>
                  <a:cubicBezTo>
                    <a:pt x="416" y="1583"/>
                    <a:pt x="561" y="1536"/>
                    <a:pt x="593" y="1473"/>
                  </a:cubicBezTo>
                  <a:cubicBezTo>
                    <a:pt x="776" y="1111"/>
                    <a:pt x="932" y="736"/>
                    <a:pt x="1042" y="345"/>
                  </a:cubicBezTo>
                  <a:cubicBezTo>
                    <a:pt x="1070" y="259"/>
                    <a:pt x="896" y="34"/>
                    <a:pt x="782" y="6"/>
                  </a:cubicBezTo>
                  <a:cubicBezTo>
                    <a:pt x="767" y="2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28"/>
            <p:cNvSpPr/>
            <p:nvPr/>
          </p:nvSpPr>
          <p:spPr>
            <a:xfrm>
              <a:off x="7477475" y="2992650"/>
              <a:ext cx="36475" cy="58075"/>
            </a:xfrm>
            <a:custGeom>
              <a:avLst/>
              <a:gdLst/>
              <a:ahLst/>
              <a:cxnLst/>
              <a:rect l="l" t="t" r="r" b="b"/>
              <a:pathLst>
                <a:path w="1459" h="2323" extrusionOk="0">
                  <a:moveTo>
                    <a:pt x="1102" y="0"/>
                  </a:moveTo>
                  <a:cubicBezTo>
                    <a:pt x="948" y="0"/>
                    <a:pt x="723" y="98"/>
                    <a:pt x="667" y="214"/>
                  </a:cubicBezTo>
                  <a:cubicBezTo>
                    <a:pt x="423" y="700"/>
                    <a:pt x="203" y="1208"/>
                    <a:pt x="52" y="1731"/>
                  </a:cubicBezTo>
                  <a:cubicBezTo>
                    <a:pt x="1" y="1891"/>
                    <a:pt x="198" y="2125"/>
                    <a:pt x="285" y="2322"/>
                  </a:cubicBezTo>
                  <a:cubicBezTo>
                    <a:pt x="482" y="2230"/>
                    <a:pt x="785" y="2184"/>
                    <a:pt x="857" y="2034"/>
                  </a:cubicBezTo>
                  <a:cubicBezTo>
                    <a:pt x="1101" y="1529"/>
                    <a:pt x="1257" y="984"/>
                    <a:pt x="1458" y="416"/>
                  </a:cubicBezTo>
                  <a:cubicBezTo>
                    <a:pt x="1343" y="255"/>
                    <a:pt x="1261" y="21"/>
                    <a:pt x="1147" y="3"/>
                  </a:cubicBezTo>
                  <a:cubicBezTo>
                    <a:pt x="1133" y="1"/>
                    <a:pt x="1118" y="0"/>
                    <a:pt x="11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28"/>
            <p:cNvSpPr/>
            <p:nvPr/>
          </p:nvSpPr>
          <p:spPr>
            <a:xfrm>
              <a:off x="7456425" y="2891950"/>
              <a:ext cx="48275" cy="44075"/>
            </a:xfrm>
            <a:custGeom>
              <a:avLst/>
              <a:gdLst/>
              <a:ahLst/>
              <a:cxnLst/>
              <a:rect l="l" t="t" r="r" b="b"/>
              <a:pathLst>
                <a:path w="1931" h="1763" extrusionOk="0">
                  <a:moveTo>
                    <a:pt x="1601" y="0"/>
                  </a:moveTo>
                  <a:cubicBezTo>
                    <a:pt x="1543" y="0"/>
                    <a:pt x="1481" y="22"/>
                    <a:pt x="1421" y="71"/>
                  </a:cubicBezTo>
                  <a:cubicBezTo>
                    <a:pt x="979" y="418"/>
                    <a:pt x="572" y="808"/>
                    <a:pt x="206" y="1236"/>
                  </a:cubicBezTo>
                  <a:cubicBezTo>
                    <a:pt x="0" y="1486"/>
                    <a:pt x="204" y="1763"/>
                    <a:pt x="530" y="1763"/>
                  </a:cubicBezTo>
                  <a:cubicBezTo>
                    <a:pt x="538" y="1763"/>
                    <a:pt x="546" y="1762"/>
                    <a:pt x="554" y="1762"/>
                  </a:cubicBezTo>
                  <a:cubicBezTo>
                    <a:pt x="1013" y="1743"/>
                    <a:pt x="1869" y="923"/>
                    <a:pt x="1907" y="466"/>
                  </a:cubicBezTo>
                  <a:cubicBezTo>
                    <a:pt x="1931" y="203"/>
                    <a:pt x="1781" y="0"/>
                    <a:pt x="16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28"/>
            <p:cNvSpPr/>
            <p:nvPr/>
          </p:nvSpPr>
          <p:spPr>
            <a:xfrm>
              <a:off x="7405175" y="2966725"/>
              <a:ext cx="42775" cy="50000"/>
            </a:xfrm>
            <a:custGeom>
              <a:avLst/>
              <a:gdLst/>
              <a:ahLst/>
              <a:cxnLst/>
              <a:rect l="l" t="t" r="r" b="b"/>
              <a:pathLst>
                <a:path w="1711" h="2000" extrusionOk="0">
                  <a:moveTo>
                    <a:pt x="1277" y="0"/>
                  </a:moveTo>
                  <a:cubicBezTo>
                    <a:pt x="1175" y="0"/>
                    <a:pt x="1061" y="31"/>
                    <a:pt x="1018" y="86"/>
                  </a:cubicBezTo>
                  <a:cubicBezTo>
                    <a:pt x="678" y="536"/>
                    <a:pt x="349" y="999"/>
                    <a:pt x="60" y="1485"/>
                  </a:cubicBezTo>
                  <a:cubicBezTo>
                    <a:pt x="0" y="1585"/>
                    <a:pt x="83" y="1852"/>
                    <a:pt x="188" y="1947"/>
                  </a:cubicBezTo>
                  <a:cubicBezTo>
                    <a:pt x="225" y="1982"/>
                    <a:pt x="310" y="1999"/>
                    <a:pt x="396" y="1999"/>
                  </a:cubicBezTo>
                  <a:cubicBezTo>
                    <a:pt x="492" y="1999"/>
                    <a:pt x="590" y="1978"/>
                    <a:pt x="623" y="1934"/>
                  </a:cubicBezTo>
                  <a:cubicBezTo>
                    <a:pt x="1004" y="1457"/>
                    <a:pt x="1348" y="948"/>
                    <a:pt x="1710" y="435"/>
                  </a:cubicBezTo>
                  <a:cubicBezTo>
                    <a:pt x="1572" y="233"/>
                    <a:pt x="1517" y="69"/>
                    <a:pt x="1408" y="23"/>
                  </a:cubicBezTo>
                  <a:cubicBezTo>
                    <a:pt x="1373" y="7"/>
                    <a:pt x="1327" y="0"/>
                    <a:pt x="1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28"/>
            <p:cNvSpPr/>
            <p:nvPr/>
          </p:nvSpPr>
          <p:spPr>
            <a:xfrm>
              <a:off x="7380875" y="3055225"/>
              <a:ext cx="35900" cy="35500"/>
            </a:xfrm>
            <a:custGeom>
              <a:avLst/>
              <a:gdLst/>
              <a:ahLst/>
              <a:cxnLst/>
              <a:rect l="l" t="t" r="r" b="b"/>
              <a:pathLst>
                <a:path w="1436" h="1420" extrusionOk="0">
                  <a:moveTo>
                    <a:pt x="882" y="0"/>
                  </a:moveTo>
                  <a:cubicBezTo>
                    <a:pt x="868" y="0"/>
                    <a:pt x="858" y="3"/>
                    <a:pt x="853" y="8"/>
                  </a:cubicBezTo>
                  <a:cubicBezTo>
                    <a:pt x="552" y="317"/>
                    <a:pt x="284" y="656"/>
                    <a:pt x="51" y="1020"/>
                  </a:cubicBezTo>
                  <a:cubicBezTo>
                    <a:pt x="1" y="1102"/>
                    <a:pt x="156" y="1314"/>
                    <a:pt x="198" y="1419"/>
                  </a:cubicBezTo>
                  <a:cubicBezTo>
                    <a:pt x="670" y="1409"/>
                    <a:pt x="1435" y="534"/>
                    <a:pt x="1321" y="227"/>
                  </a:cubicBezTo>
                  <a:cubicBezTo>
                    <a:pt x="1281" y="122"/>
                    <a:pt x="983" y="0"/>
                    <a:pt x="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28"/>
            <p:cNvSpPr/>
            <p:nvPr/>
          </p:nvSpPr>
          <p:spPr>
            <a:xfrm>
              <a:off x="7334250" y="3015350"/>
              <a:ext cx="37250" cy="44550"/>
            </a:xfrm>
            <a:custGeom>
              <a:avLst/>
              <a:gdLst/>
              <a:ahLst/>
              <a:cxnLst/>
              <a:rect l="l" t="t" r="r" b="b"/>
              <a:pathLst>
                <a:path w="1490" h="1782" extrusionOk="0">
                  <a:moveTo>
                    <a:pt x="1187" y="1"/>
                  </a:moveTo>
                  <a:cubicBezTo>
                    <a:pt x="1085" y="1"/>
                    <a:pt x="942" y="57"/>
                    <a:pt x="890" y="126"/>
                  </a:cubicBezTo>
                  <a:cubicBezTo>
                    <a:pt x="591" y="515"/>
                    <a:pt x="315" y="918"/>
                    <a:pt x="60" y="1336"/>
                  </a:cubicBezTo>
                  <a:cubicBezTo>
                    <a:pt x="0" y="1441"/>
                    <a:pt x="74" y="1630"/>
                    <a:pt x="82" y="1781"/>
                  </a:cubicBezTo>
                  <a:cubicBezTo>
                    <a:pt x="123" y="1776"/>
                    <a:pt x="168" y="1776"/>
                    <a:pt x="213" y="1776"/>
                  </a:cubicBezTo>
                  <a:cubicBezTo>
                    <a:pt x="233" y="1776"/>
                    <a:pt x="253" y="1776"/>
                    <a:pt x="273" y="1776"/>
                  </a:cubicBezTo>
                  <a:cubicBezTo>
                    <a:pt x="378" y="1776"/>
                    <a:pt x="478" y="1772"/>
                    <a:pt x="523" y="1721"/>
                  </a:cubicBezTo>
                  <a:cubicBezTo>
                    <a:pt x="867" y="1318"/>
                    <a:pt x="1169" y="882"/>
                    <a:pt x="1489" y="457"/>
                  </a:cubicBezTo>
                  <a:cubicBezTo>
                    <a:pt x="1380" y="236"/>
                    <a:pt x="1344" y="53"/>
                    <a:pt x="1251" y="11"/>
                  </a:cubicBezTo>
                  <a:cubicBezTo>
                    <a:pt x="1234" y="4"/>
                    <a:pt x="1211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28"/>
            <p:cNvSpPr/>
            <p:nvPr/>
          </p:nvSpPr>
          <p:spPr>
            <a:xfrm>
              <a:off x="7860725" y="2673975"/>
              <a:ext cx="489125" cy="257650"/>
            </a:xfrm>
            <a:custGeom>
              <a:avLst/>
              <a:gdLst/>
              <a:ahLst/>
              <a:cxnLst/>
              <a:rect l="l" t="t" r="r" b="b"/>
              <a:pathLst>
                <a:path w="19565" h="10306" extrusionOk="0">
                  <a:moveTo>
                    <a:pt x="12815" y="2689"/>
                  </a:moveTo>
                  <a:cubicBezTo>
                    <a:pt x="12932" y="2906"/>
                    <a:pt x="13030" y="3023"/>
                    <a:pt x="13063" y="3153"/>
                  </a:cubicBezTo>
                  <a:cubicBezTo>
                    <a:pt x="13202" y="3684"/>
                    <a:pt x="13351" y="4214"/>
                    <a:pt x="13445" y="4750"/>
                  </a:cubicBezTo>
                  <a:cubicBezTo>
                    <a:pt x="13469" y="4927"/>
                    <a:pt x="13322" y="5130"/>
                    <a:pt x="13258" y="5322"/>
                  </a:cubicBezTo>
                  <a:cubicBezTo>
                    <a:pt x="13078" y="5228"/>
                    <a:pt x="12826" y="5180"/>
                    <a:pt x="12736" y="5032"/>
                  </a:cubicBezTo>
                  <a:cubicBezTo>
                    <a:pt x="12362" y="4410"/>
                    <a:pt x="12318" y="3721"/>
                    <a:pt x="12481" y="3022"/>
                  </a:cubicBezTo>
                  <a:cubicBezTo>
                    <a:pt x="12504" y="2913"/>
                    <a:pt x="12666" y="2833"/>
                    <a:pt x="12815" y="2689"/>
                  </a:cubicBezTo>
                  <a:close/>
                  <a:moveTo>
                    <a:pt x="2922" y="4311"/>
                  </a:moveTo>
                  <a:cubicBezTo>
                    <a:pt x="2929" y="4311"/>
                    <a:pt x="2935" y="4312"/>
                    <a:pt x="2942" y="4314"/>
                  </a:cubicBezTo>
                  <a:cubicBezTo>
                    <a:pt x="3103" y="4352"/>
                    <a:pt x="3328" y="4547"/>
                    <a:pt x="3355" y="4705"/>
                  </a:cubicBezTo>
                  <a:cubicBezTo>
                    <a:pt x="3409" y="5035"/>
                    <a:pt x="3350" y="5381"/>
                    <a:pt x="3335" y="5774"/>
                  </a:cubicBezTo>
                  <a:cubicBezTo>
                    <a:pt x="3177" y="5890"/>
                    <a:pt x="3033" y="6074"/>
                    <a:pt x="2877" y="6083"/>
                  </a:cubicBezTo>
                  <a:lnTo>
                    <a:pt x="2876" y="6083"/>
                  </a:lnTo>
                  <a:cubicBezTo>
                    <a:pt x="2875" y="6083"/>
                    <a:pt x="2874" y="6083"/>
                    <a:pt x="2873" y="6083"/>
                  </a:cubicBezTo>
                  <a:cubicBezTo>
                    <a:pt x="2768" y="6083"/>
                    <a:pt x="2574" y="5861"/>
                    <a:pt x="2554" y="5722"/>
                  </a:cubicBezTo>
                  <a:cubicBezTo>
                    <a:pt x="2504" y="5369"/>
                    <a:pt x="2494" y="5001"/>
                    <a:pt x="2551" y="4649"/>
                  </a:cubicBezTo>
                  <a:cubicBezTo>
                    <a:pt x="2574" y="4519"/>
                    <a:pt x="2805" y="4311"/>
                    <a:pt x="2922" y="4311"/>
                  </a:cubicBezTo>
                  <a:close/>
                  <a:moveTo>
                    <a:pt x="15077" y="4038"/>
                  </a:moveTo>
                  <a:cubicBezTo>
                    <a:pt x="15158" y="4038"/>
                    <a:pt x="15235" y="4083"/>
                    <a:pt x="15288" y="4185"/>
                  </a:cubicBezTo>
                  <a:cubicBezTo>
                    <a:pt x="15581" y="4726"/>
                    <a:pt x="15768" y="5324"/>
                    <a:pt x="15987" y="5900"/>
                  </a:cubicBezTo>
                  <a:cubicBezTo>
                    <a:pt x="16006" y="5941"/>
                    <a:pt x="15975" y="6008"/>
                    <a:pt x="15943" y="6192"/>
                  </a:cubicBezTo>
                  <a:cubicBezTo>
                    <a:pt x="15919" y="6191"/>
                    <a:pt x="15893" y="6190"/>
                    <a:pt x="15868" y="6190"/>
                  </a:cubicBezTo>
                  <a:cubicBezTo>
                    <a:pt x="15801" y="6190"/>
                    <a:pt x="15731" y="6194"/>
                    <a:pt x="15662" y="6194"/>
                  </a:cubicBezTo>
                  <a:cubicBezTo>
                    <a:pt x="15571" y="6194"/>
                    <a:pt x="15482" y="6186"/>
                    <a:pt x="15409" y="6149"/>
                  </a:cubicBezTo>
                  <a:cubicBezTo>
                    <a:pt x="14991" y="5933"/>
                    <a:pt x="14582" y="4752"/>
                    <a:pt x="14750" y="4321"/>
                  </a:cubicBezTo>
                  <a:cubicBezTo>
                    <a:pt x="14820" y="4146"/>
                    <a:pt x="14953" y="4038"/>
                    <a:pt x="15077" y="4038"/>
                  </a:cubicBezTo>
                  <a:close/>
                  <a:moveTo>
                    <a:pt x="8599" y="4367"/>
                  </a:moveTo>
                  <a:cubicBezTo>
                    <a:pt x="8679" y="4605"/>
                    <a:pt x="8819" y="4841"/>
                    <a:pt x="8825" y="5079"/>
                  </a:cubicBezTo>
                  <a:cubicBezTo>
                    <a:pt x="8838" y="5463"/>
                    <a:pt x="8796" y="5848"/>
                    <a:pt x="8703" y="6221"/>
                  </a:cubicBezTo>
                  <a:cubicBezTo>
                    <a:pt x="8654" y="6413"/>
                    <a:pt x="8451" y="6571"/>
                    <a:pt x="8315" y="6744"/>
                  </a:cubicBezTo>
                  <a:lnTo>
                    <a:pt x="8316" y="6745"/>
                  </a:lnTo>
                  <a:cubicBezTo>
                    <a:pt x="8146" y="6585"/>
                    <a:pt x="7846" y="6445"/>
                    <a:pt x="7822" y="6264"/>
                  </a:cubicBezTo>
                  <a:cubicBezTo>
                    <a:pt x="7760" y="5802"/>
                    <a:pt x="7820" y="5329"/>
                    <a:pt x="7834" y="4746"/>
                  </a:cubicBezTo>
                  <a:cubicBezTo>
                    <a:pt x="8101" y="4613"/>
                    <a:pt x="8351" y="4488"/>
                    <a:pt x="8599" y="4367"/>
                  </a:cubicBezTo>
                  <a:close/>
                  <a:moveTo>
                    <a:pt x="10499" y="5750"/>
                  </a:moveTo>
                  <a:cubicBezTo>
                    <a:pt x="10950" y="5953"/>
                    <a:pt x="11303" y="7165"/>
                    <a:pt x="11084" y="7451"/>
                  </a:cubicBezTo>
                  <a:cubicBezTo>
                    <a:pt x="10985" y="7576"/>
                    <a:pt x="10861" y="7635"/>
                    <a:pt x="10748" y="7635"/>
                  </a:cubicBezTo>
                  <a:cubicBezTo>
                    <a:pt x="10621" y="7635"/>
                    <a:pt x="10507" y="7561"/>
                    <a:pt x="10456" y="7424"/>
                  </a:cubicBezTo>
                  <a:cubicBezTo>
                    <a:pt x="10281" y="6983"/>
                    <a:pt x="10221" y="6493"/>
                    <a:pt x="10170" y="6016"/>
                  </a:cubicBezTo>
                  <a:cubicBezTo>
                    <a:pt x="10163" y="5930"/>
                    <a:pt x="10416" y="5812"/>
                    <a:pt x="10499" y="5750"/>
                  </a:cubicBezTo>
                  <a:close/>
                  <a:moveTo>
                    <a:pt x="5820" y="6172"/>
                  </a:moveTo>
                  <a:cubicBezTo>
                    <a:pt x="5847" y="6172"/>
                    <a:pt x="5871" y="6176"/>
                    <a:pt x="5889" y="6185"/>
                  </a:cubicBezTo>
                  <a:cubicBezTo>
                    <a:pt x="6233" y="6362"/>
                    <a:pt x="6575" y="7625"/>
                    <a:pt x="6432" y="8011"/>
                  </a:cubicBezTo>
                  <a:cubicBezTo>
                    <a:pt x="6357" y="8202"/>
                    <a:pt x="6222" y="8284"/>
                    <a:pt x="6099" y="8284"/>
                  </a:cubicBezTo>
                  <a:cubicBezTo>
                    <a:pt x="5991" y="8284"/>
                    <a:pt x="5892" y="8222"/>
                    <a:pt x="5850" y="8116"/>
                  </a:cubicBezTo>
                  <a:cubicBezTo>
                    <a:pt x="5624" y="7543"/>
                    <a:pt x="5521" y="6917"/>
                    <a:pt x="5395" y="6304"/>
                  </a:cubicBezTo>
                  <a:cubicBezTo>
                    <a:pt x="5395" y="6295"/>
                    <a:pt x="5666" y="6172"/>
                    <a:pt x="5820" y="6172"/>
                  </a:cubicBezTo>
                  <a:close/>
                  <a:moveTo>
                    <a:pt x="1807" y="7003"/>
                  </a:moveTo>
                  <a:cubicBezTo>
                    <a:pt x="1809" y="7003"/>
                    <a:pt x="1811" y="7003"/>
                    <a:pt x="1813" y="7003"/>
                  </a:cubicBezTo>
                  <a:cubicBezTo>
                    <a:pt x="1950" y="7017"/>
                    <a:pt x="2167" y="7130"/>
                    <a:pt x="2197" y="7245"/>
                  </a:cubicBezTo>
                  <a:cubicBezTo>
                    <a:pt x="2331" y="7739"/>
                    <a:pt x="2411" y="8257"/>
                    <a:pt x="2509" y="8751"/>
                  </a:cubicBezTo>
                  <a:cubicBezTo>
                    <a:pt x="2306" y="8923"/>
                    <a:pt x="2188" y="9102"/>
                    <a:pt x="2071" y="9102"/>
                  </a:cubicBezTo>
                  <a:cubicBezTo>
                    <a:pt x="2070" y="9102"/>
                    <a:pt x="2070" y="9102"/>
                    <a:pt x="2070" y="9102"/>
                  </a:cubicBezTo>
                  <a:lnTo>
                    <a:pt x="2068" y="9102"/>
                  </a:lnTo>
                  <a:cubicBezTo>
                    <a:pt x="1918" y="9098"/>
                    <a:pt x="1654" y="8966"/>
                    <a:pt x="1641" y="8863"/>
                  </a:cubicBezTo>
                  <a:cubicBezTo>
                    <a:pt x="1561" y="8331"/>
                    <a:pt x="1528" y="7793"/>
                    <a:pt x="1520" y="7254"/>
                  </a:cubicBezTo>
                  <a:cubicBezTo>
                    <a:pt x="1516" y="7166"/>
                    <a:pt x="1710" y="7003"/>
                    <a:pt x="1807" y="7003"/>
                  </a:cubicBezTo>
                  <a:close/>
                  <a:moveTo>
                    <a:pt x="17051" y="1"/>
                  </a:moveTo>
                  <a:cubicBezTo>
                    <a:pt x="16635" y="328"/>
                    <a:pt x="16260" y="625"/>
                    <a:pt x="15884" y="911"/>
                  </a:cubicBezTo>
                  <a:cubicBezTo>
                    <a:pt x="15800" y="977"/>
                    <a:pt x="15694" y="1020"/>
                    <a:pt x="15597" y="1046"/>
                  </a:cubicBezTo>
                  <a:cubicBezTo>
                    <a:pt x="15266" y="1135"/>
                    <a:pt x="14901" y="1142"/>
                    <a:pt x="14615" y="1296"/>
                  </a:cubicBezTo>
                  <a:cubicBezTo>
                    <a:pt x="11432" y="2417"/>
                    <a:pt x="8871" y="2740"/>
                    <a:pt x="5942" y="2740"/>
                  </a:cubicBezTo>
                  <a:cubicBezTo>
                    <a:pt x="5230" y="2740"/>
                    <a:pt x="4496" y="2721"/>
                    <a:pt x="3726" y="2689"/>
                  </a:cubicBezTo>
                  <a:cubicBezTo>
                    <a:pt x="2875" y="2655"/>
                    <a:pt x="1860" y="2625"/>
                    <a:pt x="1014" y="2525"/>
                  </a:cubicBezTo>
                  <a:cubicBezTo>
                    <a:pt x="1001" y="2559"/>
                    <a:pt x="809" y="3659"/>
                    <a:pt x="801" y="3694"/>
                  </a:cubicBezTo>
                  <a:lnTo>
                    <a:pt x="794" y="3711"/>
                  </a:lnTo>
                  <a:cubicBezTo>
                    <a:pt x="728" y="3970"/>
                    <a:pt x="662" y="4230"/>
                    <a:pt x="602" y="4487"/>
                  </a:cubicBezTo>
                  <a:cubicBezTo>
                    <a:pt x="588" y="4536"/>
                    <a:pt x="577" y="4591"/>
                    <a:pt x="567" y="4640"/>
                  </a:cubicBezTo>
                  <a:cubicBezTo>
                    <a:pt x="514" y="4866"/>
                    <a:pt x="466" y="5093"/>
                    <a:pt x="420" y="5316"/>
                  </a:cubicBezTo>
                  <a:cubicBezTo>
                    <a:pt x="320" y="5803"/>
                    <a:pt x="237" y="6287"/>
                    <a:pt x="173" y="6758"/>
                  </a:cubicBezTo>
                  <a:cubicBezTo>
                    <a:pt x="153" y="6883"/>
                    <a:pt x="139" y="7010"/>
                    <a:pt x="126" y="7134"/>
                  </a:cubicBezTo>
                  <a:cubicBezTo>
                    <a:pt x="15" y="8132"/>
                    <a:pt x="1" y="9085"/>
                    <a:pt x="133" y="9941"/>
                  </a:cubicBezTo>
                  <a:cubicBezTo>
                    <a:pt x="152" y="10068"/>
                    <a:pt x="174" y="10188"/>
                    <a:pt x="197" y="10306"/>
                  </a:cubicBezTo>
                  <a:cubicBezTo>
                    <a:pt x="2650" y="10064"/>
                    <a:pt x="5099" y="9777"/>
                    <a:pt x="7485" y="9097"/>
                  </a:cubicBezTo>
                  <a:cubicBezTo>
                    <a:pt x="9948" y="8393"/>
                    <a:pt x="12433" y="7760"/>
                    <a:pt x="14886" y="7007"/>
                  </a:cubicBezTo>
                  <a:cubicBezTo>
                    <a:pt x="15838" y="6717"/>
                    <a:pt x="16726" y="6200"/>
                    <a:pt x="17639" y="5771"/>
                  </a:cubicBezTo>
                  <a:cubicBezTo>
                    <a:pt x="17801" y="5696"/>
                    <a:pt x="18052" y="5591"/>
                    <a:pt x="18078" y="5464"/>
                  </a:cubicBezTo>
                  <a:cubicBezTo>
                    <a:pt x="18172" y="4940"/>
                    <a:pt x="18658" y="4877"/>
                    <a:pt x="18971" y="4611"/>
                  </a:cubicBezTo>
                  <a:cubicBezTo>
                    <a:pt x="19138" y="4474"/>
                    <a:pt x="19324" y="4363"/>
                    <a:pt x="19565" y="4196"/>
                  </a:cubicBezTo>
                  <a:cubicBezTo>
                    <a:pt x="19185" y="3484"/>
                    <a:pt x="18839" y="2780"/>
                    <a:pt x="18436" y="2113"/>
                  </a:cubicBezTo>
                  <a:cubicBezTo>
                    <a:pt x="18025" y="1425"/>
                    <a:pt x="17557" y="767"/>
                    <a:pt x="17051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28"/>
            <p:cNvSpPr/>
            <p:nvPr/>
          </p:nvSpPr>
          <p:spPr>
            <a:xfrm>
              <a:off x="8225300" y="2774900"/>
              <a:ext cx="35575" cy="53950"/>
            </a:xfrm>
            <a:custGeom>
              <a:avLst/>
              <a:gdLst/>
              <a:ahLst/>
              <a:cxnLst/>
              <a:rect l="l" t="t" r="r" b="b"/>
              <a:pathLst>
                <a:path w="1423" h="2158" extrusionOk="0">
                  <a:moveTo>
                    <a:pt x="495" y="1"/>
                  </a:moveTo>
                  <a:cubicBezTo>
                    <a:pt x="371" y="1"/>
                    <a:pt x="237" y="109"/>
                    <a:pt x="167" y="284"/>
                  </a:cubicBezTo>
                  <a:cubicBezTo>
                    <a:pt x="0" y="715"/>
                    <a:pt x="409" y="1896"/>
                    <a:pt x="827" y="2112"/>
                  </a:cubicBezTo>
                  <a:cubicBezTo>
                    <a:pt x="899" y="2149"/>
                    <a:pt x="988" y="2157"/>
                    <a:pt x="1079" y="2157"/>
                  </a:cubicBezTo>
                  <a:cubicBezTo>
                    <a:pt x="1148" y="2157"/>
                    <a:pt x="1218" y="2153"/>
                    <a:pt x="1285" y="2153"/>
                  </a:cubicBezTo>
                  <a:cubicBezTo>
                    <a:pt x="1310" y="2153"/>
                    <a:pt x="1336" y="2154"/>
                    <a:pt x="1360" y="2155"/>
                  </a:cubicBezTo>
                  <a:cubicBezTo>
                    <a:pt x="1392" y="1971"/>
                    <a:pt x="1423" y="1904"/>
                    <a:pt x="1404" y="1863"/>
                  </a:cubicBezTo>
                  <a:cubicBezTo>
                    <a:pt x="1185" y="1287"/>
                    <a:pt x="998" y="689"/>
                    <a:pt x="705" y="148"/>
                  </a:cubicBezTo>
                  <a:cubicBezTo>
                    <a:pt x="652" y="46"/>
                    <a:pt x="576" y="1"/>
                    <a:pt x="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8"/>
            <p:cNvSpPr/>
            <p:nvPr/>
          </p:nvSpPr>
          <p:spPr>
            <a:xfrm>
              <a:off x="8168675" y="2741200"/>
              <a:ext cx="28775" cy="65825"/>
            </a:xfrm>
            <a:custGeom>
              <a:avLst/>
              <a:gdLst/>
              <a:ahLst/>
              <a:cxnLst/>
              <a:rect l="l" t="t" r="r" b="b"/>
              <a:pathLst>
                <a:path w="1151" h="2633" extrusionOk="0">
                  <a:moveTo>
                    <a:pt x="497" y="0"/>
                  </a:moveTo>
                  <a:cubicBezTo>
                    <a:pt x="348" y="144"/>
                    <a:pt x="186" y="223"/>
                    <a:pt x="163" y="333"/>
                  </a:cubicBezTo>
                  <a:cubicBezTo>
                    <a:pt x="0" y="1032"/>
                    <a:pt x="44" y="1722"/>
                    <a:pt x="418" y="2343"/>
                  </a:cubicBezTo>
                  <a:cubicBezTo>
                    <a:pt x="508" y="2491"/>
                    <a:pt x="759" y="2539"/>
                    <a:pt x="940" y="2633"/>
                  </a:cubicBezTo>
                  <a:cubicBezTo>
                    <a:pt x="1004" y="2442"/>
                    <a:pt x="1151" y="2238"/>
                    <a:pt x="1127" y="2061"/>
                  </a:cubicBezTo>
                  <a:cubicBezTo>
                    <a:pt x="1033" y="1525"/>
                    <a:pt x="884" y="995"/>
                    <a:pt x="745" y="464"/>
                  </a:cubicBezTo>
                  <a:cubicBezTo>
                    <a:pt x="712" y="334"/>
                    <a:pt x="614" y="217"/>
                    <a:pt x="4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28"/>
            <p:cNvSpPr/>
            <p:nvPr/>
          </p:nvSpPr>
          <p:spPr>
            <a:xfrm>
              <a:off x="8114775" y="2817700"/>
              <a:ext cx="28525" cy="47150"/>
            </a:xfrm>
            <a:custGeom>
              <a:avLst/>
              <a:gdLst/>
              <a:ahLst/>
              <a:cxnLst/>
              <a:rect l="l" t="t" r="r" b="b"/>
              <a:pathLst>
                <a:path w="1141" h="1886" extrusionOk="0">
                  <a:moveTo>
                    <a:pt x="337" y="0"/>
                  </a:moveTo>
                  <a:cubicBezTo>
                    <a:pt x="254" y="62"/>
                    <a:pt x="1" y="181"/>
                    <a:pt x="8" y="266"/>
                  </a:cubicBezTo>
                  <a:cubicBezTo>
                    <a:pt x="59" y="743"/>
                    <a:pt x="121" y="1233"/>
                    <a:pt x="294" y="1674"/>
                  </a:cubicBezTo>
                  <a:cubicBezTo>
                    <a:pt x="345" y="1811"/>
                    <a:pt x="459" y="1885"/>
                    <a:pt x="586" y="1885"/>
                  </a:cubicBezTo>
                  <a:cubicBezTo>
                    <a:pt x="699" y="1885"/>
                    <a:pt x="823" y="1826"/>
                    <a:pt x="922" y="1700"/>
                  </a:cubicBezTo>
                  <a:cubicBezTo>
                    <a:pt x="1141" y="1416"/>
                    <a:pt x="788" y="204"/>
                    <a:pt x="3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28"/>
            <p:cNvSpPr/>
            <p:nvPr/>
          </p:nvSpPr>
          <p:spPr>
            <a:xfrm>
              <a:off x="7806750" y="2605675"/>
              <a:ext cx="429375" cy="142900"/>
            </a:xfrm>
            <a:custGeom>
              <a:avLst/>
              <a:gdLst/>
              <a:ahLst/>
              <a:cxnLst/>
              <a:rect l="l" t="t" r="r" b="b"/>
              <a:pathLst>
                <a:path w="17175" h="5716" extrusionOk="0">
                  <a:moveTo>
                    <a:pt x="14133" y="1370"/>
                  </a:moveTo>
                  <a:cubicBezTo>
                    <a:pt x="14228" y="1370"/>
                    <a:pt x="14338" y="1403"/>
                    <a:pt x="14437" y="1460"/>
                  </a:cubicBezTo>
                  <a:cubicBezTo>
                    <a:pt x="14811" y="1673"/>
                    <a:pt x="15185" y="2893"/>
                    <a:pt x="14975" y="3382"/>
                  </a:cubicBezTo>
                  <a:cubicBezTo>
                    <a:pt x="14916" y="3511"/>
                    <a:pt x="14817" y="3580"/>
                    <a:pt x="14715" y="3580"/>
                  </a:cubicBezTo>
                  <a:cubicBezTo>
                    <a:pt x="14616" y="3580"/>
                    <a:pt x="14515" y="3514"/>
                    <a:pt x="14449" y="3371"/>
                  </a:cubicBezTo>
                  <a:cubicBezTo>
                    <a:pt x="14206" y="2829"/>
                    <a:pt x="14000" y="2259"/>
                    <a:pt x="13900" y="1676"/>
                  </a:cubicBezTo>
                  <a:cubicBezTo>
                    <a:pt x="13862" y="1459"/>
                    <a:pt x="13977" y="1370"/>
                    <a:pt x="14133" y="1370"/>
                  </a:cubicBezTo>
                  <a:close/>
                  <a:moveTo>
                    <a:pt x="9331" y="2710"/>
                  </a:moveTo>
                  <a:cubicBezTo>
                    <a:pt x="9439" y="2710"/>
                    <a:pt x="9625" y="2898"/>
                    <a:pt x="9642" y="3018"/>
                  </a:cubicBezTo>
                  <a:cubicBezTo>
                    <a:pt x="9690" y="3411"/>
                    <a:pt x="9697" y="3807"/>
                    <a:pt x="9667" y="4202"/>
                  </a:cubicBezTo>
                  <a:cubicBezTo>
                    <a:pt x="9657" y="4314"/>
                    <a:pt x="9453" y="4498"/>
                    <a:pt x="9346" y="4498"/>
                  </a:cubicBezTo>
                  <a:cubicBezTo>
                    <a:pt x="9344" y="4498"/>
                    <a:pt x="9343" y="4498"/>
                    <a:pt x="9341" y="4498"/>
                  </a:cubicBezTo>
                  <a:cubicBezTo>
                    <a:pt x="9199" y="4482"/>
                    <a:pt x="8967" y="4334"/>
                    <a:pt x="8949" y="4214"/>
                  </a:cubicBezTo>
                  <a:cubicBezTo>
                    <a:pt x="8888" y="3826"/>
                    <a:pt x="8903" y="3429"/>
                    <a:pt x="8893" y="2998"/>
                  </a:cubicBezTo>
                  <a:cubicBezTo>
                    <a:pt x="9063" y="2878"/>
                    <a:pt x="9195" y="2712"/>
                    <a:pt x="9329" y="2710"/>
                  </a:cubicBezTo>
                  <a:cubicBezTo>
                    <a:pt x="9329" y="2710"/>
                    <a:pt x="9330" y="2710"/>
                    <a:pt x="9331" y="2710"/>
                  </a:cubicBezTo>
                  <a:close/>
                  <a:moveTo>
                    <a:pt x="5205" y="3578"/>
                  </a:moveTo>
                  <a:cubicBezTo>
                    <a:pt x="5224" y="3578"/>
                    <a:pt x="5242" y="3580"/>
                    <a:pt x="5257" y="3584"/>
                  </a:cubicBezTo>
                  <a:cubicBezTo>
                    <a:pt x="5595" y="3675"/>
                    <a:pt x="5810" y="4491"/>
                    <a:pt x="5591" y="5035"/>
                  </a:cubicBezTo>
                  <a:cubicBezTo>
                    <a:pt x="5506" y="5052"/>
                    <a:pt x="5353" y="5131"/>
                    <a:pt x="5212" y="5131"/>
                  </a:cubicBezTo>
                  <a:cubicBezTo>
                    <a:pt x="5184" y="5131"/>
                    <a:pt x="5156" y="5128"/>
                    <a:pt x="5130" y="5121"/>
                  </a:cubicBezTo>
                  <a:cubicBezTo>
                    <a:pt x="4843" y="5049"/>
                    <a:pt x="4612" y="4145"/>
                    <a:pt x="4799" y="3789"/>
                  </a:cubicBezTo>
                  <a:cubicBezTo>
                    <a:pt x="4858" y="3683"/>
                    <a:pt x="5068" y="3578"/>
                    <a:pt x="5205" y="3578"/>
                  </a:cubicBezTo>
                  <a:close/>
                  <a:moveTo>
                    <a:pt x="16499" y="1"/>
                  </a:moveTo>
                  <a:cubicBezTo>
                    <a:pt x="12599" y="1306"/>
                    <a:pt x="8694" y="2194"/>
                    <a:pt x="4645" y="2473"/>
                  </a:cubicBezTo>
                  <a:cubicBezTo>
                    <a:pt x="4473" y="2485"/>
                    <a:pt x="755" y="3506"/>
                    <a:pt x="585" y="3515"/>
                  </a:cubicBezTo>
                  <a:cubicBezTo>
                    <a:pt x="426" y="4003"/>
                    <a:pt x="312" y="3989"/>
                    <a:pt x="155" y="4499"/>
                  </a:cubicBezTo>
                  <a:cubicBezTo>
                    <a:pt x="0" y="4989"/>
                    <a:pt x="3357" y="4992"/>
                    <a:pt x="3216" y="5498"/>
                  </a:cubicBezTo>
                  <a:cubicBezTo>
                    <a:pt x="4327" y="5635"/>
                    <a:pt x="5445" y="5715"/>
                    <a:pt x="6574" y="5715"/>
                  </a:cubicBezTo>
                  <a:cubicBezTo>
                    <a:pt x="7399" y="5715"/>
                    <a:pt x="8230" y="5672"/>
                    <a:pt x="9068" y="5577"/>
                  </a:cubicBezTo>
                  <a:cubicBezTo>
                    <a:pt x="11972" y="5245"/>
                    <a:pt x="14581" y="4198"/>
                    <a:pt x="17174" y="2919"/>
                  </a:cubicBezTo>
                  <a:cubicBezTo>
                    <a:pt x="16953" y="1965"/>
                    <a:pt x="16736" y="1026"/>
                    <a:pt x="16499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28"/>
            <p:cNvSpPr/>
            <p:nvPr/>
          </p:nvSpPr>
          <p:spPr>
            <a:xfrm>
              <a:off x="8153300" y="2639900"/>
              <a:ext cx="33075" cy="55275"/>
            </a:xfrm>
            <a:custGeom>
              <a:avLst/>
              <a:gdLst/>
              <a:ahLst/>
              <a:cxnLst/>
              <a:rect l="l" t="t" r="r" b="b"/>
              <a:pathLst>
                <a:path w="1323" h="2211" extrusionOk="0">
                  <a:moveTo>
                    <a:pt x="271" y="1"/>
                  </a:moveTo>
                  <a:cubicBezTo>
                    <a:pt x="116" y="1"/>
                    <a:pt x="1" y="90"/>
                    <a:pt x="39" y="307"/>
                  </a:cubicBezTo>
                  <a:cubicBezTo>
                    <a:pt x="138" y="890"/>
                    <a:pt x="344" y="1460"/>
                    <a:pt x="588" y="2002"/>
                  </a:cubicBezTo>
                  <a:cubicBezTo>
                    <a:pt x="654" y="2145"/>
                    <a:pt x="755" y="2211"/>
                    <a:pt x="854" y="2211"/>
                  </a:cubicBezTo>
                  <a:cubicBezTo>
                    <a:pt x="955" y="2211"/>
                    <a:pt x="1054" y="2142"/>
                    <a:pt x="1113" y="2013"/>
                  </a:cubicBezTo>
                  <a:cubicBezTo>
                    <a:pt x="1323" y="1524"/>
                    <a:pt x="949" y="304"/>
                    <a:pt x="575" y="91"/>
                  </a:cubicBezTo>
                  <a:cubicBezTo>
                    <a:pt x="476" y="34"/>
                    <a:pt x="366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8"/>
            <p:cNvSpPr/>
            <p:nvPr/>
          </p:nvSpPr>
          <p:spPr>
            <a:xfrm>
              <a:off x="8054725" y="2783175"/>
              <a:ext cx="26975" cy="59425"/>
            </a:xfrm>
            <a:custGeom>
              <a:avLst/>
              <a:gdLst/>
              <a:ahLst/>
              <a:cxnLst/>
              <a:rect l="l" t="t" r="r" b="b"/>
              <a:pathLst>
                <a:path w="1079" h="2377" extrusionOk="0">
                  <a:moveTo>
                    <a:pt x="840" y="0"/>
                  </a:moveTo>
                  <a:cubicBezTo>
                    <a:pt x="592" y="120"/>
                    <a:pt x="342" y="245"/>
                    <a:pt x="74" y="378"/>
                  </a:cubicBezTo>
                  <a:cubicBezTo>
                    <a:pt x="60" y="962"/>
                    <a:pt x="1" y="1435"/>
                    <a:pt x="63" y="1897"/>
                  </a:cubicBezTo>
                  <a:cubicBezTo>
                    <a:pt x="86" y="2077"/>
                    <a:pt x="386" y="2217"/>
                    <a:pt x="556" y="2376"/>
                  </a:cubicBezTo>
                  <a:cubicBezTo>
                    <a:pt x="691" y="2203"/>
                    <a:pt x="895" y="2045"/>
                    <a:pt x="944" y="1853"/>
                  </a:cubicBezTo>
                  <a:cubicBezTo>
                    <a:pt x="1037" y="1480"/>
                    <a:pt x="1078" y="1096"/>
                    <a:pt x="1066" y="711"/>
                  </a:cubicBezTo>
                  <a:cubicBezTo>
                    <a:pt x="1059" y="473"/>
                    <a:pt x="920" y="237"/>
                    <a:pt x="8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8"/>
            <p:cNvSpPr/>
            <p:nvPr/>
          </p:nvSpPr>
          <p:spPr>
            <a:xfrm>
              <a:off x="7995575" y="2828250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425" y="1"/>
                  </a:moveTo>
                  <a:cubicBezTo>
                    <a:pt x="271" y="1"/>
                    <a:pt x="0" y="124"/>
                    <a:pt x="1" y="133"/>
                  </a:cubicBezTo>
                  <a:cubicBezTo>
                    <a:pt x="127" y="746"/>
                    <a:pt x="230" y="1372"/>
                    <a:pt x="455" y="1945"/>
                  </a:cubicBezTo>
                  <a:cubicBezTo>
                    <a:pt x="497" y="2051"/>
                    <a:pt x="596" y="2113"/>
                    <a:pt x="704" y="2113"/>
                  </a:cubicBezTo>
                  <a:cubicBezTo>
                    <a:pt x="828" y="2113"/>
                    <a:pt x="963" y="2031"/>
                    <a:pt x="1037" y="1840"/>
                  </a:cubicBezTo>
                  <a:cubicBezTo>
                    <a:pt x="1181" y="1454"/>
                    <a:pt x="838" y="191"/>
                    <a:pt x="495" y="14"/>
                  </a:cubicBezTo>
                  <a:cubicBezTo>
                    <a:pt x="477" y="5"/>
                    <a:pt x="453" y="1"/>
                    <a:pt x="4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8"/>
            <p:cNvSpPr/>
            <p:nvPr/>
          </p:nvSpPr>
          <p:spPr>
            <a:xfrm>
              <a:off x="8028925" y="2673450"/>
              <a:ext cx="20300" cy="44675"/>
            </a:xfrm>
            <a:custGeom>
              <a:avLst/>
              <a:gdLst/>
              <a:ahLst/>
              <a:cxnLst/>
              <a:rect l="l" t="t" r="r" b="b"/>
              <a:pathLst>
                <a:path w="812" h="1787" extrusionOk="0">
                  <a:moveTo>
                    <a:pt x="445" y="0"/>
                  </a:moveTo>
                  <a:cubicBezTo>
                    <a:pt x="444" y="0"/>
                    <a:pt x="443" y="0"/>
                    <a:pt x="443" y="0"/>
                  </a:cubicBezTo>
                  <a:cubicBezTo>
                    <a:pt x="309" y="1"/>
                    <a:pt x="176" y="167"/>
                    <a:pt x="6" y="287"/>
                  </a:cubicBezTo>
                  <a:cubicBezTo>
                    <a:pt x="17" y="720"/>
                    <a:pt x="1" y="1115"/>
                    <a:pt x="62" y="1504"/>
                  </a:cubicBezTo>
                  <a:cubicBezTo>
                    <a:pt x="80" y="1622"/>
                    <a:pt x="312" y="1771"/>
                    <a:pt x="454" y="1787"/>
                  </a:cubicBezTo>
                  <a:cubicBezTo>
                    <a:pt x="456" y="1787"/>
                    <a:pt x="457" y="1787"/>
                    <a:pt x="459" y="1787"/>
                  </a:cubicBezTo>
                  <a:cubicBezTo>
                    <a:pt x="567" y="1787"/>
                    <a:pt x="771" y="1603"/>
                    <a:pt x="781" y="1491"/>
                  </a:cubicBezTo>
                  <a:cubicBezTo>
                    <a:pt x="811" y="1096"/>
                    <a:pt x="803" y="700"/>
                    <a:pt x="755" y="307"/>
                  </a:cubicBezTo>
                  <a:cubicBezTo>
                    <a:pt x="738" y="188"/>
                    <a:pt x="554" y="0"/>
                    <a:pt x="4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8"/>
            <p:cNvSpPr/>
            <p:nvPr/>
          </p:nvSpPr>
          <p:spPr>
            <a:xfrm>
              <a:off x="7898600" y="2849025"/>
              <a:ext cx="24850" cy="52525"/>
            </a:xfrm>
            <a:custGeom>
              <a:avLst/>
              <a:gdLst/>
              <a:ahLst/>
              <a:cxnLst/>
              <a:rect l="l" t="t" r="r" b="b"/>
              <a:pathLst>
                <a:path w="994" h="2101" extrusionOk="0">
                  <a:moveTo>
                    <a:pt x="292" y="1"/>
                  </a:moveTo>
                  <a:cubicBezTo>
                    <a:pt x="195" y="1"/>
                    <a:pt x="1" y="164"/>
                    <a:pt x="5" y="252"/>
                  </a:cubicBezTo>
                  <a:cubicBezTo>
                    <a:pt x="13" y="791"/>
                    <a:pt x="46" y="1329"/>
                    <a:pt x="125" y="1861"/>
                  </a:cubicBezTo>
                  <a:cubicBezTo>
                    <a:pt x="139" y="1964"/>
                    <a:pt x="403" y="2096"/>
                    <a:pt x="553" y="2100"/>
                  </a:cubicBezTo>
                  <a:cubicBezTo>
                    <a:pt x="554" y="2100"/>
                    <a:pt x="554" y="2100"/>
                    <a:pt x="555" y="2100"/>
                  </a:cubicBezTo>
                  <a:cubicBezTo>
                    <a:pt x="672" y="2100"/>
                    <a:pt x="790" y="1921"/>
                    <a:pt x="993" y="1749"/>
                  </a:cubicBezTo>
                  <a:cubicBezTo>
                    <a:pt x="895" y="1255"/>
                    <a:pt x="815" y="737"/>
                    <a:pt x="682" y="243"/>
                  </a:cubicBezTo>
                  <a:cubicBezTo>
                    <a:pt x="652" y="128"/>
                    <a:pt x="435" y="15"/>
                    <a:pt x="298" y="1"/>
                  </a:cubicBezTo>
                  <a:cubicBezTo>
                    <a:pt x="296" y="1"/>
                    <a:pt x="294" y="1"/>
                    <a:pt x="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7923025" y="2781750"/>
              <a:ext cx="22925" cy="44300"/>
            </a:xfrm>
            <a:custGeom>
              <a:avLst/>
              <a:gdLst/>
              <a:ahLst/>
              <a:cxnLst/>
              <a:rect l="l" t="t" r="r" b="b"/>
              <a:pathLst>
                <a:path w="917" h="1772" extrusionOk="0">
                  <a:moveTo>
                    <a:pt x="430" y="1"/>
                  </a:moveTo>
                  <a:cubicBezTo>
                    <a:pt x="313" y="1"/>
                    <a:pt x="81" y="208"/>
                    <a:pt x="58" y="338"/>
                  </a:cubicBezTo>
                  <a:cubicBezTo>
                    <a:pt x="1" y="690"/>
                    <a:pt x="12" y="1058"/>
                    <a:pt x="61" y="1411"/>
                  </a:cubicBezTo>
                  <a:cubicBezTo>
                    <a:pt x="81" y="1550"/>
                    <a:pt x="277" y="1772"/>
                    <a:pt x="381" y="1772"/>
                  </a:cubicBezTo>
                  <a:cubicBezTo>
                    <a:pt x="382" y="1772"/>
                    <a:pt x="383" y="1772"/>
                    <a:pt x="384" y="1772"/>
                  </a:cubicBezTo>
                  <a:cubicBezTo>
                    <a:pt x="539" y="1763"/>
                    <a:pt x="685" y="1579"/>
                    <a:pt x="842" y="1463"/>
                  </a:cubicBezTo>
                  <a:cubicBezTo>
                    <a:pt x="856" y="1070"/>
                    <a:pt x="917" y="724"/>
                    <a:pt x="862" y="394"/>
                  </a:cubicBezTo>
                  <a:cubicBezTo>
                    <a:pt x="835" y="236"/>
                    <a:pt x="611" y="41"/>
                    <a:pt x="448" y="3"/>
                  </a:cubicBezTo>
                  <a:cubicBezTo>
                    <a:pt x="443" y="1"/>
                    <a:pt x="436" y="1"/>
                    <a:pt x="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7922050" y="2695100"/>
              <a:ext cx="30000" cy="38875"/>
            </a:xfrm>
            <a:custGeom>
              <a:avLst/>
              <a:gdLst/>
              <a:ahLst/>
              <a:cxnLst/>
              <a:rect l="l" t="t" r="r" b="b"/>
              <a:pathLst>
                <a:path w="1200" h="1555" extrusionOk="0">
                  <a:moveTo>
                    <a:pt x="593" y="1"/>
                  </a:moveTo>
                  <a:cubicBezTo>
                    <a:pt x="456" y="1"/>
                    <a:pt x="246" y="106"/>
                    <a:pt x="187" y="213"/>
                  </a:cubicBezTo>
                  <a:cubicBezTo>
                    <a:pt x="0" y="569"/>
                    <a:pt x="231" y="1474"/>
                    <a:pt x="518" y="1545"/>
                  </a:cubicBezTo>
                  <a:cubicBezTo>
                    <a:pt x="544" y="1552"/>
                    <a:pt x="571" y="1555"/>
                    <a:pt x="598" y="1555"/>
                  </a:cubicBezTo>
                  <a:cubicBezTo>
                    <a:pt x="740" y="1555"/>
                    <a:pt x="894" y="1475"/>
                    <a:pt x="979" y="1458"/>
                  </a:cubicBezTo>
                  <a:cubicBezTo>
                    <a:pt x="1199" y="914"/>
                    <a:pt x="983" y="98"/>
                    <a:pt x="645" y="7"/>
                  </a:cubicBezTo>
                  <a:cubicBezTo>
                    <a:pt x="630" y="3"/>
                    <a:pt x="612" y="1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7864050" y="2922500"/>
              <a:ext cx="1650" cy="9125"/>
            </a:xfrm>
            <a:custGeom>
              <a:avLst/>
              <a:gdLst/>
              <a:ahLst/>
              <a:cxnLst/>
              <a:rect l="l" t="t" r="r" b="b"/>
              <a:pathLst>
                <a:path w="66" h="365" extrusionOk="0">
                  <a:moveTo>
                    <a:pt x="1" y="0"/>
                  </a:moveTo>
                  <a:cubicBezTo>
                    <a:pt x="16" y="123"/>
                    <a:pt x="38" y="245"/>
                    <a:pt x="65" y="365"/>
                  </a:cubicBezTo>
                  <a:cubicBezTo>
                    <a:pt x="42" y="247"/>
                    <a:pt x="20" y="127"/>
                    <a:pt x="1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7801375" y="2530575"/>
              <a:ext cx="756100" cy="420875"/>
            </a:xfrm>
            <a:custGeom>
              <a:avLst/>
              <a:gdLst/>
              <a:ahLst/>
              <a:cxnLst/>
              <a:rect l="l" t="t" r="r" b="b"/>
              <a:pathLst>
                <a:path w="30244" h="16835" extrusionOk="0">
                  <a:moveTo>
                    <a:pt x="25185" y="926"/>
                  </a:moveTo>
                  <a:cubicBezTo>
                    <a:pt x="25577" y="926"/>
                    <a:pt x="25633" y="1147"/>
                    <a:pt x="25378" y="1600"/>
                  </a:cubicBezTo>
                  <a:cubicBezTo>
                    <a:pt x="24962" y="2334"/>
                    <a:pt x="24504" y="3037"/>
                    <a:pt x="24065" y="3756"/>
                  </a:cubicBezTo>
                  <a:cubicBezTo>
                    <a:pt x="23959" y="3926"/>
                    <a:pt x="23847" y="4090"/>
                    <a:pt x="23738" y="4258"/>
                  </a:cubicBezTo>
                  <a:cubicBezTo>
                    <a:pt x="23709" y="4243"/>
                    <a:pt x="23652" y="4226"/>
                    <a:pt x="23650" y="4205"/>
                  </a:cubicBezTo>
                  <a:cubicBezTo>
                    <a:pt x="23572" y="3587"/>
                    <a:pt x="23318" y="3292"/>
                    <a:pt x="22983" y="3292"/>
                  </a:cubicBezTo>
                  <a:cubicBezTo>
                    <a:pt x="22740" y="3292"/>
                    <a:pt x="22455" y="3446"/>
                    <a:pt x="22163" y="3744"/>
                  </a:cubicBezTo>
                  <a:cubicBezTo>
                    <a:pt x="21548" y="4366"/>
                    <a:pt x="20966" y="5011"/>
                    <a:pt x="20283" y="5735"/>
                  </a:cubicBezTo>
                  <a:cubicBezTo>
                    <a:pt x="20246" y="5524"/>
                    <a:pt x="20212" y="5343"/>
                    <a:pt x="20184" y="5166"/>
                  </a:cubicBezTo>
                  <a:cubicBezTo>
                    <a:pt x="20165" y="5036"/>
                    <a:pt x="20193" y="4811"/>
                    <a:pt x="20130" y="4782"/>
                  </a:cubicBezTo>
                  <a:cubicBezTo>
                    <a:pt x="20069" y="4755"/>
                    <a:pt x="19990" y="4741"/>
                    <a:pt x="19911" y="4741"/>
                  </a:cubicBezTo>
                  <a:cubicBezTo>
                    <a:pt x="19829" y="4741"/>
                    <a:pt x="19746" y="4757"/>
                    <a:pt x="19681" y="4789"/>
                  </a:cubicBezTo>
                  <a:cubicBezTo>
                    <a:pt x="19192" y="5023"/>
                    <a:pt x="18718" y="5297"/>
                    <a:pt x="18166" y="5594"/>
                  </a:cubicBezTo>
                  <a:cubicBezTo>
                    <a:pt x="17980" y="4816"/>
                    <a:pt x="17799" y="4111"/>
                    <a:pt x="17651" y="3401"/>
                  </a:cubicBezTo>
                  <a:cubicBezTo>
                    <a:pt x="17621" y="3266"/>
                    <a:pt x="17699" y="3090"/>
                    <a:pt x="17767" y="2950"/>
                  </a:cubicBezTo>
                  <a:cubicBezTo>
                    <a:pt x="18228" y="2047"/>
                    <a:pt x="19067" y="1555"/>
                    <a:pt x="19954" y="1067"/>
                  </a:cubicBezTo>
                  <a:lnTo>
                    <a:pt x="19954" y="1067"/>
                  </a:lnTo>
                  <a:cubicBezTo>
                    <a:pt x="19754" y="1584"/>
                    <a:pt x="19518" y="2093"/>
                    <a:pt x="19367" y="2624"/>
                  </a:cubicBezTo>
                  <a:cubicBezTo>
                    <a:pt x="19298" y="2868"/>
                    <a:pt x="19384" y="3152"/>
                    <a:pt x="19404" y="3419"/>
                  </a:cubicBezTo>
                  <a:cubicBezTo>
                    <a:pt x="19650" y="3367"/>
                    <a:pt x="19933" y="3373"/>
                    <a:pt x="20141" y="3253"/>
                  </a:cubicBezTo>
                  <a:cubicBezTo>
                    <a:pt x="21203" y="2641"/>
                    <a:pt x="22221" y="1953"/>
                    <a:pt x="23301" y="1383"/>
                  </a:cubicBezTo>
                  <a:cubicBezTo>
                    <a:pt x="23800" y="1118"/>
                    <a:pt x="24407" y="1024"/>
                    <a:pt x="24974" y="943"/>
                  </a:cubicBezTo>
                  <a:cubicBezTo>
                    <a:pt x="25053" y="932"/>
                    <a:pt x="25123" y="926"/>
                    <a:pt x="25185" y="926"/>
                  </a:cubicBezTo>
                  <a:close/>
                  <a:moveTo>
                    <a:pt x="22742" y="4085"/>
                  </a:moveTo>
                  <a:cubicBezTo>
                    <a:pt x="22829" y="4114"/>
                    <a:pt x="22915" y="4148"/>
                    <a:pt x="23001" y="4181"/>
                  </a:cubicBezTo>
                  <a:cubicBezTo>
                    <a:pt x="22911" y="4744"/>
                    <a:pt x="22805" y="5309"/>
                    <a:pt x="22740" y="5873"/>
                  </a:cubicBezTo>
                  <a:cubicBezTo>
                    <a:pt x="22717" y="6086"/>
                    <a:pt x="22719" y="6410"/>
                    <a:pt x="22840" y="6501"/>
                  </a:cubicBezTo>
                  <a:cubicBezTo>
                    <a:pt x="22893" y="6539"/>
                    <a:pt x="22970" y="6554"/>
                    <a:pt x="23057" y="6554"/>
                  </a:cubicBezTo>
                  <a:cubicBezTo>
                    <a:pt x="23199" y="6554"/>
                    <a:pt x="23366" y="6513"/>
                    <a:pt x="23490" y="6463"/>
                  </a:cubicBezTo>
                  <a:cubicBezTo>
                    <a:pt x="24534" y="6025"/>
                    <a:pt x="25539" y="5470"/>
                    <a:pt x="26618" y="5130"/>
                  </a:cubicBezTo>
                  <a:cubicBezTo>
                    <a:pt x="27322" y="4911"/>
                    <a:pt x="28121" y="4969"/>
                    <a:pt x="28880" y="4937"/>
                  </a:cubicBezTo>
                  <a:cubicBezTo>
                    <a:pt x="28892" y="4937"/>
                    <a:pt x="28904" y="4937"/>
                    <a:pt x="28915" y="4937"/>
                  </a:cubicBezTo>
                  <a:cubicBezTo>
                    <a:pt x="29262" y="4937"/>
                    <a:pt x="29368" y="5169"/>
                    <a:pt x="29192" y="5477"/>
                  </a:cubicBezTo>
                  <a:cubicBezTo>
                    <a:pt x="29019" y="5773"/>
                    <a:pt x="28848" y="6114"/>
                    <a:pt x="28581" y="6307"/>
                  </a:cubicBezTo>
                  <a:cubicBezTo>
                    <a:pt x="27533" y="7076"/>
                    <a:pt x="26460" y="7817"/>
                    <a:pt x="25185" y="8178"/>
                  </a:cubicBezTo>
                  <a:cubicBezTo>
                    <a:pt x="24411" y="8401"/>
                    <a:pt x="23649" y="8671"/>
                    <a:pt x="22884" y="8932"/>
                  </a:cubicBezTo>
                  <a:cubicBezTo>
                    <a:pt x="22794" y="8964"/>
                    <a:pt x="22714" y="8981"/>
                    <a:pt x="22644" y="8981"/>
                  </a:cubicBezTo>
                  <a:cubicBezTo>
                    <a:pt x="22476" y="8981"/>
                    <a:pt x="22354" y="8886"/>
                    <a:pt x="22234" y="8670"/>
                  </a:cubicBezTo>
                  <a:cubicBezTo>
                    <a:pt x="21866" y="7993"/>
                    <a:pt x="21428" y="7361"/>
                    <a:pt x="21058" y="6688"/>
                  </a:cubicBezTo>
                  <a:cubicBezTo>
                    <a:pt x="20969" y="6526"/>
                    <a:pt x="20956" y="6216"/>
                    <a:pt x="21055" y="6087"/>
                  </a:cubicBezTo>
                  <a:cubicBezTo>
                    <a:pt x="21590" y="5400"/>
                    <a:pt x="22172" y="4745"/>
                    <a:pt x="22742" y="4085"/>
                  </a:cubicBezTo>
                  <a:close/>
                  <a:moveTo>
                    <a:pt x="20311" y="0"/>
                  </a:moveTo>
                  <a:cubicBezTo>
                    <a:pt x="20142" y="0"/>
                    <a:pt x="19948" y="50"/>
                    <a:pt x="19834" y="131"/>
                  </a:cubicBezTo>
                  <a:cubicBezTo>
                    <a:pt x="18949" y="768"/>
                    <a:pt x="18099" y="1456"/>
                    <a:pt x="17191" y="2167"/>
                  </a:cubicBezTo>
                  <a:cubicBezTo>
                    <a:pt x="17180" y="2167"/>
                    <a:pt x="17169" y="2167"/>
                    <a:pt x="17157" y="2167"/>
                  </a:cubicBezTo>
                  <a:cubicBezTo>
                    <a:pt x="17102" y="2167"/>
                    <a:pt x="17028" y="2164"/>
                    <a:pt x="16945" y="2164"/>
                  </a:cubicBezTo>
                  <a:cubicBezTo>
                    <a:pt x="16823" y="2164"/>
                    <a:pt x="16680" y="2172"/>
                    <a:pt x="16548" y="2213"/>
                  </a:cubicBezTo>
                  <a:cubicBezTo>
                    <a:pt x="14271" y="2906"/>
                    <a:pt x="12012" y="3654"/>
                    <a:pt x="9650" y="4045"/>
                  </a:cubicBezTo>
                  <a:cubicBezTo>
                    <a:pt x="7975" y="4321"/>
                    <a:pt x="2490" y="5726"/>
                    <a:pt x="807" y="5862"/>
                  </a:cubicBezTo>
                  <a:cubicBezTo>
                    <a:pt x="722" y="6120"/>
                    <a:pt x="634" y="6385"/>
                    <a:pt x="549" y="6657"/>
                  </a:cubicBezTo>
                  <a:cubicBezTo>
                    <a:pt x="719" y="6650"/>
                    <a:pt x="881" y="6647"/>
                    <a:pt x="1053" y="6635"/>
                  </a:cubicBezTo>
                  <a:cubicBezTo>
                    <a:pt x="5102" y="6357"/>
                    <a:pt x="12816" y="4309"/>
                    <a:pt x="16715" y="3005"/>
                  </a:cubicBezTo>
                  <a:cubicBezTo>
                    <a:pt x="16952" y="4030"/>
                    <a:pt x="17169" y="4969"/>
                    <a:pt x="17390" y="5925"/>
                  </a:cubicBezTo>
                  <a:cubicBezTo>
                    <a:pt x="14798" y="7203"/>
                    <a:pt x="13035" y="7470"/>
                    <a:pt x="9445" y="7656"/>
                  </a:cubicBezTo>
                  <a:cubicBezTo>
                    <a:pt x="8712" y="7694"/>
                    <a:pt x="7551" y="7716"/>
                    <a:pt x="6280" y="7716"/>
                  </a:cubicBezTo>
                  <a:cubicBezTo>
                    <a:pt x="4096" y="7716"/>
                    <a:pt x="1587" y="7653"/>
                    <a:pt x="371" y="7503"/>
                  </a:cubicBezTo>
                  <a:cubicBezTo>
                    <a:pt x="291" y="7776"/>
                    <a:pt x="73" y="7808"/>
                    <a:pt x="0" y="8084"/>
                  </a:cubicBezTo>
                  <a:lnTo>
                    <a:pt x="2926" y="8364"/>
                  </a:lnTo>
                  <a:cubicBezTo>
                    <a:pt x="4254" y="8478"/>
                    <a:pt x="5957" y="8593"/>
                    <a:pt x="6809" y="8593"/>
                  </a:cubicBezTo>
                  <a:cubicBezTo>
                    <a:pt x="11058" y="8593"/>
                    <a:pt x="12723" y="8418"/>
                    <a:pt x="16992" y="7033"/>
                  </a:cubicBezTo>
                  <a:cubicBezTo>
                    <a:pt x="17277" y="6878"/>
                    <a:pt x="17644" y="6872"/>
                    <a:pt x="17973" y="6783"/>
                  </a:cubicBezTo>
                  <a:cubicBezTo>
                    <a:pt x="18072" y="6757"/>
                    <a:pt x="18176" y="6714"/>
                    <a:pt x="18260" y="6648"/>
                  </a:cubicBezTo>
                  <a:cubicBezTo>
                    <a:pt x="18636" y="6361"/>
                    <a:pt x="19011" y="6064"/>
                    <a:pt x="19428" y="5738"/>
                  </a:cubicBezTo>
                  <a:cubicBezTo>
                    <a:pt x="19933" y="6504"/>
                    <a:pt x="20401" y="7161"/>
                    <a:pt x="20812" y="7851"/>
                  </a:cubicBezTo>
                  <a:cubicBezTo>
                    <a:pt x="21213" y="8516"/>
                    <a:pt x="21560" y="9220"/>
                    <a:pt x="21940" y="9932"/>
                  </a:cubicBezTo>
                  <a:cubicBezTo>
                    <a:pt x="21699" y="10099"/>
                    <a:pt x="21513" y="10210"/>
                    <a:pt x="21347" y="10347"/>
                  </a:cubicBezTo>
                  <a:cubicBezTo>
                    <a:pt x="21033" y="10613"/>
                    <a:pt x="20547" y="10677"/>
                    <a:pt x="20453" y="11200"/>
                  </a:cubicBezTo>
                  <a:cubicBezTo>
                    <a:pt x="20426" y="11329"/>
                    <a:pt x="20175" y="11433"/>
                    <a:pt x="20014" y="11507"/>
                  </a:cubicBezTo>
                  <a:cubicBezTo>
                    <a:pt x="19101" y="11936"/>
                    <a:pt x="18213" y="12454"/>
                    <a:pt x="17261" y="12743"/>
                  </a:cubicBezTo>
                  <a:cubicBezTo>
                    <a:pt x="14808" y="13497"/>
                    <a:pt x="12323" y="14129"/>
                    <a:pt x="9860" y="14833"/>
                  </a:cubicBezTo>
                  <a:cubicBezTo>
                    <a:pt x="7474" y="15513"/>
                    <a:pt x="5025" y="15800"/>
                    <a:pt x="2572" y="16043"/>
                  </a:cubicBezTo>
                  <a:cubicBezTo>
                    <a:pt x="2623" y="16312"/>
                    <a:pt x="2696" y="16577"/>
                    <a:pt x="2792" y="16835"/>
                  </a:cubicBezTo>
                  <a:cubicBezTo>
                    <a:pt x="3182" y="16804"/>
                    <a:pt x="3575" y="16769"/>
                    <a:pt x="3968" y="16718"/>
                  </a:cubicBezTo>
                  <a:cubicBezTo>
                    <a:pt x="6741" y="16355"/>
                    <a:pt x="9457" y="15797"/>
                    <a:pt x="12154" y="15115"/>
                  </a:cubicBezTo>
                  <a:cubicBezTo>
                    <a:pt x="13859" y="14683"/>
                    <a:pt x="15539" y="14147"/>
                    <a:pt x="17214" y="13614"/>
                  </a:cubicBezTo>
                  <a:cubicBezTo>
                    <a:pt x="19260" y="12961"/>
                    <a:pt x="21111" y="11960"/>
                    <a:pt x="22561" y="10319"/>
                  </a:cubicBezTo>
                  <a:cubicBezTo>
                    <a:pt x="22720" y="10135"/>
                    <a:pt x="22868" y="9893"/>
                    <a:pt x="23076" y="9811"/>
                  </a:cubicBezTo>
                  <a:cubicBezTo>
                    <a:pt x="23879" y="9502"/>
                    <a:pt x="24697" y="9228"/>
                    <a:pt x="25519" y="8970"/>
                  </a:cubicBezTo>
                  <a:cubicBezTo>
                    <a:pt x="26877" y="8547"/>
                    <a:pt x="28029" y="7764"/>
                    <a:pt x="29103" y="6877"/>
                  </a:cubicBezTo>
                  <a:cubicBezTo>
                    <a:pt x="29464" y="6579"/>
                    <a:pt x="29713" y="6100"/>
                    <a:pt x="29909" y="5656"/>
                  </a:cubicBezTo>
                  <a:cubicBezTo>
                    <a:pt x="30244" y="4904"/>
                    <a:pt x="29936" y="4378"/>
                    <a:pt x="29129" y="4179"/>
                  </a:cubicBezTo>
                  <a:cubicBezTo>
                    <a:pt x="28741" y="4086"/>
                    <a:pt x="28355" y="4038"/>
                    <a:pt x="27972" y="4038"/>
                  </a:cubicBezTo>
                  <a:cubicBezTo>
                    <a:pt x="27413" y="4038"/>
                    <a:pt x="26861" y="4139"/>
                    <a:pt x="26318" y="4346"/>
                  </a:cubicBezTo>
                  <a:cubicBezTo>
                    <a:pt x="25462" y="4669"/>
                    <a:pt x="24618" y="5032"/>
                    <a:pt x="23768" y="5376"/>
                  </a:cubicBezTo>
                  <a:cubicBezTo>
                    <a:pt x="23755" y="5380"/>
                    <a:pt x="23741" y="5382"/>
                    <a:pt x="23725" y="5382"/>
                  </a:cubicBezTo>
                  <a:cubicBezTo>
                    <a:pt x="23694" y="5382"/>
                    <a:pt x="23658" y="5376"/>
                    <a:pt x="23616" y="5376"/>
                  </a:cubicBezTo>
                  <a:cubicBezTo>
                    <a:pt x="23630" y="5214"/>
                    <a:pt x="23644" y="5072"/>
                    <a:pt x="23643" y="5062"/>
                  </a:cubicBezTo>
                  <a:cubicBezTo>
                    <a:pt x="23993" y="4853"/>
                    <a:pt x="24360" y="4759"/>
                    <a:pt x="24514" y="4524"/>
                  </a:cubicBezTo>
                  <a:cubicBezTo>
                    <a:pt x="25089" y="3660"/>
                    <a:pt x="25672" y="2785"/>
                    <a:pt x="26113" y="1850"/>
                  </a:cubicBezTo>
                  <a:cubicBezTo>
                    <a:pt x="26291" y="1476"/>
                    <a:pt x="26344" y="1162"/>
                    <a:pt x="26301" y="904"/>
                  </a:cubicBezTo>
                  <a:cubicBezTo>
                    <a:pt x="26195" y="754"/>
                    <a:pt x="26102" y="593"/>
                    <a:pt x="26025" y="425"/>
                  </a:cubicBezTo>
                  <a:cubicBezTo>
                    <a:pt x="25792" y="235"/>
                    <a:pt x="25427" y="128"/>
                    <a:pt x="24931" y="128"/>
                  </a:cubicBezTo>
                  <a:cubicBezTo>
                    <a:pt x="24917" y="128"/>
                    <a:pt x="24902" y="128"/>
                    <a:pt x="24887" y="128"/>
                  </a:cubicBezTo>
                  <a:cubicBezTo>
                    <a:pt x="23734" y="134"/>
                    <a:pt x="22772" y="652"/>
                    <a:pt x="21829" y="1237"/>
                  </a:cubicBezTo>
                  <a:cubicBezTo>
                    <a:pt x="21409" y="1497"/>
                    <a:pt x="20971" y="1726"/>
                    <a:pt x="20468" y="2013"/>
                  </a:cubicBezTo>
                  <a:cubicBezTo>
                    <a:pt x="20606" y="1515"/>
                    <a:pt x="20752" y="1150"/>
                    <a:pt x="20784" y="774"/>
                  </a:cubicBezTo>
                  <a:cubicBezTo>
                    <a:pt x="20807" y="537"/>
                    <a:pt x="20731" y="173"/>
                    <a:pt x="20568" y="61"/>
                  </a:cubicBezTo>
                  <a:cubicBezTo>
                    <a:pt x="20508" y="19"/>
                    <a:pt x="20414" y="0"/>
                    <a:pt x="203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" name="Google Shape;1227;p40"/>
          <p:cNvSpPr txBox="1">
            <a:spLocks noGrp="1"/>
          </p:cNvSpPr>
          <p:nvPr>
            <p:ph type="subTitle" idx="1"/>
          </p:nvPr>
        </p:nvSpPr>
        <p:spPr>
          <a:xfrm>
            <a:off x="417250" y="2054550"/>
            <a:ext cx="3438275" cy="20380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sr-Cyrl-BA" sz="2400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Људи који се баве неким занатом називају се занатлије.</a:t>
            </a:r>
          </a:p>
        </p:txBody>
      </p:sp>
      <p:sp>
        <p:nvSpPr>
          <p:cNvPr id="1212" name="Google Shape;1212;p40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Занатство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3" name="Google Shape;1213;p40"/>
          <p:cNvSpPr/>
          <p:nvPr/>
        </p:nvSpPr>
        <p:spPr>
          <a:xfrm>
            <a:off x="5554739" y="2736486"/>
            <a:ext cx="11965" cy="10378"/>
          </a:xfrm>
          <a:custGeom>
            <a:avLst/>
            <a:gdLst/>
            <a:ahLst/>
            <a:cxnLst/>
            <a:rect l="l" t="t" r="r" b="b"/>
            <a:pathLst>
              <a:path w="294" h="255" extrusionOk="0">
                <a:moveTo>
                  <a:pt x="161" y="1"/>
                </a:moveTo>
                <a:cubicBezTo>
                  <a:pt x="151" y="1"/>
                  <a:pt x="140" y="2"/>
                  <a:pt x="129" y="6"/>
                </a:cubicBezTo>
                <a:cubicBezTo>
                  <a:pt x="65" y="24"/>
                  <a:pt x="0" y="66"/>
                  <a:pt x="25" y="147"/>
                </a:cubicBezTo>
                <a:cubicBezTo>
                  <a:pt x="41" y="203"/>
                  <a:pt x="71" y="255"/>
                  <a:pt x="137" y="255"/>
                </a:cubicBezTo>
                <a:cubicBezTo>
                  <a:pt x="147" y="255"/>
                  <a:pt x="157" y="254"/>
                  <a:pt x="169" y="251"/>
                </a:cubicBezTo>
                <a:cubicBezTo>
                  <a:pt x="231" y="227"/>
                  <a:pt x="294" y="193"/>
                  <a:pt x="269" y="110"/>
                </a:cubicBezTo>
                <a:cubicBezTo>
                  <a:pt x="253" y="55"/>
                  <a:pt x="221" y="1"/>
                  <a:pt x="161" y="1"/>
                </a:cubicBezTo>
                <a:close/>
              </a:path>
            </a:pathLst>
          </a:custGeom>
          <a:solidFill>
            <a:srgbClr val="B8E5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0" name="Google Shape;1220;p40"/>
          <p:cNvSpPr/>
          <p:nvPr/>
        </p:nvSpPr>
        <p:spPr>
          <a:xfrm>
            <a:off x="6119441" y="3721580"/>
            <a:ext cx="3174" cy="3337"/>
          </a:xfrm>
          <a:custGeom>
            <a:avLst/>
            <a:gdLst/>
            <a:ahLst/>
            <a:cxnLst/>
            <a:rect l="l" t="t" r="r" b="b"/>
            <a:pathLst>
              <a:path w="78" h="82" extrusionOk="0">
                <a:moveTo>
                  <a:pt x="42" y="1"/>
                </a:moveTo>
                <a:cubicBezTo>
                  <a:pt x="27" y="13"/>
                  <a:pt x="3" y="25"/>
                  <a:pt x="1" y="39"/>
                </a:cubicBezTo>
                <a:cubicBezTo>
                  <a:pt x="0" y="51"/>
                  <a:pt x="22" y="67"/>
                  <a:pt x="34" y="81"/>
                </a:cubicBezTo>
                <a:lnTo>
                  <a:pt x="77" y="45"/>
                </a:lnTo>
                <a:cubicBezTo>
                  <a:pt x="65" y="30"/>
                  <a:pt x="53" y="15"/>
                  <a:pt x="42" y="1"/>
                </a:cubicBezTo>
                <a:close/>
              </a:path>
            </a:pathLst>
          </a:custGeom>
          <a:solidFill>
            <a:srgbClr val="B8E5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878" y="547707"/>
            <a:ext cx="2738586" cy="18242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332" y="2736486"/>
            <a:ext cx="2883092" cy="19205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685" y="2628659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" name="Google Shape;1227;p40"/>
          <p:cNvSpPr txBox="1">
            <a:spLocks noGrp="1"/>
          </p:cNvSpPr>
          <p:nvPr>
            <p:ph type="subTitle" idx="1"/>
          </p:nvPr>
        </p:nvSpPr>
        <p:spPr>
          <a:xfrm>
            <a:off x="491402" y="1280191"/>
            <a:ext cx="3438275" cy="20380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</a:pPr>
            <a:r>
              <a:rPr lang="sr-Cyrl-BA" sz="2400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Производно</a:t>
            </a:r>
          </a:p>
        </p:txBody>
      </p:sp>
      <p:sp>
        <p:nvSpPr>
          <p:cNvPr id="1212" name="Google Shape;1212;p40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Занатство може бити: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3" name="Google Shape;1213;p40"/>
          <p:cNvSpPr/>
          <p:nvPr/>
        </p:nvSpPr>
        <p:spPr>
          <a:xfrm>
            <a:off x="5554739" y="2736486"/>
            <a:ext cx="11965" cy="10378"/>
          </a:xfrm>
          <a:custGeom>
            <a:avLst/>
            <a:gdLst/>
            <a:ahLst/>
            <a:cxnLst/>
            <a:rect l="l" t="t" r="r" b="b"/>
            <a:pathLst>
              <a:path w="294" h="255" extrusionOk="0">
                <a:moveTo>
                  <a:pt x="161" y="1"/>
                </a:moveTo>
                <a:cubicBezTo>
                  <a:pt x="151" y="1"/>
                  <a:pt x="140" y="2"/>
                  <a:pt x="129" y="6"/>
                </a:cubicBezTo>
                <a:cubicBezTo>
                  <a:pt x="65" y="24"/>
                  <a:pt x="0" y="66"/>
                  <a:pt x="25" y="147"/>
                </a:cubicBezTo>
                <a:cubicBezTo>
                  <a:pt x="41" y="203"/>
                  <a:pt x="71" y="255"/>
                  <a:pt x="137" y="255"/>
                </a:cubicBezTo>
                <a:cubicBezTo>
                  <a:pt x="147" y="255"/>
                  <a:pt x="157" y="254"/>
                  <a:pt x="169" y="251"/>
                </a:cubicBezTo>
                <a:cubicBezTo>
                  <a:pt x="231" y="227"/>
                  <a:pt x="294" y="193"/>
                  <a:pt x="269" y="110"/>
                </a:cubicBezTo>
                <a:cubicBezTo>
                  <a:pt x="253" y="55"/>
                  <a:pt x="221" y="1"/>
                  <a:pt x="161" y="1"/>
                </a:cubicBezTo>
                <a:close/>
              </a:path>
            </a:pathLst>
          </a:custGeom>
          <a:solidFill>
            <a:srgbClr val="B8E5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0" name="Google Shape;1220;p40"/>
          <p:cNvSpPr/>
          <p:nvPr/>
        </p:nvSpPr>
        <p:spPr>
          <a:xfrm>
            <a:off x="6119441" y="3721580"/>
            <a:ext cx="3174" cy="3337"/>
          </a:xfrm>
          <a:custGeom>
            <a:avLst/>
            <a:gdLst/>
            <a:ahLst/>
            <a:cxnLst/>
            <a:rect l="l" t="t" r="r" b="b"/>
            <a:pathLst>
              <a:path w="78" h="82" extrusionOk="0">
                <a:moveTo>
                  <a:pt x="42" y="1"/>
                </a:moveTo>
                <a:cubicBezTo>
                  <a:pt x="27" y="13"/>
                  <a:pt x="3" y="25"/>
                  <a:pt x="1" y="39"/>
                </a:cubicBezTo>
                <a:cubicBezTo>
                  <a:pt x="0" y="51"/>
                  <a:pt x="22" y="67"/>
                  <a:pt x="34" y="81"/>
                </a:cubicBezTo>
                <a:lnTo>
                  <a:pt x="77" y="45"/>
                </a:lnTo>
                <a:cubicBezTo>
                  <a:pt x="65" y="30"/>
                  <a:pt x="53" y="15"/>
                  <a:pt x="42" y="1"/>
                </a:cubicBezTo>
                <a:close/>
              </a:path>
            </a:pathLst>
          </a:custGeom>
          <a:solidFill>
            <a:srgbClr val="B8E5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1227;p40"/>
          <p:cNvSpPr txBox="1">
            <a:spLocks/>
          </p:cNvSpPr>
          <p:nvPr/>
        </p:nvSpPr>
        <p:spPr>
          <a:xfrm>
            <a:off x="4584675" y="1280191"/>
            <a:ext cx="3438275" cy="203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158750" indent="0" algn="ctr">
              <a:lnSpc>
                <a:spcPct val="115000"/>
              </a:lnSpc>
            </a:pPr>
            <a:r>
              <a:rPr lang="sr-Cyrl-BA" sz="2400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Услужно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16" y="1999124"/>
            <a:ext cx="1767739" cy="11790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17" y="2145622"/>
            <a:ext cx="1435408" cy="14354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675" y="1999124"/>
            <a:ext cx="2037657" cy="13559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388" y="1797295"/>
            <a:ext cx="1865376" cy="12435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484" y="3480380"/>
            <a:ext cx="2167631" cy="14439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16" y="3642733"/>
            <a:ext cx="2277307" cy="128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74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" name="Google Shape;1356;p43"/>
          <p:cNvSpPr txBox="1">
            <a:spLocks noGrp="1"/>
          </p:cNvSpPr>
          <p:nvPr>
            <p:ph type="ctrTitle"/>
          </p:nvPr>
        </p:nvSpPr>
        <p:spPr>
          <a:xfrm>
            <a:off x="370889" y="451987"/>
            <a:ext cx="7458615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Задатак за самосталан рад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7" name="Google Shape;1357;p43"/>
          <p:cNvSpPr txBox="1">
            <a:spLocks noGrp="1"/>
          </p:cNvSpPr>
          <p:nvPr>
            <p:ph type="subTitle" idx="1"/>
          </p:nvPr>
        </p:nvSpPr>
        <p:spPr>
          <a:xfrm>
            <a:off x="861947" y="2061720"/>
            <a:ext cx="3713186" cy="19026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-Cyrl-BA" sz="2400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Уџбеник природе и друштва стр. 59, одговорити на прво </a:t>
            </a:r>
            <a:r>
              <a:rPr lang="sr-Cyrl-BA" sz="2400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питање.</a:t>
            </a:r>
            <a:endParaRPr sz="2400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1" name="Google Shape;631;p26"/>
          <p:cNvGrpSpPr/>
          <p:nvPr/>
        </p:nvGrpSpPr>
        <p:grpSpPr>
          <a:xfrm>
            <a:off x="5188961" y="1032088"/>
            <a:ext cx="3158186" cy="3171383"/>
            <a:chOff x="1339725" y="238075"/>
            <a:chExt cx="2758000" cy="2769525"/>
          </a:xfrm>
        </p:grpSpPr>
        <p:sp>
          <p:nvSpPr>
            <p:cNvPr id="9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ečak">
  <a:themeElements>
    <a:clrScheme name="Is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TM02900771[[fn=Isečak]]</Template>
  <TotalTime>42</TotalTime>
  <Words>55</Words>
  <Application>Microsoft Office PowerPoint</Application>
  <PresentationFormat>Projekcija na ekranu (16:9)</PresentationFormat>
  <Paragraphs>15</Paragraphs>
  <Slides>5</Slides>
  <Notes>4</Notes>
  <HiddenSlides>0</HiddenSlides>
  <MMClips>0</MMClips>
  <ScaleCrop>false</ScaleCrop>
  <HeadingPairs>
    <vt:vector size="6" baseType="variant">
      <vt:variant>
        <vt:lpstr>Korišćeni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2" baseType="lpstr">
      <vt:lpstr>Arial</vt:lpstr>
      <vt:lpstr>Century Gothic</vt:lpstr>
      <vt:lpstr>Comfortaa</vt:lpstr>
      <vt:lpstr>Courier New</vt:lpstr>
      <vt:lpstr>Permanent Marker</vt:lpstr>
      <vt:lpstr>Wingdings 3</vt:lpstr>
      <vt:lpstr>Isečak</vt:lpstr>
      <vt:lpstr>Природа и друштво 4. разред</vt:lpstr>
      <vt:lpstr>Да се подсјетимо</vt:lpstr>
      <vt:lpstr>Занатство</vt:lpstr>
      <vt:lpstr>Занатство може бити:</vt:lpstr>
      <vt:lpstr>Задатак за самосталан рад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Природа и друштво  4. разред</dc:title>
  <dc:creator>Slađana Stevanović</dc:creator>
  <cp:lastModifiedBy>PC-Admin</cp:lastModifiedBy>
  <cp:revision>9</cp:revision>
  <dcterms:modified xsi:type="dcterms:W3CDTF">2021-02-20T13:38:49Z</dcterms:modified>
</cp:coreProperties>
</file>