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Cyrl-RS" sz="1800" dirty="0" smtClean="0"/>
              <a:t>Национална</a:t>
            </a:r>
            <a:r>
              <a:rPr lang="sr-Cyrl-RS" sz="1800" baseline="0" dirty="0" smtClean="0"/>
              <a:t> структура</a:t>
            </a:r>
            <a:endParaRPr lang="sr-Cyrl-RS" sz="1800" dirty="0" smtClean="0"/>
          </a:p>
          <a:p>
            <a:pPr>
              <a:defRPr/>
            </a:pPr>
            <a:r>
              <a:rPr lang="sr-Cyrl-RS" sz="1800" dirty="0" smtClean="0"/>
              <a:t>становништва у Словачкој</a:t>
            </a:r>
            <a:r>
              <a:rPr lang="sr-Latn-RS" sz="1800" dirty="0" smtClean="0"/>
              <a:t>:</a:t>
            </a:r>
            <a:endParaRPr lang="en-US" sz="1800" dirty="0"/>
          </a:p>
        </c:rich>
      </c:tx>
      <c:layout>
        <c:manualLayout>
          <c:xMode val="edge"/>
          <c:yMode val="edge"/>
          <c:x val="0.24207887167589531"/>
          <c:y val="2.26948766167121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7496773758819894E-2"/>
          <c:y val="0.26034717629672244"/>
          <c:w val="0.55749485448128611"/>
          <c:h val="0.670288567141095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Словаци 86%</c:v>
                </c:pt>
                <c:pt idx="1">
                  <c:v>Мађари 9%</c:v>
                </c:pt>
                <c:pt idx="2">
                  <c:v>остали 5%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0.86</c:v>
                </c:pt>
                <c:pt idx="1">
                  <c:v>0.09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6A-46C0-9685-9787F7F22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622955425056325"/>
          <c:y val="0.3032667380213504"/>
          <c:w val="0.320956329416691"/>
          <c:h val="0.570690370998688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sr-Cyrl-RS" sz="1800" dirty="0" smtClean="0"/>
              <a:t>Национална</a:t>
            </a:r>
            <a:r>
              <a:rPr lang="sr-Cyrl-RS" sz="1800" baseline="0" dirty="0" smtClean="0"/>
              <a:t> структура </a:t>
            </a:r>
            <a:r>
              <a:rPr lang="sr-Cyrl-RS" sz="1800" dirty="0" smtClean="0"/>
              <a:t> у Чешкој:</a:t>
            </a:r>
            <a:endParaRPr lang="en-US" sz="1800" dirty="0"/>
          </a:p>
        </c:rich>
      </c:tx>
      <c:layout>
        <c:manualLayout>
          <c:xMode val="edge"/>
          <c:yMode val="edge"/>
          <c:x val="1.6388570042087783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963260614466822"/>
          <c:y val="0.33640353941827011"/>
          <c:w val="0.34937091901257211"/>
          <c:h val="0.616537612141923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Чеси 63.7%</c:v>
                </c:pt>
                <c:pt idx="1">
                  <c:v>Моравци 4.9%</c:v>
                </c:pt>
                <c:pt idx="2">
                  <c:v>Словаци 1.4%</c:v>
                </c:pt>
                <c:pt idx="3">
                  <c:v>Остали 30%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0.63700000000000001</c:v>
                </c:pt>
                <c:pt idx="1">
                  <c:v>4.9000000000000002E-2</c:v>
                </c:pt>
                <c:pt idx="2">
                  <c:v>1.4E-2</c:v>
                </c:pt>
                <c:pt idx="3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85-4EEB-BEC7-046457846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1534804072529"/>
          <c:y val="4.0665730162834202E-2"/>
          <c:w val="0.40068754257771305"/>
          <c:h val="0.880464014044263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2/9/2021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323528" y="548680"/>
            <a:ext cx="8064896" cy="4896544"/>
          </a:xfrm>
        </p:spPr>
        <p:txBody>
          <a:bodyPr>
            <a:noAutofit/>
          </a:bodyPr>
          <a:lstStyle/>
          <a:p>
            <a:r>
              <a:rPr lang="sr-Cyrl-RS" sz="6600" dirty="0" smtClean="0"/>
              <a:t>Република</a:t>
            </a:r>
            <a:br>
              <a:rPr lang="sr-Cyrl-RS" sz="6600" dirty="0" smtClean="0"/>
            </a:br>
            <a:r>
              <a:rPr lang="sr-Cyrl-RS" sz="6600" dirty="0" smtClean="0"/>
              <a:t>СЛОВАЧКА</a:t>
            </a:r>
            <a:r>
              <a:rPr lang="sr-Latn-RS" sz="6600" dirty="0" smtClean="0"/>
              <a:t/>
            </a:r>
            <a:br>
              <a:rPr lang="sr-Latn-RS" sz="6600" dirty="0" smtClean="0"/>
            </a:br>
            <a:r>
              <a:rPr lang="sr-Cyrl-RS" sz="6600" dirty="0" smtClean="0"/>
              <a:t>И</a:t>
            </a:r>
            <a:r>
              <a:rPr lang="sr-Latn-RS" sz="6600" dirty="0" smtClean="0"/>
              <a:t/>
            </a:r>
            <a:br>
              <a:rPr lang="sr-Latn-RS" sz="6600" dirty="0" smtClean="0"/>
            </a:br>
            <a:r>
              <a:rPr lang="sr-Cyrl-RS" sz="6600" dirty="0" smtClean="0"/>
              <a:t>ЧЕШКА</a:t>
            </a:r>
            <a:endParaRPr lang="en-US" sz="6600" dirty="0"/>
          </a:p>
        </p:txBody>
      </p:sp>
      <p:pic>
        <p:nvPicPr>
          <p:cNvPr id="1026" name="Picture 2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57290" cy="904860"/>
          </a:xfrm>
          <a:prstGeom prst="rect">
            <a:avLst/>
          </a:prstGeom>
          <a:noFill/>
        </p:spPr>
      </p:pic>
      <p:pic>
        <p:nvPicPr>
          <p:cNvPr id="1027" name="Picture 3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0"/>
            <a:ext cx="1428727" cy="952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-459432"/>
            <a:ext cx="8256094" cy="1800200"/>
          </a:xfrm>
        </p:spPr>
        <p:txBody>
          <a:bodyPr/>
          <a:lstStyle/>
          <a:p>
            <a:r>
              <a:rPr lang="sr-Cyrl-RS" dirty="0" smtClean="0"/>
              <a:t>доМАЋА ЗАДАЋА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628800"/>
            <a:ext cx="8352928" cy="3455498"/>
          </a:xfrm>
        </p:spPr>
        <p:txBody>
          <a:bodyPr/>
          <a:lstStyle/>
          <a:p>
            <a:pPr algn="l"/>
            <a:r>
              <a:rPr lang="sr-Cyrl-RS" dirty="0" smtClean="0"/>
              <a:t>За домаћу задаћу пронаћи занимљивости  на интернету или другим </a:t>
            </a:r>
            <a:r>
              <a:rPr lang="sr-Cyrl-RS" dirty="0" smtClean="0"/>
              <a:t>изворима знања </a:t>
            </a:r>
            <a:r>
              <a:rPr lang="sr-Cyrl-RS" dirty="0" smtClean="0"/>
              <a:t>о Чешкој </a:t>
            </a:r>
            <a:r>
              <a:rPr lang="sr-Cyrl-RS" dirty="0" smtClean="0"/>
              <a:t>или Словачкој, изабрати једну знаменитост из државе, те у улози туристичког водича приказати изабрани мотив.</a:t>
            </a:r>
          </a:p>
          <a:p>
            <a:pPr algn="l"/>
            <a:r>
              <a:rPr lang="sr-Cyrl-RS" smtClean="0"/>
              <a:t>Све записати у своје свеске за географију.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ГЕОГРАФСКИ ПОЛОЖАЈ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87409"/>
            <a:ext cx="4245868" cy="1001432"/>
          </a:xfrm>
        </p:spPr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714360"/>
            <a:ext cx="4041775" cy="1418496"/>
          </a:xfrm>
        </p:spPr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95536" y="1689100"/>
            <a:ext cx="4101852" cy="44370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800" dirty="0" smtClean="0"/>
              <a:t> Словачка</a:t>
            </a:r>
            <a:r>
              <a:rPr lang="sr-Latn-RS" sz="1800" dirty="0" smtClean="0"/>
              <a:t> </a:t>
            </a:r>
            <a:r>
              <a:rPr lang="sr-Cyrl-RS" sz="1800" dirty="0" smtClean="0"/>
              <a:t>је</a:t>
            </a:r>
            <a:r>
              <a:rPr lang="sr-Latn-RS" sz="1800" dirty="0" smtClean="0"/>
              <a:t> </a:t>
            </a:r>
            <a:r>
              <a:rPr lang="sr-Cyrl-RS" sz="1800" dirty="0" smtClean="0"/>
              <a:t>континентална</a:t>
            </a:r>
            <a:r>
              <a:rPr lang="sr-Latn-RS" sz="1800" dirty="0" smtClean="0"/>
              <a:t>,</a:t>
            </a:r>
            <a:endParaRPr lang="en-US" sz="1800" dirty="0" smtClean="0"/>
          </a:p>
          <a:p>
            <a:pPr>
              <a:buNone/>
            </a:pPr>
            <a:r>
              <a:rPr lang="sr-Cyrl-RS" sz="1800" dirty="0" smtClean="0"/>
              <a:t>подунавска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en-US" sz="1800" dirty="0"/>
              <a:t> </a:t>
            </a:r>
            <a:r>
              <a:rPr lang="sr-Cyrl-RS" sz="1800" dirty="0" smtClean="0"/>
              <a:t>карпатска</a:t>
            </a:r>
            <a:r>
              <a:rPr lang="sr-Latn-RS" sz="1800" dirty="0" smtClean="0"/>
              <a:t>  </a:t>
            </a:r>
            <a:r>
              <a:rPr lang="sr-Cyrl-RS" sz="1800" dirty="0" smtClean="0"/>
              <a:t>земља</a:t>
            </a:r>
            <a:r>
              <a:rPr lang="sr-Latn-RS" sz="1800" dirty="0" smtClean="0"/>
              <a:t>. </a:t>
            </a:r>
            <a:r>
              <a:rPr lang="sr-Cyrl-RS" sz="1800" dirty="0" smtClean="0"/>
              <a:t>Има</a:t>
            </a:r>
            <a:r>
              <a:rPr lang="sr-Latn-RS" sz="1800" dirty="0" smtClean="0"/>
              <a:t> </a:t>
            </a:r>
            <a:endParaRPr lang="en-US" sz="1800" dirty="0"/>
          </a:p>
          <a:p>
            <a:pPr>
              <a:buNone/>
            </a:pPr>
            <a:r>
              <a:rPr lang="sr-Cyrl-RS" sz="1800" dirty="0" smtClean="0"/>
              <a:t>повољан </a:t>
            </a:r>
            <a:r>
              <a:rPr lang="sr-Latn-RS" sz="1800" dirty="0" smtClean="0"/>
              <a:t>  </a:t>
            </a:r>
            <a:r>
              <a:rPr lang="sr-Cyrl-RS" sz="1800" dirty="0" smtClean="0"/>
              <a:t>географски</a:t>
            </a:r>
            <a:r>
              <a:rPr lang="sr-Latn-RS" sz="1800" dirty="0" smtClean="0"/>
              <a:t> </a:t>
            </a:r>
            <a:r>
              <a:rPr lang="sr-Cyrl-RS" sz="1800" dirty="0" smtClean="0"/>
              <a:t>положај</a:t>
            </a:r>
            <a:r>
              <a:rPr lang="sr-Latn-RS" sz="1800" dirty="0" smtClean="0"/>
              <a:t> </a:t>
            </a:r>
            <a:r>
              <a:rPr lang="sr-Cyrl-RS" sz="1800" dirty="0" smtClean="0"/>
              <a:t>јер</a:t>
            </a:r>
            <a:r>
              <a:rPr lang="sr-Latn-RS" sz="1800" dirty="0" smtClean="0"/>
              <a:t> </a:t>
            </a:r>
            <a:r>
              <a:rPr lang="sr-Cyrl-RS" sz="1800" dirty="0" smtClean="0"/>
              <a:t>је</a:t>
            </a:r>
            <a:r>
              <a:rPr lang="sr-Latn-RS" sz="1800" dirty="0" smtClean="0"/>
              <a:t> </a:t>
            </a:r>
            <a:endParaRPr lang="en-US" sz="1800" dirty="0" smtClean="0"/>
          </a:p>
          <a:p>
            <a:pPr>
              <a:buNone/>
            </a:pPr>
            <a:r>
              <a:rPr lang="sr-Cyrl-RS" sz="1800" dirty="0" smtClean="0"/>
              <a:t>преко</a:t>
            </a:r>
            <a:r>
              <a:rPr lang="sr-Latn-RS" sz="1800" dirty="0" smtClean="0"/>
              <a:t> </a:t>
            </a:r>
            <a:r>
              <a:rPr lang="sr-Cyrl-RS" sz="1800" dirty="0" smtClean="0"/>
              <a:t>Дунава</a:t>
            </a:r>
            <a:r>
              <a:rPr lang="sr-Latn-RS" sz="1800" dirty="0" smtClean="0"/>
              <a:t> </a:t>
            </a:r>
            <a:r>
              <a:rPr lang="en-US" sz="1800" dirty="0" smtClean="0"/>
              <a:t> </a:t>
            </a:r>
            <a:r>
              <a:rPr lang="sr-Cyrl-RS" sz="1800" dirty="0" smtClean="0"/>
              <a:t>повезана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са</a:t>
            </a:r>
            <a:r>
              <a:rPr lang="sr-Latn-RS" sz="1800" dirty="0" smtClean="0"/>
              <a:t> </a:t>
            </a:r>
            <a:r>
              <a:rPr lang="sr-Cyrl-RS" sz="1800" dirty="0" smtClean="0"/>
              <a:t>свим</a:t>
            </a:r>
            <a:endParaRPr lang="en-US" sz="1800" dirty="0"/>
          </a:p>
          <a:p>
            <a:pPr>
              <a:buNone/>
            </a:pPr>
            <a:r>
              <a:rPr lang="sr-Cyrl-RS" sz="1800" dirty="0" smtClean="0"/>
              <a:t>државама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кроз</a:t>
            </a:r>
            <a:r>
              <a:rPr lang="sr-Latn-RS" sz="1800" dirty="0" smtClean="0"/>
              <a:t> </a:t>
            </a:r>
            <a:r>
              <a:rPr lang="sr-Cyrl-RS" sz="1800" dirty="0" smtClean="0"/>
              <a:t>које</a:t>
            </a:r>
            <a:r>
              <a:rPr lang="sr-Latn-RS" sz="1800" dirty="0" smtClean="0"/>
              <a:t> </a:t>
            </a:r>
            <a:r>
              <a:rPr lang="sr-Cyrl-RS" sz="1800" dirty="0" smtClean="0"/>
              <a:t>он</a:t>
            </a:r>
            <a:r>
              <a:rPr lang="sr-Latn-RS" sz="1800" dirty="0" smtClean="0"/>
              <a:t> </a:t>
            </a:r>
            <a:r>
              <a:rPr lang="en-US" sz="1800" dirty="0" smtClean="0"/>
              <a:t> </a:t>
            </a:r>
            <a:r>
              <a:rPr lang="sr-Cyrl-RS" sz="1800" dirty="0" smtClean="0"/>
              <a:t>протиче</a:t>
            </a:r>
            <a:r>
              <a:rPr lang="sr-Latn-RS" sz="1800" dirty="0" smtClean="0"/>
              <a:t>.</a:t>
            </a:r>
            <a:endParaRPr lang="en-US" sz="1800" dirty="0" smtClean="0"/>
          </a:p>
          <a:p>
            <a:pPr>
              <a:buNone/>
            </a:pPr>
            <a:r>
              <a:rPr lang="sr-Cyrl-RS" sz="1800" dirty="0" smtClean="0"/>
              <a:t>Граничи</a:t>
            </a:r>
            <a:r>
              <a:rPr lang="sr-Latn-RS" sz="1800" dirty="0" smtClean="0"/>
              <a:t> </a:t>
            </a:r>
            <a:r>
              <a:rPr lang="sr-Cyrl-RS" sz="1800" dirty="0" smtClean="0"/>
              <a:t>се</a:t>
            </a:r>
            <a:r>
              <a:rPr lang="sr-Latn-RS" sz="1800" dirty="0" smtClean="0"/>
              <a:t> </a:t>
            </a:r>
            <a:r>
              <a:rPr lang="sr-Cyrl-RS" sz="1800" dirty="0" smtClean="0"/>
              <a:t>са</a:t>
            </a:r>
            <a:r>
              <a:rPr lang="sr-Latn-RS" sz="1800" dirty="0" smtClean="0"/>
              <a:t> </a:t>
            </a:r>
            <a:r>
              <a:rPr lang="sr-Cyrl-RS" sz="1800" dirty="0" smtClean="0"/>
              <a:t>Мађарском</a:t>
            </a:r>
            <a:r>
              <a:rPr lang="sr-Latn-RS" sz="1800" dirty="0" smtClean="0"/>
              <a:t>, </a:t>
            </a:r>
            <a:r>
              <a:rPr lang="sr-Cyrl-RS" sz="1800" dirty="0" smtClean="0"/>
              <a:t>Аустријом</a:t>
            </a:r>
            <a:r>
              <a:rPr lang="sr-Latn-RS" sz="1800" dirty="0" smtClean="0"/>
              <a:t>,</a:t>
            </a:r>
            <a:endParaRPr lang="en-US" sz="1800" dirty="0" smtClean="0"/>
          </a:p>
          <a:p>
            <a:pPr>
              <a:buNone/>
            </a:pPr>
            <a:r>
              <a:rPr lang="sr-Cyrl-RS" sz="1800" dirty="0" smtClean="0"/>
              <a:t>Чешком</a:t>
            </a:r>
            <a:r>
              <a:rPr lang="sr-Latn-RS" sz="1800" dirty="0" smtClean="0"/>
              <a:t>, </a:t>
            </a:r>
            <a:r>
              <a:rPr lang="sr-Cyrl-RS" sz="1800" dirty="0" smtClean="0"/>
              <a:t>Пољском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Украјином</a:t>
            </a:r>
            <a:r>
              <a:rPr lang="sr-Latn-RS" sz="1800" dirty="0" smtClean="0"/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032" y="1689099"/>
            <a:ext cx="3826768" cy="274801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sr-Cyrl-RS" sz="3800" dirty="0" smtClean="0"/>
              <a:t>Чешка</a:t>
            </a:r>
            <a:r>
              <a:rPr lang="sr-Latn-RS" sz="3800" dirty="0" smtClean="0"/>
              <a:t> je </a:t>
            </a:r>
            <a:r>
              <a:rPr lang="sr-Cyrl-RS" sz="3800" dirty="0" smtClean="0"/>
              <a:t>континентална</a:t>
            </a:r>
            <a:r>
              <a:rPr lang="sr-Latn-RS" sz="3800" dirty="0" smtClean="0"/>
              <a:t> </a:t>
            </a:r>
            <a:r>
              <a:rPr lang="sr-Cyrl-RS" sz="3800" dirty="0" smtClean="0"/>
              <a:t>земља</a:t>
            </a:r>
            <a:r>
              <a:rPr lang="sr-Latn-RS" sz="3800" dirty="0" smtClean="0"/>
              <a:t>, </a:t>
            </a:r>
            <a:r>
              <a:rPr lang="sr-Cyrl-RS" sz="3800" dirty="0" smtClean="0"/>
              <a:t>али</a:t>
            </a:r>
            <a:r>
              <a:rPr lang="sr-Latn-RS" sz="3800" dirty="0" smtClean="0"/>
              <a:t> </a:t>
            </a:r>
            <a:endParaRPr lang="en-US" sz="3800" dirty="0" smtClean="0"/>
          </a:p>
          <a:p>
            <a:pPr>
              <a:buNone/>
            </a:pPr>
            <a:r>
              <a:rPr lang="sr-Cyrl-RS" sz="3800" dirty="0" smtClean="0"/>
              <a:t>са </a:t>
            </a:r>
            <a:r>
              <a:rPr lang="sr-Latn-RS" sz="3800" dirty="0" smtClean="0"/>
              <a:t> </a:t>
            </a:r>
            <a:r>
              <a:rPr lang="en-US" sz="3800" dirty="0" smtClean="0"/>
              <a:t> </a:t>
            </a:r>
            <a:r>
              <a:rPr lang="sr-Cyrl-RS" sz="3800" dirty="0" smtClean="0"/>
              <a:t>повољним</a:t>
            </a:r>
            <a:r>
              <a:rPr lang="sr-Latn-RS" sz="3800" dirty="0" smtClean="0"/>
              <a:t> </a:t>
            </a:r>
            <a:r>
              <a:rPr lang="sr-Cyrl-RS" sz="3800" dirty="0" smtClean="0"/>
              <a:t>положајем</a:t>
            </a:r>
            <a:r>
              <a:rPr lang="sr-Latn-RS" sz="3800" dirty="0" smtClean="0"/>
              <a:t>. </a:t>
            </a:r>
            <a:r>
              <a:rPr lang="sr-Cyrl-RS" sz="3800" dirty="0" smtClean="0"/>
              <a:t>На</a:t>
            </a:r>
            <a:r>
              <a:rPr lang="sr-Latn-RS" sz="3800" dirty="0" smtClean="0"/>
              <a:t> </a:t>
            </a:r>
            <a:r>
              <a:rPr lang="sr-Cyrl-RS" sz="3800" dirty="0" smtClean="0"/>
              <a:t>њеној</a:t>
            </a:r>
            <a:r>
              <a:rPr lang="sr-Latn-RS" sz="3800" dirty="0" smtClean="0"/>
              <a:t> </a:t>
            </a:r>
            <a:endParaRPr lang="en-US" sz="3800" dirty="0"/>
          </a:p>
          <a:p>
            <a:pPr>
              <a:buNone/>
            </a:pPr>
            <a:r>
              <a:rPr lang="sr-Cyrl-RS" sz="3800" dirty="0" smtClean="0"/>
              <a:t>Територији су</a:t>
            </a:r>
            <a:r>
              <a:rPr lang="sr-Latn-RS" sz="3800" dirty="0" smtClean="0"/>
              <a:t> “</a:t>
            </a:r>
            <a:r>
              <a:rPr lang="sr-Cyrl-RS" sz="3800" dirty="0" smtClean="0"/>
              <a:t>Моравска</a:t>
            </a:r>
            <a:r>
              <a:rPr lang="sr-Latn-RS" sz="3800" dirty="0" smtClean="0"/>
              <a:t> </a:t>
            </a:r>
            <a:r>
              <a:rPr lang="sr-Cyrl-RS" sz="3800" dirty="0" smtClean="0"/>
              <a:t>врата</a:t>
            </a:r>
            <a:r>
              <a:rPr lang="sr-Latn-RS" sz="3800" dirty="0" smtClean="0"/>
              <a:t>”,</a:t>
            </a:r>
            <a:endParaRPr lang="en-US" sz="3800" dirty="0" smtClean="0"/>
          </a:p>
          <a:p>
            <a:pPr>
              <a:buNone/>
            </a:pPr>
            <a:r>
              <a:rPr lang="sr-Cyrl-RS" sz="3800" dirty="0" smtClean="0"/>
              <a:t>ниско развође</a:t>
            </a:r>
            <a:r>
              <a:rPr lang="en-US" sz="3800" dirty="0" smtClean="0"/>
              <a:t> </a:t>
            </a:r>
            <a:r>
              <a:rPr lang="sr-Cyrl-RS" sz="3800" dirty="0" smtClean="0"/>
              <a:t>између</a:t>
            </a:r>
            <a:r>
              <a:rPr lang="sr-Latn-RS" sz="3800" dirty="0" smtClean="0"/>
              <a:t> </a:t>
            </a:r>
            <a:r>
              <a:rPr lang="sr-Cyrl-RS" sz="3800" dirty="0" smtClean="0"/>
              <a:t>слива</a:t>
            </a:r>
            <a:r>
              <a:rPr lang="en-US" sz="3800" dirty="0"/>
              <a:t> </a:t>
            </a:r>
          </a:p>
          <a:p>
            <a:pPr>
              <a:buNone/>
            </a:pPr>
            <a:r>
              <a:rPr lang="sr-Cyrl-RS" sz="3800" dirty="0" smtClean="0"/>
              <a:t>Балтичког</a:t>
            </a:r>
            <a:r>
              <a:rPr lang="sr-Latn-RS" sz="3800" dirty="0" smtClean="0"/>
              <a:t> </a:t>
            </a:r>
            <a:r>
              <a:rPr lang="sr-Cyrl-RS" sz="3800" dirty="0" smtClean="0"/>
              <a:t>и Црног</a:t>
            </a:r>
            <a:r>
              <a:rPr lang="sr-Latn-RS" sz="3800" dirty="0" smtClean="0"/>
              <a:t> </a:t>
            </a:r>
            <a:r>
              <a:rPr lang="sr-Cyrl-RS" sz="3800" dirty="0" smtClean="0"/>
              <a:t>мора</a:t>
            </a:r>
            <a:r>
              <a:rPr lang="en-US" sz="3800" dirty="0"/>
              <a:t> </a:t>
            </a:r>
            <a:r>
              <a:rPr lang="sr-Cyrl-RS" sz="3800" dirty="0" smtClean="0"/>
              <a:t>преко</a:t>
            </a:r>
            <a:endParaRPr lang="sr-Cyrl-RS" sz="3800" dirty="0"/>
          </a:p>
          <a:p>
            <a:pPr>
              <a:buNone/>
            </a:pPr>
            <a:r>
              <a:rPr lang="sr-Cyrl-RS" sz="3800" dirty="0" smtClean="0"/>
              <a:t>којих</a:t>
            </a:r>
            <a:r>
              <a:rPr lang="sr-Latn-RS" sz="3800" dirty="0" smtClean="0"/>
              <a:t> </a:t>
            </a:r>
            <a:r>
              <a:rPr lang="sr-Cyrl-RS" sz="3800" dirty="0"/>
              <a:t> </a:t>
            </a:r>
            <a:r>
              <a:rPr lang="sr-Cyrl-RS" sz="3800" dirty="0" smtClean="0"/>
              <a:t>су</a:t>
            </a:r>
            <a:r>
              <a:rPr lang="sr-Latn-RS" sz="3800" dirty="0" smtClean="0"/>
              <a:t> </a:t>
            </a:r>
            <a:r>
              <a:rPr lang="sr-Cyrl-RS" sz="3800" dirty="0" smtClean="0"/>
              <a:t>саобраћајно</a:t>
            </a:r>
            <a:r>
              <a:rPr lang="sr-Latn-RS" sz="3800" dirty="0" smtClean="0"/>
              <a:t> </a:t>
            </a:r>
            <a:r>
              <a:rPr lang="sr-Cyrl-RS" sz="3800" dirty="0" smtClean="0"/>
              <a:t>повезане</a:t>
            </a:r>
          </a:p>
          <a:p>
            <a:pPr>
              <a:buNone/>
            </a:pPr>
            <a:r>
              <a:rPr lang="sr-Cyrl-RS" sz="3800" dirty="0" smtClean="0"/>
              <a:t>подунавске</a:t>
            </a:r>
            <a:r>
              <a:rPr lang="sr-Latn-RS" sz="3800" dirty="0" smtClean="0"/>
              <a:t> </a:t>
            </a:r>
            <a:r>
              <a:rPr lang="sr-Cyrl-RS" sz="3800" dirty="0" smtClean="0"/>
              <a:t>и</a:t>
            </a:r>
            <a:r>
              <a:rPr lang="sr-Latn-RS" sz="3800" dirty="0" smtClean="0"/>
              <a:t> </a:t>
            </a:r>
            <a:r>
              <a:rPr lang="sr-Cyrl-RS" sz="3800" dirty="0" smtClean="0"/>
              <a:t> балтичке</a:t>
            </a:r>
            <a:r>
              <a:rPr lang="sr-Latn-RS" sz="3800" dirty="0" smtClean="0"/>
              <a:t> </a:t>
            </a:r>
            <a:r>
              <a:rPr lang="sr-Cyrl-RS" sz="3800" dirty="0" smtClean="0"/>
              <a:t>земље</a:t>
            </a:r>
            <a:endParaRPr lang="sr-Cyrl-RS" sz="3800" dirty="0"/>
          </a:p>
          <a:p>
            <a:pPr>
              <a:buNone/>
            </a:pPr>
            <a:r>
              <a:rPr lang="sr-Cyrl-RS" sz="3800" dirty="0" smtClean="0"/>
              <a:t>Европе</a:t>
            </a:r>
            <a:r>
              <a:rPr lang="sr-Latn-RS" sz="3800" dirty="0" smtClean="0"/>
              <a:t>.</a:t>
            </a:r>
            <a:r>
              <a:rPr lang="en-US" sz="3800" dirty="0" smtClean="0"/>
              <a:t> </a:t>
            </a:r>
            <a:r>
              <a:rPr lang="sr-Cyrl-RS" sz="3800" dirty="0" smtClean="0"/>
              <a:t>Граничи се</a:t>
            </a:r>
            <a:r>
              <a:rPr lang="sr-Cyrl-RS" sz="3800" dirty="0"/>
              <a:t> </a:t>
            </a:r>
            <a:r>
              <a:rPr lang="sr-Cyrl-RS" sz="3800" dirty="0" smtClean="0"/>
              <a:t>са</a:t>
            </a:r>
            <a:r>
              <a:rPr lang="sr-Latn-RS" sz="3800" dirty="0" smtClean="0"/>
              <a:t> </a:t>
            </a:r>
            <a:r>
              <a:rPr lang="sr-Cyrl-RS" sz="3800" dirty="0" smtClean="0"/>
              <a:t>Словачком</a:t>
            </a:r>
            <a:r>
              <a:rPr lang="sr-Latn-RS" sz="3800" dirty="0" smtClean="0"/>
              <a:t>,</a:t>
            </a:r>
            <a:endParaRPr lang="sr-Cyrl-RS" sz="3800" dirty="0" smtClean="0"/>
          </a:p>
          <a:p>
            <a:pPr>
              <a:buNone/>
            </a:pPr>
            <a:r>
              <a:rPr lang="sr-Cyrl-RS" sz="3800" dirty="0" smtClean="0"/>
              <a:t>Аустријом</a:t>
            </a:r>
            <a:r>
              <a:rPr lang="sr-Latn-RS" sz="3800" dirty="0" smtClean="0"/>
              <a:t>, </a:t>
            </a:r>
            <a:r>
              <a:rPr lang="en-US" sz="3800" dirty="0" smtClean="0"/>
              <a:t> </a:t>
            </a:r>
            <a:r>
              <a:rPr lang="sr-Cyrl-RS" sz="3800" dirty="0" smtClean="0"/>
              <a:t>Њемачком</a:t>
            </a:r>
            <a:r>
              <a:rPr lang="sr-Latn-RS" sz="3800" dirty="0" smtClean="0"/>
              <a:t> </a:t>
            </a:r>
            <a:r>
              <a:rPr lang="sr-Cyrl-RS" sz="3800" dirty="0" smtClean="0"/>
              <a:t>и Пољском</a:t>
            </a:r>
            <a:r>
              <a:rPr lang="sr-Latn-RS" sz="3800" dirty="0" smtClean="0"/>
              <a:t>. </a:t>
            </a:r>
          </a:p>
          <a:p>
            <a:pPr>
              <a:buNone/>
            </a:pPr>
            <a:r>
              <a:rPr lang="sr-Latn-RS" sz="1600" dirty="0" smtClean="0"/>
              <a:t> </a:t>
            </a:r>
          </a:p>
        </p:txBody>
      </p:sp>
      <p:pic>
        <p:nvPicPr>
          <p:cNvPr id="2050" name="Picture 2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1538" cy="714359"/>
          </a:xfrm>
          <a:prstGeom prst="rect">
            <a:avLst/>
          </a:prstGeom>
          <a:noFill/>
        </p:spPr>
      </p:pic>
      <p:pic>
        <p:nvPicPr>
          <p:cNvPr id="2051" name="Picture 3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1"/>
            <a:ext cx="1071538" cy="71435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221088"/>
            <a:ext cx="4680520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РЕЉЕФ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2" y="928671"/>
            <a:ext cx="4283106" cy="916154"/>
          </a:xfrm>
        </p:spPr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860032" y="928671"/>
            <a:ext cx="3826768" cy="773132"/>
          </a:xfrm>
        </p:spPr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23528" y="1558926"/>
            <a:ext cx="4173860" cy="3798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600" dirty="0" smtClean="0"/>
              <a:t>Рељеф</a:t>
            </a:r>
            <a:r>
              <a:rPr lang="sr-Latn-RS" sz="1600" dirty="0" smtClean="0"/>
              <a:t> </a:t>
            </a:r>
            <a:r>
              <a:rPr lang="sr-Cyrl-RS" sz="1600" dirty="0" smtClean="0"/>
              <a:t>Словачке</a:t>
            </a:r>
            <a:r>
              <a:rPr lang="sr-Latn-RS" sz="1600" dirty="0" smtClean="0"/>
              <a:t> </a:t>
            </a:r>
            <a:r>
              <a:rPr lang="sr-Cyrl-RS" sz="1600" dirty="0" smtClean="0"/>
              <a:t>је</a:t>
            </a:r>
            <a:r>
              <a:rPr lang="sr-Latn-RS" sz="1600" dirty="0" smtClean="0"/>
              <a:t> </a:t>
            </a:r>
            <a:r>
              <a:rPr lang="sr-Cyrl-RS" sz="1600" dirty="0" smtClean="0"/>
              <a:t>планински</a:t>
            </a:r>
            <a:r>
              <a:rPr lang="sr-Latn-RS" sz="1600" dirty="0" smtClean="0"/>
              <a:t>.</a:t>
            </a:r>
            <a:r>
              <a:rPr lang="sr-Cyrl-RS" sz="1600" dirty="0" smtClean="0"/>
              <a:t> То је земља</a:t>
            </a:r>
            <a:r>
              <a:rPr lang="sr-Latn-RS" sz="1600" dirty="0" smtClean="0"/>
              <a:t>  </a:t>
            </a:r>
          </a:p>
          <a:p>
            <a:pPr>
              <a:buNone/>
            </a:pPr>
            <a:r>
              <a:rPr lang="sr-Cyrl-RS" sz="1600" dirty="0" smtClean="0"/>
              <a:t>у</a:t>
            </a:r>
            <a:r>
              <a:rPr lang="sr-Latn-RS" sz="1600" dirty="0" smtClean="0"/>
              <a:t> </a:t>
            </a:r>
            <a:r>
              <a:rPr lang="sr-Cyrl-RS" sz="1600" dirty="0" smtClean="0"/>
              <a:t>којој</a:t>
            </a:r>
            <a:r>
              <a:rPr lang="sr-Latn-RS" sz="1600" dirty="0" smtClean="0"/>
              <a:t> </a:t>
            </a:r>
            <a:r>
              <a:rPr lang="sr-Cyrl-RS" sz="1600" dirty="0" smtClean="0"/>
              <a:t>се</a:t>
            </a:r>
            <a:r>
              <a:rPr lang="sr-Latn-RS" sz="1600" dirty="0" smtClean="0"/>
              <a:t> </a:t>
            </a:r>
            <a:r>
              <a:rPr lang="sr-Cyrl-RS" sz="1600" dirty="0" smtClean="0"/>
              <a:t>пружају</a:t>
            </a:r>
            <a:r>
              <a:rPr lang="sr-Latn-RS" sz="1600" dirty="0" smtClean="0"/>
              <a:t> </a:t>
            </a:r>
            <a:r>
              <a:rPr lang="sr-Cyrl-RS" sz="1600" dirty="0" smtClean="0"/>
              <a:t>вијенци</a:t>
            </a:r>
            <a:r>
              <a:rPr lang="sr-Latn-RS" sz="1600" dirty="0" smtClean="0"/>
              <a:t> </a:t>
            </a:r>
            <a:r>
              <a:rPr lang="sr-Cyrl-RS" sz="1600" dirty="0" smtClean="0"/>
              <a:t>Западних</a:t>
            </a:r>
            <a:r>
              <a:rPr lang="sr-Latn-RS" sz="1600" dirty="0" smtClean="0"/>
              <a:t> </a:t>
            </a:r>
          </a:p>
          <a:p>
            <a:pPr>
              <a:buNone/>
            </a:pPr>
            <a:r>
              <a:rPr lang="sr-Cyrl-RS" sz="1600" dirty="0" smtClean="0"/>
              <a:t>Карпата</a:t>
            </a:r>
            <a:r>
              <a:rPr lang="sr-Latn-RS" sz="1600" dirty="0" smtClean="0"/>
              <a:t>. </a:t>
            </a:r>
            <a:r>
              <a:rPr lang="sr-Cyrl-RS" sz="1600" dirty="0" smtClean="0"/>
              <a:t>На</a:t>
            </a:r>
            <a:r>
              <a:rPr lang="sr-Latn-RS" sz="1600" dirty="0" smtClean="0"/>
              <a:t> </a:t>
            </a:r>
            <a:r>
              <a:rPr lang="sr-Cyrl-RS" sz="1600" dirty="0" smtClean="0"/>
              <a:t>сјеверу</a:t>
            </a:r>
            <a:r>
              <a:rPr lang="sr-Latn-RS" sz="1600" dirty="0" smtClean="0"/>
              <a:t> </a:t>
            </a:r>
            <a:r>
              <a:rPr lang="sr-Cyrl-RS" sz="1600" dirty="0" smtClean="0"/>
              <a:t>су</a:t>
            </a:r>
            <a:r>
              <a:rPr lang="sr-Latn-RS" sz="1600" dirty="0" smtClean="0"/>
              <a:t> </a:t>
            </a:r>
            <a:r>
              <a:rPr lang="sr-Cyrl-RS" sz="1600" dirty="0" smtClean="0"/>
              <a:t>Високе</a:t>
            </a:r>
            <a:r>
              <a:rPr lang="sr-Latn-RS" sz="1600" dirty="0" smtClean="0"/>
              <a:t> </a:t>
            </a:r>
            <a:r>
              <a:rPr lang="sr-Cyrl-RS" sz="1600" dirty="0" smtClean="0"/>
              <a:t>Татре</a:t>
            </a:r>
            <a:r>
              <a:rPr lang="sr-Latn-RS" sz="1600" dirty="0" smtClean="0"/>
              <a:t>,</a:t>
            </a:r>
          </a:p>
          <a:p>
            <a:pPr>
              <a:buNone/>
            </a:pPr>
            <a:r>
              <a:rPr lang="sr-Cyrl-RS" sz="1600" dirty="0" smtClean="0"/>
              <a:t>а</a:t>
            </a:r>
            <a:r>
              <a:rPr lang="sr-Latn-RS" sz="1600" dirty="0" smtClean="0"/>
              <a:t> </a:t>
            </a:r>
            <a:r>
              <a:rPr lang="sr-Cyrl-RS" sz="1600" dirty="0" smtClean="0"/>
              <a:t>у</a:t>
            </a:r>
            <a:r>
              <a:rPr lang="sr-Latn-RS" sz="1600" dirty="0" smtClean="0"/>
              <a:t> </a:t>
            </a:r>
            <a:r>
              <a:rPr lang="sr-Cyrl-RS" sz="1600" dirty="0" smtClean="0"/>
              <a:t>средишњем</a:t>
            </a:r>
            <a:r>
              <a:rPr lang="sr-Latn-RS" sz="1600" dirty="0" smtClean="0"/>
              <a:t> </a:t>
            </a:r>
            <a:r>
              <a:rPr lang="sr-Cyrl-RS" sz="1600" dirty="0" smtClean="0"/>
              <a:t>дијелу</a:t>
            </a:r>
            <a:r>
              <a:rPr lang="sr-Latn-RS" sz="1600" dirty="0" smtClean="0"/>
              <a:t> </a:t>
            </a:r>
            <a:r>
              <a:rPr lang="sr-Cyrl-RS" sz="1600" dirty="0" smtClean="0"/>
              <a:t>Ниске</a:t>
            </a:r>
            <a:r>
              <a:rPr lang="sr-Latn-RS" sz="1600" dirty="0" smtClean="0"/>
              <a:t> </a:t>
            </a:r>
            <a:r>
              <a:rPr lang="sr-Cyrl-RS" sz="1600" dirty="0" smtClean="0"/>
              <a:t>Татре</a:t>
            </a:r>
            <a:r>
              <a:rPr lang="sr-Latn-RS" sz="1600" dirty="0" smtClean="0"/>
              <a:t>.</a:t>
            </a:r>
          </a:p>
          <a:p>
            <a:pPr>
              <a:buNone/>
            </a:pPr>
            <a:r>
              <a:rPr lang="sr-Cyrl-RS" sz="1600" dirty="0" smtClean="0"/>
              <a:t>На</a:t>
            </a:r>
            <a:r>
              <a:rPr lang="sr-Latn-RS" sz="1600" dirty="0" smtClean="0"/>
              <a:t> </a:t>
            </a:r>
            <a:r>
              <a:rPr lang="sr-Cyrl-RS" sz="1600" dirty="0" smtClean="0"/>
              <a:t>сјевероистоку</a:t>
            </a:r>
            <a:r>
              <a:rPr lang="sr-Latn-RS" sz="1600" dirty="0" smtClean="0"/>
              <a:t>, </a:t>
            </a:r>
            <a:r>
              <a:rPr lang="sr-Cyrl-RS" sz="1600" dirty="0" smtClean="0"/>
              <a:t>на</a:t>
            </a:r>
            <a:r>
              <a:rPr lang="sr-Latn-RS" sz="1600" dirty="0" smtClean="0"/>
              <a:t> </a:t>
            </a:r>
            <a:r>
              <a:rPr lang="sr-Cyrl-RS" sz="1600" dirty="0" smtClean="0"/>
              <a:t>граници</a:t>
            </a:r>
            <a:r>
              <a:rPr lang="sr-Latn-RS" sz="1600" dirty="0" smtClean="0"/>
              <a:t> </a:t>
            </a:r>
            <a:r>
              <a:rPr lang="sr-Cyrl-RS" sz="1600" dirty="0" smtClean="0"/>
              <a:t>са</a:t>
            </a:r>
            <a:r>
              <a:rPr lang="sr-Latn-RS" sz="1600" dirty="0" smtClean="0"/>
              <a:t> </a:t>
            </a:r>
            <a:r>
              <a:rPr lang="sr-Cyrl-RS" sz="1600" dirty="0" smtClean="0"/>
              <a:t>Пољском</a:t>
            </a:r>
            <a:r>
              <a:rPr lang="sr-Latn-RS" sz="1600" dirty="0" smtClean="0"/>
              <a:t>,</a:t>
            </a:r>
          </a:p>
          <a:p>
            <a:pPr>
              <a:buNone/>
            </a:pPr>
            <a:r>
              <a:rPr lang="sr-Cyrl-RS" sz="1600" dirty="0" smtClean="0"/>
              <a:t>налазе</a:t>
            </a:r>
            <a:r>
              <a:rPr lang="sr-Latn-RS" sz="1600" dirty="0" smtClean="0"/>
              <a:t> </a:t>
            </a:r>
            <a:r>
              <a:rPr lang="sr-Cyrl-RS" sz="1600" dirty="0" smtClean="0"/>
              <a:t>се Бескиди</a:t>
            </a:r>
            <a:r>
              <a:rPr lang="sr-Latn-RS" sz="1600" dirty="0" smtClean="0"/>
              <a:t>. </a:t>
            </a:r>
            <a:r>
              <a:rPr lang="sr-Cyrl-RS" sz="1600" dirty="0" smtClean="0"/>
              <a:t>На</a:t>
            </a:r>
            <a:r>
              <a:rPr lang="sr-Latn-RS" sz="1600" dirty="0" smtClean="0"/>
              <a:t> </a:t>
            </a:r>
            <a:r>
              <a:rPr lang="sr-Cyrl-RS" sz="1600" dirty="0" smtClean="0"/>
              <a:t>западу</a:t>
            </a:r>
            <a:r>
              <a:rPr lang="sr-Latn-RS" sz="1600" dirty="0" smtClean="0"/>
              <a:t>, </a:t>
            </a:r>
            <a:r>
              <a:rPr lang="sr-Cyrl-RS" sz="1600" dirty="0" smtClean="0"/>
              <a:t>уз</a:t>
            </a:r>
            <a:r>
              <a:rPr lang="sr-Latn-RS" sz="1600" dirty="0" smtClean="0"/>
              <a:t> </a:t>
            </a:r>
            <a:r>
              <a:rPr lang="sr-Cyrl-RS" sz="1600" dirty="0"/>
              <a:t>Ч</a:t>
            </a:r>
            <a:r>
              <a:rPr lang="sr-Cyrl-RS" sz="1600" dirty="0" smtClean="0"/>
              <a:t>ешку</a:t>
            </a:r>
            <a:endParaRPr lang="sr-Latn-RS" sz="1600" dirty="0" smtClean="0"/>
          </a:p>
          <a:p>
            <a:pPr>
              <a:buNone/>
            </a:pPr>
            <a:r>
              <a:rPr lang="sr-Cyrl-RS" sz="1600" dirty="0" smtClean="0"/>
              <a:t>границу</a:t>
            </a:r>
            <a:r>
              <a:rPr lang="sr-Latn-RS" sz="1600" dirty="0" smtClean="0"/>
              <a:t>, </a:t>
            </a:r>
            <a:r>
              <a:rPr lang="sr-Cyrl-RS" sz="1600" dirty="0" smtClean="0"/>
              <a:t>налазе</a:t>
            </a:r>
            <a:r>
              <a:rPr lang="sr-Latn-RS" sz="1600" dirty="0" smtClean="0"/>
              <a:t> </a:t>
            </a:r>
            <a:r>
              <a:rPr lang="sr-Cyrl-RS" sz="1600" dirty="0" smtClean="0"/>
              <a:t>се</a:t>
            </a:r>
            <a:r>
              <a:rPr lang="sr-Latn-RS" sz="1600" dirty="0" smtClean="0"/>
              <a:t> </a:t>
            </a:r>
            <a:r>
              <a:rPr lang="sr-Cyrl-RS" sz="1600" dirty="0" smtClean="0"/>
              <a:t>Бијели</a:t>
            </a:r>
            <a:r>
              <a:rPr lang="sr-Latn-RS" sz="1600" dirty="0" smtClean="0"/>
              <a:t> </a:t>
            </a:r>
            <a:r>
              <a:rPr lang="sr-Cyrl-RS" sz="1600" dirty="0" smtClean="0"/>
              <a:t>и</a:t>
            </a:r>
            <a:r>
              <a:rPr lang="sr-Latn-RS" sz="1600" dirty="0" smtClean="0"/>
              <a:t> </a:t>
            </a:r>
            <a:r>
              <a:rPr lang="sr-Cyrl-RS" sz="1600" dirty="0" smtClean="0"/>
              <a:t>Мали</a:t>
            </a:r>
          </a:p>
          <a:p>
            <a:pPr>
              <a:buNone/>
            </a:pPr>
            <a:r>
              <a:rPr lang="sr-Cyrl-RS" sz="1600" dirty="0" smtClean="0"/>
              <a:t>Карпати</a:t>
            </a:r>
            <a:r>
              <a:rPr lang="sr-Latn-RS" sz="1600" dirty="0" smtClean="0"/>
              <a:t>.</a:t>
            </a:r>
            <a:r>
              <a:rPr lang="sr-Cyrl-RS" sz="1600" dirty="0" smtClean="0"/>
              <a:t> У</a:t>
            </a:r>
            <a:r>
              <a:rPr lang="sr-Latn-RS" sz="1600" dirty="0" smtClean="0"/>
              <a:t> </a:t>
            </a:r>
            <a:r>
              <a:rPr lang="sr-Cyrl-RS" sz="1600" dirty="0" smtClean="0"/>
              <a:t>средишњем</a:t>
            </a:r>
            <a:r>
              <a:rPr lang="sr-Latn-RS" sz="1600" dirty="0" smtClean="0"/>
              <a:t> </a:t>
            </a:r>
            <a:r>
              <a:rPr lang="sr-Cyrl-RS" sz="1600" dirty="0" smtClean="0"/>
              <a:t>дијелу</a:t>
            </a:r>
            <a:r>
              <a:rPr lang="sr-Latn-RS" sz="1600" dirty="0" smtClean="0"/>
              <a:t>  </a:t>
            </a:r>
            <a:r>
              <a:rPr lang="sr-Cyrl-RS" sz="1600" dirty="0" smtClean="0"/>
              <a:t>су</a:t>
            </a:r>
            <a:r>
              <a:rPr lang="sr-Latn-RS" sz="1600" dirty="0" smtClean="0"/>
              <a:t> </a:t>
            </a:r>
            <a:endParaRPr lang="sr-Cyrl-RS" sz="1600" dirty="0"/>
          </a:p>
          <a:p>
            <a:pPr>
              <a:buNone/>
            </a:pPr>
            <a:r>
              <a:rPr lang="sr-Cyrl-RS" sz="1600" dirty="0"/>
              <a:t>г</a:t>
            </a:r>
            <a:r>
              <a:rPr lang="sr-Cyrl-RS" sz="1600" dirty="0" smtClean="0"/>
              <a:t>ромадне  </a:t>
            </a:r>
            <a:r>
              <a:rPr lang="sr-Cyrl-RS" sz="1600" dirty="0" smtClean="0"/>
              <a:t>Рудне</a:t>
            </a:r>
            <a:r>
              <a:rPr lang="sr-Latn-RS" sz="1600" dirty="0" smtClean="0"/>
              <a:t> </a:t>
            </a:r>
            <a:r>
              <a:rPr lang="sr-Cyrl-RS" sz="1600" dirty="0" smtClean="0"/>
              <a:t>планине</a:t>
            </a:r>
            <a:r>
              <a:rPr lang="sr-Latn-RS" sz="1600" dirty="0" smtClean="0"/>
              <a:t>. </a:t>
            </a:r>
            <a:r>
              <a:rPr lang="sr-Cyrl-RS" sz="1600" dirty="0" smtClean="0"/>
              <a:t>На</a:t>
            </a:r>
            <a:r>
              <a:rPr lang="sr-Latn-RS" sz="1600" dirty="0" smtClean="0"/>
              <a:t> </a:t>
            </a:r>
            <a:r>
              <a:rPr lang="sr-Cyrl-RS" sz="1600" dirty="0" smtClean="0"/>
              <a:t>југу</a:t>
            </a:r>
            <a:r>
              <a:rPr lang="sr-Latn-RS" sz="1600" dirty="0" smtClean="0"/>
              <a:t> </a:t>
            </a:r>
            <a:r>
              <a:rPr lang="sr-Cyrl-RS" sz="1600" dirty="0" smtClean="0"/>
              <a:t>уз</a:t>
            </a:r>
            <a:endParaRPr lang="sr-Cyrl-RS" sz="1600" dirty="0"/>
          </a:p>
          <a:p>
            <a:pPr>
              <a:buNone/>
            </a:pPr>
            <a:r>
              <a:rPr lang="sr-Cyrl-RS" sz="1600" dirty="0" smtClean="0"/>
              <a:t>ријеку</a:t>
            </a:r>
            <a:r>
              <a:rPr lang="sr-Latn-RS" sz="1600" dirty="0" smtClean="0"/>
              <a:t> </a:t>
            </a:r>
            <a:r>
              <a:rPr lang="sr-Cyrl-RS" sz="1600" dirty="0" smtClean="0"/>
              <a:t>Дунав</a:t>
            </a:r>
            <a:r>
              <a:rPr lang="sr-Latn-RS" sz="1600" dirty="0" smtClean="0"/>
              <a:t>,</a:t>
            </a:r>
            <a:r>
              <a:rPr lang="sr-Cyrl-RS" sz="1600" dirty="0" smtClean="0"/>
              <a:t> налази</a:t>
            </a:r>
            <a:r>
              <a:rPr lang="sr-Latn-RS" sz="1600" dirty="0" smtClean="0"/>
              <a:t> </a:t>
            </a:r>
            <a:r>
              <a:rPr lang="sr-Cyrl-RS" sz="1600" dirty="0" smtClean="0"/>
              <a:t>се</a:t>
            </a:r>
            <a:r>
              <a:rPr lang="sr-Latn-RS" sz="1600" dirty="0" smtClean="0"/>
              <a:t> </a:t>
            </a:r>
            <a:r>
              <a:rPr lang="sr-Cyrl-RS" sz="1600" dirty="0" smtClean="0"/>
              <a:t>Подунавска</a:t>
            </a:r>
            <a:r>
              <a:rPr lang="sr-Latn-RS" sz="1600" dirty="0" smtClean="0"/>
              <a:t>, </a:t>
            </a:r>
            <a:r>
              <a:rPr lang="sr-Cyrl-RS" sz="1600" dirty="0" smtClean="0"/>
              <a:t>а</a:t>
            </a:r>
            <a:r>
              <a:rPr lang="sr-Latn-RS" sz="1600" dirty="0" smtClean="0"/>
              <a:t> </a:t>
            </a:r>
            <a:r>
              <a:rPr lang="sr-Cyrl-RS" sz="1600" dirty="0" smtClean="0"/>
              <a:t>на</a:t>
            </a:r>
            <a:endParaRPr lang="sr-Cyrl-RS" sz="1600" dirty="0"/>
          </a:p>
          <a:p>
            <a:pPr>
              <a:buNone/>
            </a:pPr>
            <a:r>
              <a:rPr lang="sr-Cyrl-RS" sz="1600" dirty="0" smtClean="0"/>
              <a:t>Југоистоку Потиска низија</a:t>
            </a:r>
            <a:r>
              <a:rPr lang="sr-Latn-RS" sz="1600" dirty="0" smtClean="0"/>
              <a:t>.</a:t>
            </a:r>
          </a:p>
          <a:p>
            <a:pPr>
              <a:buNone/>
            </a:pPr>
            <a:endParaRPr lang="sr-Latn-RS" sz="1600" dirty="0" smtClean="0"/>
          </a:p>
          <a:p>
            <a:pPr>
              <a:buNone/>
            </a:pPr>
            <a:endParaRPr lang="sr-Latn-RS" sz="1600" dirty="0" smtClean="0"/>
          </a:p>
          <a:p>
            <a:pPr>
              <a:buNone/>
            </a:pPr>
            <a:endParaRPr lang="sr-Latn-RS" sz="1600" dirty="0" smtClean="0"/>
          </a:p>
          <a:p>
            <a:pPr>
              <a:buNone/>
            </a:pPr>
            <a:endParaRPr lang="sr-Latn-RS" sz="1600" dirty="0" smtClean="0"/>
          </a:p>
          <a:p>
            <a:pPr>
              <a:buNone/>
            </a:pPr>
            <a:endParaRPr lang="sr-Latn-RS" sz="16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6635" y="1441415"/>
            <a:ext cx="4394522" cy="40592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500" dirty="0" smtClean="0"/>
              <a:t>У</a:t>
            </a:r>
            <a:r>
              <a:rPr lang="sr-Latn-RS" sz="1500" dirty="0" smtClean="0"/>
              <a:t> </a:t>
            </a:r>
            <a:r>
              <a:rPr lang="sr-Cyrl-RS" sz="1500" dirty="0" smtClean="0"/>
              <a:t>рељефу</a:t>
            </a:r>
            <a:r>
              <a:rPr lang="sr-Latn-RS" sz="1500" dirty="0" smtClean="0"/>
              <a:t> </a:t>
            </a:r>
            <a:r>
              <a:rPr lang="sr-Cyrl-RS" sz="1500" dirty="0" smtClean="0"/>
              <a:t>Чешке</a:t>
            </a:r>
            <a:r>
              <a:rPr lang="sr-Latn-RS" sz="1500" dirty="0" smtClean="0"/>
              <a:t> </a:t>
            </a:r>
            <a:r>
              <a:rPr lang="sr-Cyrl-RS" sz="1500" dirty="0" smtClean="0"/>
              <a:t>издвајају</a:t>
            </a:r>
            <a:r>
              <a:rPr lang="sr-Latn-RS" sz="1500" dirty="0" smtClean="0"/>
              <a:t> </a:t>
            </a:r>
            <a:r>
              <a:rPr lang="sr-Cyrl-RS" sz="1500" dirty="0" smtClean="0"/>
              <a:t>се</a:t>
            </a:r>
            <a:r>
              <a:rPr lang="sr-Latn-RS" sz="1500" dirty="0" smtClean="0"/>
              <a:t> </a:t>
            </a:r>
            <a:r>
              <a:rPr lang="sr-Cyrl-RS" sz="1500" dirty="0" smtClean="0"/>
              <a:t>двије</a:t>
            </a:r>
            <a:r>
              <a:rPr lang="sr-Latn-RS" sz="1500" dirty="0" smtClean="0"/>
              <a:t> </a:t>
            </a:r>
            <a:r>
              <a:rPr lang="sr-Cyrl-RS" sz="1500" dirty="0" smtClean="0"/>
              <a:t>веће</a:t>
            </a:r>
            <a:r>
              <a:rPr lang="sr-Latn-RS" sz="1500" dirty="0" smtClean="0"/>
              <a:t> </a:t>
            </a:r>
          </a:p>
          <a:p>
            <a:pPr>
              <a:buNone/>
            </a:pPr>
            <a:r>
              <a:rPr lang="sr-Cyrl-RS" sz="1500" dirty="0" smtClean="0"/>
              <a:t>цјелине</a:t>
            </a:r>
            <a:r>
              <a:rPr lang="sr-Latn-RS" sz="1500" dirty="0" smtClean="0"/>
              <a:t>: </a:t>
            </a:r>
            <a:r>
              <a:rPr lang="sr-Cyrl-RS" sz="1500" dirty="0" smtClean="0"/>
              <a:t>Чешка</a:t>
            </a:r>
            <a:r>
              <a:rPr lang="sr-Latn-RS" sz="1500" dirty="0" smtClean="0"/>
              <a:t> </a:t>
            </a:r>
            <a:r>
              <a:rPr lang="sr-Cyrl-RS" sz="1500" dirty="0" smtClean="0"/>
              <a:t>котлина</a:t>
            </a:r>
            <a:r>
              <a:rPr lang="sr-Latn-RS" sz="1500" dirty="0" smtClean="0"/>
              <a:t> </a:t>
            </a:r>
            <a:r>
              <a:rPr lang="sr-Cyrl-RS" sz="1500" dirty="0" smtClean="0"/>
              <a:t>на</a:t>
            </a:r>
            <a:r>
              <a:rPr lang="sr-Latn-RS" sz="1500" dirty="0" smtClean="0"/>
              <a:t> </a:t>
            </a:r>
            <a:r>
              <a:rPr lang="sr-Cyrl-RS" sz="1500" dirty="0" smtClean="0"/>
              <a:t>западу</a:t>
            </a:r>
            <a:r>
              <a:rPr lang="sr-Latn-RS" sz="1500" dirty="0" smtClean="0"/>
              <a:t> </a:t>
            </a:r>
            <a:r>
              <a:rPr lang="sr-Cyrl-RS" sz="1500" dirty="0" smtClean="0"/>
              <a:t>и</a:t>
            </a:r>
            <a:r>
              <a:rPr lang="sr-Latn-RS" sz="1500" dirty="0" smtClean="0"/>
              <a:t> </a:t>
            </a:r>
            <a:r>
              <a:rPr lang="sr-Cyrl-RS" sz="1500" dirty="0" smtClean="0"/>
              <a:t>Моравска</a:t>
            </a:r>
            <a:endParaRPr lang="sr-Latn-RS" sz="1500" dirty="0" smtClean="0"/>
          </a:p>
          <a:p>
            <a:pPr>
              <a:buNone/>
            </a:pPr>
            <a:r>
              <a:rPr lang="sr-Cyrl-RS" sz="1500" dirty="0" smtClean="0"/>
              <a:t>котлина</a:t>
            </a:r>
            <a:r>
              <a:rPr lang="sr-Latn-RS" sz="1500" dirty="0" smtClean="0"/>
              <a:t> </a:t>
            </a:r>
            <a:r>
              <a:rPr lang="sr-Cyrl-RS" sz="1500" dirty="0" smtClean="0"/>
              <a:t>на</a:t>
            </a:r>
            <a:r>
              <a:rPr lang="sr-Latn-RS" sz="1500" dirty="0" smtClean="0"/>
              <a:t> </a:t>
            </a:r>
            <a:r>
              <a:rPr lang="sr-Cyrl-RS" sz="1500" dirty="0" smtClean="0"/>
              <a:t>истоку</a:t>
            </a:r>
            <a:r>
              <a:rPr lang="sr-Latn-RS" sz="1500" dirty="0" smtClean="0"/>
              <a:t> </a:t>
            </a:r>
            <a:r>
              <a:rPr lang="sr-Cyrl-RS" sz="1500" dirty="0" smtClean="0"/>
              <a:t>земље</a:t>
            </a:r>
            <a:r>
              <a:rPr lang="sr-Latn-RS" sz="1500" dirty="0" smtClean="0"/>
              <a:t>. </a:t>
            </a:r>
            <a:r>
              <a:rPr lang="sr-Cyrl-RS" sz="1500" dirty="0" smtClean="0"/>
              <a:t>Раздваја</a:t>
            </a:r>
            <a:r>
              <a:rPr lang="sr-Latn-RS" sz="1500" dirty="0" smtClean="0"/>
              <a:t> </a:t>
            </a:r>
            <a:r>
              <a:rPr lang="sr-Cyrl-RS" sz="1500" dirty="0" smtClean="0"/>
              <a:t>их</a:t>
            </a:r>
            <a:r>
              <a:rPr lang="sr-Latn-RS" sz="1500" dirty="0" smtClean="0"/>
              <a:t> </a:t>
            </a:r>
          </a:p>
          <a:p>
            <a:pPr>
              <a:buNone/>
            </a:pPr>
            <a:r>
              <a:rPr lang="sr-Cyrl-RS" sz="1500" dirty="0" smtClean="0"/>
              <a:t>Чешко</a:t>
            </a:r>
            <a:r>
              <a:rPr lang="sr-Latn-RS" sz="1500" dirty="0" smtClean="0"/>
              <a:t>-</a:t>
            </a:r>
            <a:r>
              <a:rPr lang="sr-Cyrl-RS" sz="1500" dirty="0" smtClean="0"/>
              <a:t>моравска</a:t>
            </a:r>
            <a:r>
              <a:rPr lang="sr-Latn-RS" sz="1500" dirty="0" smtClean="0"/>
              <a:t> </a:t>
            </a:r>
            <a:r>
              <a:rPr lang="sr-Cyrl-RS" sz="1500" dirty="0" smtClean="0"/>
              <a:t>висораван</a:t>
            </a:r>
            <a:r>
              <a:rPr lang="sr-Latn-RS" sz="1500" dirty="0" smtClean="0"/>
              <a:t>. </a:t>
            </a:r>
            <a:r>
              <a:rPr lang="sr-Cyrl-RS" sz="1500" dirty="0" smtClean="0"/>
              <a:t>Чешку</a:t>
            </a:r>
            <a:r>
              <a:rPr lang="sr-Latn-RS" sz="1500" dirty="0" smtClean="0"/>
              <a:t> </a:t>
            </a:r>
            <a:r>
              <a:rPr lang="sr-Cyrl-RS" sz="1500" dirty="0" smtClean="0"/>
              <a:t>котлину</a:t>
            </a:r>
            <a:endParaRPr lang="sr-Latn-RS" sz="1500" dirty="0" smtClean="0"/>
          </a:p>
          <a:p>
            <a:pPr>
              <a:buNone/>
            </a:pPr>
            <a:r>
              <a:rPr lang="sr-Cyrl-RS" sz="1500" dirty="0" smtClean="0"/>
              <a:t>окружују</a:t>
            </a:r>
            <a:r>
              <a:rPr lang="sr-Latn-RS" sz="1500" dirty="0" smtClean="0"/>
              <a:t> </a:t>
            </a:r>
            <a:r>
              <a:rPr lang="sr-Cyrl-RS" sz="1500" dirty="0" smtClean="0"/>
              <a:t>громадне</a:t>
            </a:r>
            <a:r>
              <a:rPr lang="sr-Latn-RS" sz="1500" dirty="0" smtClean="0"/>
              <a:t> </a:t>
            </a:r>
            <a:r>
              <a:rPr lang="sr-Cyrl-RS" sz="1500" dirty="0" smtClean="0"/>
              <a:t>планине</a:t>
            </a:r>
            <a:r>
              <a:rPr lang="sr-Latn-RS" sz="1500" dirty="0" smtClean="0"/>
              <a:t> </a:t>
            </a:r>
            <a:r>
              <a:rPr lang="sr-Cyrl-RS" sz="1500" dirty="0" smtClean="0"/>
              <a:t>које</a:t>
            </a:r>
            <a:r>
              <a:rPr lang="sr-Latn-RS" sz="1500" dirty="0" smtClean="0"/>
              <a:t> </a:t>
            </a:r>
            <a:r>
              <a:rPr lang="sr-Cyrl-RS" sz="1500" dirty="0" smtClean="0"/>
              <a:t>су</a:t>
            </a:r>
            <a:r>
              <a:rPr lang="sr-Latn-RS" sz="1500" dirty="0" smtClean="0"/>
              <a:t> </a:t>
            </a:r>
            <a:r>
              <a:rPr lang="sr-Cyrl-RS" sz="1500" dirty="0" smtClean="0"/>
              <a:t>на</a:t>
            </a:r>
            <a:r>
              <a:rPr lang="sr-Latn-RS" sz="1500" dirty="0" smtClean="0"/>
              <a:t> </a:t>
            </a:r>
          </a:p>
          <a:p>
            <a:pPr>
              <a:buNone/>
            </a:pPr>
            <a:r>
              <a:rPr lang="sr-Cyrl-RS" sz="1500" dirty="0" smtClean="0"/>
              <a:t>граници</a:t>
            </a:r>
            <a:r>
              <a:rPr lang="sr-Latn-RS" sz="1500" dirty="0" smtClean="0"/>
              <a:t> </a:t>
            </a:r>
            <a:r>
              <a:rPr lang="sr-Cyrl-RS" sz="1500" dirty="0" smtClean="0"/>
              <a:t>са</a:t>
            </a:r>
            <a:r>
              <a:rPr lang="sr-Latn-RS" sz="1500" dirty="0" smtClean="0"/>
              <a:t> </a:t>
            </a:r>
            <a:r>
              <a:rPr lang="sr-Cyrl-RS" sz="1500" dirty="0" smtClean="0"/>
              <a:t>Пољском</a:t>
            </a:r>
            <a:r>
              <a:rPr lang="sr-Latn-RS" sz="1500" dirty="0" smtClean="0"/>
              <a:t> </a:t>
            </a:r>
            <a:r>
              <a:rPr lang="sr-Cyrl-RS" sz="1500" dirty="0" smtClean="0"/>
              <a:t>и</a:t>
            </a:r>
            <a:r>
              <a:rPr lang="sr-Latn-RS" sz="1500" dirty="0" smtClean="0"/>
              <a:t> </a:t>
            </a:r>
            <a:r>
              <a:rPr lang="sr-Cyrl-RS" sz="1500" dirty="0" smtClean="0"/>
              <a:t>Њемачком</a:t>
            </a:r>
            <a:r>
              <a:rPr lang="sr-Latn-RS" sz="1500" dirty="0" smtClean="0"/>
              <a:t>. </a:t>
            </a:r>
            <a:r>
              <a:rPr lang="sr-Cyrl-RS" sz="1500" dirty="0" smtClean="0"/>
              <a:t>То</a:t>
            </a:r>
            <a:r>
              <a:rPr lang="sr-Latn-RS" sz="1500" dirty="0" smtClean="0"/>
              <a:t> </a:t>
            </a:r>
            <a:r>
              <a:rPr lang="sr-Cyrl-RS" sz="1500" dirty="0" smtClean="0"/>
              <a:t>су</a:t>
            </a:r>
            <a:r>
              <a:rPr lang="sr-Latn-RS" sz="1500" dirty="0" smtClean="0"/>
              <a:t>:</a:t>
            </a:r>
          </a:p>
          <a:p>
            <a:pPr>
              <a:buNone/>
            </a:pPr>
            <a:r>
              <a:rPr lang="sr-Cyrl-RS" sz="1500" dirty="0" smtClean="0"/>
              <a:t>Крконоше</a:t>
            </a:r>
            <a:r>
              <a:rPr lang="sr-Latn-RS" sz="1500" dirty="0" smtClean="0"/>
              <a:t>, </a:t>
            </a:r>
            <a:r>
              <a:rPr lang="sr-Cyrl-RS" sz="1500" dirty="0" smtClean="0"/>
              <a:t>Судети</a:t>
            </a:r>
            <a:r>
              <a:rPr lang="sr-Latn-RS" sz="1500" dirty="0" smtClean="0"/>
              <a:t>, </a:t>
            </a:r>
            <a:r>
              <a:rPr lang="sr-Cyrl-RS" sz="1500" dirty="0" smtClean="0"/>
              <a:t>Рудне</a:t>
            </a:r>
            <a:r>
              <a:rPr lang="sr-Latn-RS" sz="1500" dirty="0" smtClean="0"/>
              <a:t> </a:t>
            </a:r>
            <a:r>
              <a:rPr lang="sr-Cyrl-RS" sz="1500" dirty="0" smtClean="0"/>
              <a:t>планине</a:t>
            </a:r>
            <a:r>
              <a:rPr lang="sr-Latn-RS" sz="1500" dirty="0" smtClean="0"/>
              <a:t> </a:t>
            </a:r>
            <a:r>
              <a:rPr lang="sr-Cyrl-RS" sz="1500" dirty="0" smtClean="0"/>
              <a:t>и</a:t>
            </a:r>
            <a:r>
              <a:rPr lang="sr-Latn-RS" sz="1500" dirty="0" smtClean="0"/>
              <a:t> </a:t>
            </a:r>
            <a:r>
              <a:rPr lang="sr-Cyrl-RS" sz="1500" dirty="0" smtClean="0"/>
              <a:t>Шумава</a:t>
            </a:r>
            <a:r>
              <a:rPr lang="sr-Latn-RS" sz="1500" dirty="0" smtClean="0"/>
              <a:t>.</a:t>
            </a:r>
          </a:p>
          <a:p>
            <a:pPr>
              <a:buNone/>
            </a:pPr>
            <a:r>
              <a:rPr lang="sr-Cyrl-RS" sz="1500" dirty="0" smtClean="0"/>
              <a:t>Моравска</a:t>
            </a:r>
            <a:r>
              <a:rPr lang="sr-Latn-RS" sz="1500" dirty="0" smtClean="0"/>
              <a:t> </a:t>
            </a:r>
            <a:r>
              <a:rPr lang="sr-Cyrl-RS" sz="1500" dirty="0" smtClean="0"/>
              <a:t>котлина</a:t>
            </a:r>
            <a:r>
              <a:rPr lang="sr-Latn-RS" sz="1500" dirty="0" smtClean="0"/>
              <a:t> </a:t>
            </a:r>
            <a:r>
              <a:rPr lang="sr-Cyrl-RS" sz="1500" dirty="0" smtClean="0"/>
              <a:t>је</a:t>
            </a:r>
            <a:r>
              <a:rPr lang="sr-Latn-RS" sz="1500" dirty="0" smtClean="0"/>
              <a:t> </a:t>
            </a:r>
            <a:r>
              <a:rPr lang="sr-Cyrl-RS" sz="1500" dirty="0" smtClean="0"/>
              <a:t>на</a:t>
            </a:r>
            <a:r>
              <a:rPr lang="sr-Latn-RS" sz="1500" dirty="0" smtClean="0"/>
              <a:t> </a:t>
            </a:r>
            <a:r>
              <a:rPr lang="sr-Cyrl-RS" sz="1500" dirty="0" smtClean="0"/>
              <a:t>истоку</a:t>
            </a:r>
            <a:r>
              <a:rPr lang="sr-Latn-RS" sz="1500" dirty="0" smtClean="0"/>
              <a:t> </a:t>
            </a:r>
            <a:r>
              <a:rPr lang="sr-Cyrl-RS" sz="1500" dirty="0" smtClean="0"/>
              <a:t>државе</a:t>
            </a:r>
            <a:r>
              <a:rPr lang="sr-Latn-RS" sz="1500" dirty="0" smtClean="0"/>
              <a:t>, </a:t>
            </a:r>
          </a:p>
          <a:p>
            <a:pPr>
              <a:buNone/>
            </a:pPr>
            <a:r>
              <a:rPr lang="sr-Cyrl-RS" sz="1500" dirty="0" smtClean="0"/>
              <a:t>према</a:t>
            </a:r>
            <a:r>
              <a:rPr lang="sr-Latn-RS" sz="1500" dirty="0" smtClean="0"/>
              <a:t> </a:t>
            </a:r>
            <a:r>
              <a:rPr lang="sr-Cyrl-RS" sz="1500" dirty="0" smtClean="0"/>
              <a:t>граници</a:t>
            </a:r>
            <a:r>
              <a:rPr lang="sr-Latn-RS" sz="1500" dirty="0" smtClean="0"/>
              <a:t> </a:t>
            </a:r>
            <a:r>
              <a:rPr lang="sr-Cyrl-RS" sz="1500" dirty="0" smtClean="0"/>
              <a:t>са</a:t>
            </a:r>
            <a:r>
              <a:rPr lang="sr-Latn-RS" sz="1500" dirty="0" smtClean="0"/>
              <a:t> </a:t>
            </a:r>
            <a:r>
              <a:rPr lang="sr-Cyrl-RS" sz="1500" dirty="0" smtClean="0"/>
              <a:t>Словачком</a:t>
            </a:r>
            <a:r>
              <a:rPr lang="sr-Latn-RS" sz="1500" dirty="0" smtClean="0"/>
              <a:t>. </a:t>
            </a:r>
            <a:r>
              <a:rPr lang="sr-Cyrl-RS" sz="1500" dirty="0" smtClean="0"/>
              <a:t>Рељеф</a:t>
            </a:r>
            <a:r>
              <a:rPr lang="sr-Latn-RS" sz="1500" dirty="0" smtClean="0"/>
              <a:t> </a:t>
            </a:r>
            <a:r>
              <a:rPr lang="sr-Cyrl-RS" sz="1500" dirty="0" smtClean="0"/>
              <a:t>је</a:t>
            </a:r>
            <a:r>
              <a:rPr lang="sr-Latn-RS" sz="1500" dirty="0" smtClean="0"/>
              <a:t> </a:t>
            </a:r>
            <a:r>
              <a:rPr lang="sr-Cyrl-RS" sz="1500" dirty="0" smtClean="0"/>
              <a:t>нижи</a:t>
            </a:r>
            <a:r>
              <a:rPr lang="sr-Latn-RS" sz="1500" dirty="0" smtClean="0"/>
              <a:t>,</a:t>
            </a:r>
          </a:p>
          <a:p>
            <a:pPr>
              <a:buNone/>
            </a:pPr>
            <a:r>
              <a:rPr lang="sr-Cyrl-RS" sz="1500" dirty="0" smtClean="0"/>
              <a:t>брежуљкаст</a:t>
            </a:r>
            <a:r>
              <a:rPr lang="sr-Latn-RS" sz="1500" dirty="0" smtClean="0"/>
              <a:t>  </a:t>
            </a:r>
            <a:r>
              <a:rPr lang="sr-Cyrl-RS" sz="1500" dirty="0" smtClean="0"/>
              <a:t>са</a:t>
            </a:r>
            <a:r>
              <a:rPr lang="sr-Latn-RS" sz="1500" dirty="0" smtClean="0"/>
              <a:t> </a:t>
            </a:r>
            <a:r>
              <a:rPr lang="sr-Cyrl-RS" sz="1500" dirty="0" smtClean="0"/>
              <a:t>Бијелим</a:t>
            </a:r>
            <a:r>
              <a:rPr lang="sr-Latn-RS" sz="1500" dirty="0" smtClean="0"/>
              <a:t> </a:t>
            </a:r>
            <a:r>
              <a:rPr lang="sr-Cyrl-RS" sz="1500" dirty="0" smtClean="0"/>
              <a:t>Карпатима</a:t>
            </a:r>
            <a:r>
              <a:rPr lang="sr-Cyrl-RS" sz="1500" dirty="0"/>
              <a:t>.</a:t>
            </a:r>
            <a:endParaRPr lang="sr-Latn-RS" sz="1500" dirty="0" smtClean="0"/>
          </a:p>
        </p:txBody>
      </p:sp>
      <p:pic>
        <p:nvPicPr>
          <p:cNvPr id="3074" name="Picture 2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8691" cy="785794"/>
          </a:xfrm>
          <a:prstGeom prst="rect">
            <a:avLst/>
          </a:prstGeom>
          <a:noFill/>
        </p:spPr>
      </p:pic>
      <p:pic>
        <p:nvPicPr>
          <p:cNvPr id="3075" name="Picture 3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5308" y="1"/>
            <a:ext cx="1178691" cy="78579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 rot="10800000" flipV="1">
            <a:off x="1403648" y="6325562"/>
            <a:ext cx="15175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БЕСКИДИ</a:t>
            </a:r>
            <a:endParaRPr lang="en-U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0800000" flipV="1">
            <a:off x="5868144" y="6326041"/>
            <a:ext cx="168704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КРКОНОШЕ</a:t>
            </a:r>
            <a:endParaRPr lang="en-U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830618"/>
            <a:ext cx="3122712" cy="1561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468" y="4830473"/>
            <a:ext cx="3022683" cy="1495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КЛИМА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RS" sz="1800" dirty="0" smtClean="0"/>
              <a:t>Планински</a:t>
            </a:r>
            <a:r>
              <a:rPr lang="sr-Latn-RS" sz="1800" dirty="0" smtClean="0"/>
              <a:t> </a:t>
            </a:r>
            <a:r>
              <a:rPr lang="sr-Cyrl-RS" sz="1800" dirty="0" smtClean="0"/>
              <a:t>дијелови</a:t>
            </a:r>
            <a:r>
              <a:rPr lang="sr-Latn-RS" sz="1800" dirty="0" smtClean="0"/>
              <a:t> </a:t>
            </a:r>
            <a:r>
              <a:rPr lang="sr-Cyrl-RS" sz="1800" dirty="0" smtClean="0"/>
              <a:t>државе</a:t>
            </a:r>
            <a:r>
              <a:rPr lang="sr-Latn-RS" sz="1800" dirty="0" smtClean="0"/>
              <a:t> </a:t>
            </a:r>
            <a:r>
              <a:rPr lang="sr-Cyrl-RS" sz="1800" dirty="0" smtClean="0"/>
              <a:t>имају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планинску</a:t>
            </a:r>
            <a:r>
              <a:rPr lang="sr-Latn-RS" sz="1800" dirty="0" smtClean="0"/>
              <a:t> </a:t>
            </a:r>
            <a:r>
              <a:rPr lang="sr-Cyrl-RS" sz="1800" dirty="0" smtClean="0"/>
              <a:t>климу</a:t>
            </a:r>
            <a:r>
              <a:rPr lang="sr-Latn-RS" sz="1800" dirty="0" smtClean="0"/>
              <a:t> </a:t>
            </a:r>
            <a:r>
              <a:rPr lang="sr-Cyrl-RS" sz="1800" dirty="0" smtClean="0"/>
              <a:t>са</a:t>
            </a:r>
            <a:r>
              <a:rPr lang="sr-Latn-RS" sz="1800" dirty="0" smtClean="0"/>
              <a:t> </a:t>
            </a:r>
            <a:r>
              <a:rPr lang="sr-Cyrl-RS" sz="1800" dirty="0" smtClean="0"/>
              <a:t>доста</a:t>
            </a:r>
            <a:r>
              <a:rPr lang="sr-Latn-RS" sz="1800" dirty="0" smtClean="0"/>
              <a:t> </a:t>
            </a:r>
            <a:r>
              <a:rPr lang="sr-Cyrl-RS" sz="1800" dirty="0" smtClean="0"/>
              <a:t>сњежних</a:t>
            </a:r>
            <a:r>
              <a:rPr lang="sr-Latn-RS" sz="1800" dirty="0" smtClean="0"/>
              <a:t> </a:t>
            </a:r>
          </a:p>
          <a:p>
            <a:pPr>
              <a:buNone/>
            </a:pPr>
            <a:r>
              <a:rPr lang="sr-Cyrl-RS" sz="1800" dirty="0" smtClean="0"/>
              <a:t>падавина</a:t>
            </a:r>
            <a:r>
              <a:rPr lang="sr-Latn-RS" sz="1800" dirty="0" smtClean="0"/>
              <a:t>. </a:t>
            </a:r>
            <a:r>
              <a:rPr lang="sr-Cyrl-RS" sz="1800" dirty="0" smtClean="0"/>
              <a:t>Низијски</a:t>
            </a:r>
            <a:r>
              <a:rPr lang="sr-Latn-RS" sz="1800" dirty="0" smtClean="0"/>
              <a:t> </a:t>
            </a:r>
            <a:r>
              <a:rPr lang="sr-Cyrl-RS" sz="1800" dirty="0" smtClean="0"/>
              <a:t>дијелови</a:t>
            </a:r>
            <a:r>
              <a:rPr lang="sr-Latn-RS" sz="1800" dirty="0" smtClean="0"/>
              <a:t> </a:t>
            </a:r>
            <a:r>
              <a:rPr lang="sr-Cyrl-RS" sz="1800" dirty="0" smtClean="0"/>
              <a:t>земље</a:t>
            </a:r>
            <a:endParaRPr lang="sr-Cyrl-RS" sz="1800" dirty="0"/>
          </a:p>
          <a:p>
            <a:pPr>
              <a:buNone/>
            </a:pPr>
            <a:r>
              <a:rPr lang="sr-Cyrl-RS" sz="1800" dirty="0" smtClean="0"/>
              <a:t>имају континенталну</a:t>
            </a:r>
            <a:r>
              <a:rPr lang="sr-Latn-RS" sz="1800" dirty="0" smtClean="0"/>
              <a:t> </a:t>
            </a:r>
            <a:r>
              <a:rPr lang="sr-Cyrl-RS" sz="1800" dirty="0" smtClean="0"/>
              <a:t>климу</a:t>
            </a:r>
            <a:r>
              <a:rPr lang="sr-Latn-RS" sz="1800" dirty="0" smtClean="0"/>
              <a:t>, </a:t>
            </a:r>
            <a:r>
              <a:rPr lang="sr-Cyrl-RS" sz="1800" dirty="0" smtClean="0"/>
              <a:t>а</a:t>
            </a:r>
            <a:endParaRPr lang="sr-Cyrl-RS" sz="1800" dirty="0"/>
          </a:p>
          <a:p>
            <a:pPr>
              <a:buNone/>
            </a:pPr>
            <a:r>
              <a:rPr lang="sr-Cyrl-RS" sz="1800" dirty="0" smtClean="0"/>
              <a:t>умјереноконтиненталну</a:t>
            </a:r>
            <a:r>
              <a:rPr lang="sr-Latn-RS" sz="1800" dirty="0" smtClean="0"/>
              <a:t> </a:t>
            </a:r>
            <a:r>
              <a:rPr lang="sr-Cyrl-RS" sz="1800" dirty="0" smtClean="0"/>
              <a:t>климу</a:t>
            </a:r>
            <a:r>
              <a:rPr lang="sr-Latn-RS" sz="1800" dirty="0" smtClean="0"/>
              <a:t> </a:t>
            </a:r>
            <a:r>
              <a:rPr lang="sr-Cyrl-RS" sz="1800" dirty="0" smtClean="0"/>
              <a:t>имају</a:t>
            </a:r>
            <a:endParaRPr lang="sr-Cyrl-RS" sz="1800" dirty="0"/>
          </a:p>
          <a:p>
            <a:pPr>
              <a:buNone/>
            </a:pPr>
            <a:r>
              <a:rPr lang="sr-Cyrl-RS" sz="1800" dirty="0"/>
              <a:t>б</a:t>
            </a:r>
            <a:r>
              <a:rPr lang="sr-Cyrl-RS" sz="1800" dirty="0" smtClean="0"/>
              <a:t>режуљкасти предјели</a:t>
            </a:r>
            <a:r>
              <a:rPr lang="sr-Latn-RS" sz="1800" dirty="0" smtClean="0"/>
              <a:t>,</a:t>
            </a:r>
            <a:r>
              <a:rPr lang="sr-Cyrl-RS" sz="1800" dirty="0" smtClean="0"/>
              <a:t> котлине и</a:t>
            </a:r>
            <a:endParaRPr lang="sr-Cyrl-RS" sz="1800" dirty="0"/>
          </a:p>
          <a:p>
            <a:pPr>
              <a:buNone/>
            </a:pPr>
            <a:r>
              <a:rPr lang="sr-Cyrl-RS" sz="1800" dirty="0" smtClean="0"/>
              <a:t>долине</a:t>
            </a:r>
            <a:r>
              <a:rPr lang="sr-Latn-RS" sz="1800" dirty="0" smtClean="0"/>
              <a:t> </a:t>
            </a:r>
            <a:r>
              <a:rPr lang="sr-Cyrl-RS" sz="1800" dirty="0" smtClean="0"/>
              <a:t>ријека</a:t>
            </a:r>
            <a:r>
              <a:rPr lang="sr-Latn-RS" sz="1800" dirty="0" smtClean="0"/>
              <a:t> </a:t>
            </a:r>
            <a:r>
              <a:rPr lang="sr-Cyrl-RS" sz="1800" dirty="0" smtClean="0"/>
              <a:t>у унутрашњости</a:t>
            </a:r>
            <a:r>
              <a:rPr lang="sr-Latn-RS" sz="1800" dirty="0" smtClean="0"/>
              <a:t>.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319463" cy="3763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800" dirty="0" smtClean="0"/>
              <a:t>Клима</a:t>
            </a:r>
            <a:r>
              <a:rPr lang="sr-Latn-RS" sz="1800" dirty="0" smtClean="0"/>
              <a:t> </a:t>
            </a:r>
            <a:r>
              <a:rPr lang="sr-Cyrl-RS" sz="1800" dirty="0" smtClean="0"/>
              <a:t>Чешке</a:t>
            </a:r>
            <a:r>
              <a:rPr lang="sr-Latn-RS" sz="1800" dirty="0" smtClean="0"/>
              <a:t> </a:t>
            </a:r>
            <a:r>
              <a:rPr lang="sr-Cyrl-RS" sz="1800" dirty="0" smtClean="0"/>
              <a:t>је умјереноконтинентална</a:t>
            </a:r>
            <a:r>
              <a:rPr lang="sr-Latn-RS" sz="1800" dirty="0" smtClean="0"/>
              <a:t>,</a:t>
            </a:r>
          </a:p>
          <a:p>
            <a:pPr>
              <a:buNone/>
            </a:pPr>
            <a:r>
              <a:rPr lang="sr-Cyrl-RS" sz="1800" dirty="0" smtClean="0"/>
              <a:t>са хладним зимама и благим љетима</a:t>
            </a:r>
            <a:r>
              <a:rPr lang="sr-Latn-RS" sz="1800" dirty="0" smtClean="0"/>
              <a:t>.</a:t>
            </a:r>
          </a:p>
          <a:p>
            <a:pPr>
              <a:buNone/>
            </a:pPr>
            <a:r>
              <a:rPr lang="sr-Cyrl-RS" sz="1800" dirty="0"/>
              <a:t>К</a:t>
            </a:r>
            <a:r>
              <a:rPr lang="sr-Cyrl-RS" sz="1800" dirty="0" smtClean="0"/>
              <a:t>оличина падавина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нижим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предјелима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је</a:t>
            </a:r>
            <a:r>
              <a:rPr lang="sr-Latn-RS" sz="1800" dirty="0" smtClean="0"/>
              <a:t> </a:t>
            </a:r>
            <a:r>
              <a:rPr lang="sr-Cyrl-RS" sz="1800" dirty="0" smtClean="0"/>
              <a:t>мала</a:t>
            </a:r>
            <a:r>
              <a:rPr lang="sr-Latn-RS" sz="1800" dirty="0" smtClean="0"/>
              <a:t>, </a:t>
            </a:r>
            <a:r>
              <a:rPr lang="sr-Cyrl-RS" sz="1800" dirty="0" smtClean="0"/>
              <a:t>око</a:t>
            </a:r>
            <a:r>
              <a:rPr lang="sr-Latn-RS" sz="1800" dirty="0" smtClean="0"/>
              <a:t> 500 mm </a:t>
            </a:r>
            <a:r>
              <a:rPr lang="sr-Cyrl-RS" sz="1800" dirty="0" smtClean="0"/>
              <a:t>годишње</a:t>
            </a:r>
            <a:r>
              <a:rPr lang="sr-Latn-RS" sz="1800" dirty="0" smtClean="0"/>
              <a:t>.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плани</a:t>
            </a:r>
            <a:r>
              <a:rPr lang="sr-Latn-RS" sz="1800" dirty="0" smtClean="0"/>
              <a:t>-</a:t>
            </a:r>
          </a:p>
          <a:p>
            <a:pPr>
              <a:buNone/>
            </a:pPr>
            <a:r>
              <a:rPr lang="sr-Cyrl-RS" sz="1800" dirty="0" smtClean="0"/>
              <a:t>нским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предјелима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количина</a:t>
            </a:r>
            <a:r>
              <a:rPr lang="sr-Latn-RS" sz="1800" dirty="0" smtClean="0"/>
              <a:t> </a:t>
            </a:r>
            <a:r>
              <a:rPr lang="sr-Cyrl-RS" sz="1800" dirty="0" smtClean="0"/>
              <a:t>падавина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је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нешто</a:t>
            </a:r>
            <a:r>
              <a:rPr lang="sr-Latn-RS" sz="1800" dirty="0" smtClean="0"/>
              <a:t> </a:t>
            </a:r>
            <a:r>
              <a:rPr lang="sr-Cyrl-RS" sz="1800" dirty="0" smtClean="0"/>
              <a:t>већа</a:t>
            </a:r>
            <a:r>
              <a:rPr lang="sr-Latn-RS" sz="1800" dirty="0" smtClean="0"/>
              <a:t>, </a:t>
            </a:r>
            <a:r>
              <a:rPr lang="sr-Cyrl-RS" sz="1800" dirty="0" smtClean="0"/>
              <a:t>око</a:t>
            </a:r>
            <a:r>
              <a:rPr lang="sr-Latn-RS" sz="1800" dirty="0" smtClean="0"/>
              <a:t> 1000 mm </a:t>
            </a:r>
            <a:r>
              <a:rPr lang="sr-Cyrl-RS" sz="1800" dirty="0" smtClean="0"/>
              <a:t>годишње</a:t>
            </a:r>
            <a:r>
              <a:rPr lang="sr-Latn-RS" sz="1800" dirty="0" smtClean="0"/>
              <a:t>. </a:t>
            </a:r>
            <a:endParaRPr lang="en-US" sz="1800" dirty="0"/>
          </a:p>
        </p:txBody>
      </p:sp>
      <p:pic>
        <p:nvPicPr>
          <p:cNvPr id="2050" name="Picture 2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5852" cy="857235"/>
          </a:xfrm>
          <a:prstGeom prst="rect">
            <a:avLst/>
          </a:prstGeom>
          <a:noFill/>
        </p:spPr>
      </p:pic>
      <p:pic>
        <p:nvPicPr>
          <p:cNvPr id="2051" name="Picture 3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586" y="0"/>
            <a:ext cx="1357414" cy="904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ВОДЕ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844" y="857236"/>
            <a:ext cx="4354544" cy="1428764"/>
          </a:xfrm>
        </p:spPr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0233" y="904944"/>
            <a:ext cx="4046568" cy="1381056"/>
          </a:xfrm>
        </p:spPr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23528" y="1844824"/>
            <a:ext cx="4536504" cy="42813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r-Cyrl-RS" sz="1800" dirty="0" smtClean="0"/>
              <a:t>Ријеке</a:t>
            </a:r>
            <a:r>
              <a:rPr lang="sr-Latn-RS" sz="1800" dirty="0" smtClean="0"/>
              <a:t> </a:t>
            </a:r>
            <a:r>
              <a:rPr lang="sr-Cyrl-RS" sz="1800" dirty="0" smtClean="0"/>
              <a:t>Словачке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припадају</a:t>
            </a:r>
            <a:r>
              <a:rPr lang="sr-Latn-RS" sz="1800" dirty="0" smtClean="0"/>
              <a:t> </a:t>
            </a:r>
            <a:r>
              <a:rPr lang="sr-Cyrl-RS" sz="1800" dirty="0" smtClean="0"/>
              <a:t>сливу</a:t>
            </a:r>
            <a:r>
              <a:rPr lang="sr-Latn-RS" sz="1800" dirty="0" smtClean="0"/>
              <a:t> </a:t>
            </a:r>
            <a:r>
              <a:rPr lang="sr-Cyrl-RS" sz="1800" dirty="0" smtClean="0"/>
              <a:t>Дунава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Црног</a:t>
            </a:r>
            <a:r>
              <a:rPr lang="sr-Latn-RS" sz="1800" dirty="0" smtClean="0"/>
              <a:t> </a:t>
            </a:r>
            <a:r>
              <a:rPr lang="sr-Cyrl-RS" sz="1800" dirty="0" smtClean="0"/>
              <a:t>Мора</a:t>
            </a:r>
            <a:r>
              <a:rPr lang="sr-Latn-RS" sz="1800" dirty="0" smtClean="0"/>
              <a:t>.</a:t>
            </a:r>
            <a:r>
              <a:rPr lang="sr-Cyrl-RS" sz="1800" dirty="0" smtClean="0"/>
              <a:t> Због</a:t>
            </a:r>
            <a:r>
              <a:rPr lang="sr-Latn-RS" sz="1800" dirty="0" smtClean="0"/>
              <a:t> </a:t>
            </a:r>
            <a:r>
              <a:rPr lang="sr-Cyrl-RS" sz="1800" dirty="0" smtClean="0"/>
              <a:t>нагнутости</a:t>
            </a:r>
            <a:r>
              <a:rPr lang="sr-Latn-RS" sz="1800" dirty="0" smtClean="0"/>
              <a:t> </a:t>
            </a:r>
            <a:r>
              <a:rPr lang="sr-Cyrl-RS" sz="1800" dirty="0" smtClean="0"/>
              <a:t>рељефа</a:t>
            </a:r>
            <a:r>
              <a:rPr lang="sr-Latn-RS" sz="1800" dirty="0" smtClean="0"/>
              <a:t>,</a:t>
            </a:r>
          </a:p>
          <a:p>
            <a:pPr>
              <a:buNone/>
            </a:pPr>
            <a:r>
              <a:rPr lang="sr-Cyrl-RS" sz="1800" dirty="0" smtClean="0"/>
              <a:t>теку</a:t>
            </a:r>
            <a:r>
              <a:rPr lang="sr-Latn-RS" sz="1800" dirty="0" smtClean="0"/>
              <a:t> </a:t>
            </a:r>
            <a:r>
              <a:rPr lang="sr-Cyrl-RS" sz="1800" dirty="0" smtClean="0"/>
              <a:t>са</a:t>
            </a:r>
            <a:r>
              <a:rPr lang="sr-Latn-RS" sz="1800" dirty="0" smtClean="0"/>
              <a:t> </a:t>
            </a:r>
            <a:r>
              <a:rPr lang="sr-Cyrl-RS" sz="1800" dirty="0" smtClean="0"/>
              <a:t>сјевера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према</a:t>
            </a:r>
            <a:r>
              <a:rPr lang="sr-Latn-RS" sz="1800" dirty="0" smtClean="0"/>
              <a:t> </a:t>
            </a:r>
            <a:r>
              <a:rPr lang="sr-Cyrl-RS" sz="1800" dirty="0" smtClean="0"/>
              <a:t>југу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Дунаву</a:t>
            </a:r>
            <a:r>
              <a:rPr lang="sr-Latn-RS" sz="1800" dirty="0" smtClean="0"/>
              <a:t>.</a:t>
            </a:r>
          </a:p>
          <a:p>
            <a:pPr>
              <a:buNone/>
            </a:pPr>
            <a:r>
              <a:rPr lang="sr-Cyrl-RS" sz="1800" dirty="0" smtClean="0"/>
              <a:t>Највећа</a:t>
            </a:r>
            <a:r>
              <a:rPr lang="sr-Latn-RS" sz="1800" dirty="0" smtClean="0"/>
              <a:t> </a:t>
            </a:r>
            <a:r>
              <a:rPr lang="sr-Cyrl-RS" sz="1800" dirty="0" smtClean="0"/>
              <a:t>домаћа</a:t>
            </a:r>
            <a:r>
              <a:rPr lang="sr-Latn-RS" sz="1800" dirty="0" smtClean="0"/>
              <a:t> </a:t>
            </a:r>
            <a:r>
              <a:rPr lang="sr-Cyrl-RS" sz="1800" dirty="0" smtClean="0"/>
              <a:t>ријека</a:t>
            </a:r>
            <a:r>
              <a:rPr lang="sr-Latn-RS" sz="1800" dirty="0" smtClean="0"/>
              <a:t> </a:t>
            </a:r>
            <a:r>
              <a:rPr lang="sr-Cyrl-RS" sz="1800" dirty="0" smtClean="0"/>
              <a:t>је</a:t>
            </a:r>
            <a:r>
              <a:rPr lang="sr-Latn-RS" sz="1800" dirty="0" smtClean="0"/>
              <a:t> </a:t>
            </a:r>
            <a:r>
              <a:rPr lang="sr-Cyrl-RS" sz="1800" dirty="0" smtClean="0"/>
              <a:t>Вах</a:t>
            </a:r>
            <a:r>
              <a:rPr lang="sr-Latn-RS" sz="1800" dirty="0" smtClean="0"/>
              <a:t>. </a:t>
            </a:r>
            <a:r>
              <a:rPr lang="sr-Cyrl-RS" sz="1800" dirty="0" smtClean="0"/>
              <a:t>Малим</a:t>
            </a:r>
            <a:r>
              <a:rPr lang="sr-Latn-RS" sz="1800" dirty="0" smtClean="0"/>
              <a:t> </a:t>
            </a:r>
          </a:p>
          <a:p>
            <a:pPr>
              <a:buNone/>
            </a:pPr>
            <a:r>
              <a:rPr lang="sr-Cyrl-RS" sz="1800" dirty="0" smtClean="0"/>
              <a:t>дијелом</a:t>
            </a:r>
            <a:r>
              <a:rPr lang="sr-Latn-RS" sz="1800" dirty="0" smtClean="0"/>
              <a:t> </a:t>
            </a:r>
            <a:r>
              <a:rPr lang="sr-Cyrl-RS" sz="1800" dirty="0" smtClean="0"/>
              <a:t>тока</a:t>
            </a:r>
            <a:r>
              <a:rPr lang="sr-Latn-RS" sz="1800" dirty="0" smtClean="0"/>
              <a:t>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југоистоку</a:t>
            </a:r>
            <a:r>
              <a:rPr lang="sr-Latn-RS" sz="1800" dirty="0" smtClean="0"/>
              <a:t>, </a:t>
            </a:r>
            <a:r>
              <a:rPr lang="sr-Cyrl-RS" sz="1800" dirty="0" smtClean="0"/>
              <a:t>кроз</a:t>
            </a:r>
            <a:r>
              <a:rPr lang="sr-Latn-RS" sz="1800" dirty="0" smtClean="0"/>
              <a:t> </a:t>
            </a:r>
            <a:r>
              <a:rPr lang="sr-Cyrl-RS" sz="1800" dirty="0" smtClean="0"/>
              <a:t>Слова</a:t>
            </a:r>
            <a:r>
              <a:rPr lang="sr-Latn-RS" sz="1800" dirty="0" smtClean="0"/>
              <a:t>-</a:t>
            </a:r>
          </a:p>
          <a:p>
            <a:pPr>
              <a:buNone/>
            </a:pPr>
            <a:r>
              <a:rPr lang="sr-Cyrl-RS" sz="1800" dirty="0" smtClean="0"/>
              <a:t>чку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Потиску</a:t>
            </a:r>
            <a:r>
              <a:rPr lang="sr-Latn-RS" sz="1800" dirty="0" smtClean="0"/>
              <a:t> </a:t>
            </a:r>
            <a:r>
              <a:rPr lang="sr-Cyrl-RS" sz="1800" dirty="0" smtClean="0"/>
              <a:t>низију</a:t>
            </a:r>
            <a:r>
              <a:rPr lang="sr-Latn-RS" sz="1800" dirty="0" smtClean="0"/>
              <a:t>, </a:t>
            </a:r>
            <a:r>
              <a:rPr lang="sr-Cyrl-RS" sz="1800" dirty="0" smtClean="0"/>
              <a:t>тече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ријека</a:t>
            </a:r>
            <a:r>
              <a:rPr lang="sr-Latn-RS" sz="1800" dirty="0" smtClean="0"/>
              <a:t> </a:t>
            </a:r>
            <a:r>
              <a:rPr lang="sr-Cyrl-RS" sz="1800" dirty="0" smtClean="0"/>
              <a:t>Тиса</a:t>
            </a:r>
            <a:r>
              <a:rPr lang="sr-Latn-RS" sz="1800" dirty="0" smtClean="0"/>
              <a:t>.</a:t>
            </a:r>
          </a:p>
          <a:p>
            <a:pPr>
              <a:buNone/>
            </a:pP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Словачкој</a:t>
            </a:r>
            <a:r>
              <a:rPr lang="sr-Latn-RS" sz="1800" dirty="0" smtClean="0"/>
              <a:t> </a:t>
            </a:r>
            <a:r>
              <a:rPr lang="sr-Cyrl-RS" sz="1800" dirty="0" smtClean="0"/>
              <a:t>има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мањих</a:t>
            </a:r>
            <a:r>
              <a:rPr lang="sr-Latn-RS" sz="1800" dirty="0" smtClean="0"/>
              <a:t> </a:t>
            </a:r>
            <a:r>
              <a:rPr lang="sr-Cyrl-RS" sz="1800" dirty="0" smtClean="0"/>
              <a:t>ледничких</a:t>
            </a:r>
          </a:p>
          <a:p>
            <a:pPr>
              <a:buNone/>
            </a:pPr>
            <a:r>
              <a:rPr lang="sr-Cyrl-RS" sz="1800" dirty="0" smtClean="0"/>
              <a:t>језера.  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232" y="1689101"/>
            <a:ext cx="4612288" cy="324621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r-Cyrl-RS" sz="1800" dirty="0" smtClean="0"/>
              <a:t>Чешка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представља</a:t>
            </a:r>
            <a:r>
              <a:rPr lang="sr-Latn-RS" sz="1800" dirty="0" smtClean="0"/>
              <a:t> </a:t>
            </a:r>
            <a:r>
              <a:rPr lang="sr-Cyrl-RS" sz="1800" dirty="0" smtClean="0"/>
              <a:t>велико</a:t>
            </a:r>
            <a:r>
              <a:rPr lang="sr-Latn-RS" sz="1800" dirty="0" smtClean="0"/>
              <a:t> </a:t>
            </a:r>
            <a:r>
              <a:rPr lang="sr-Cyrl-RS" sz="1800" dirty="0" smtClean="0"/>
              <a:t>развође</a:t>
            </a:r>
            <a:r>
              <a:rPr lang="sr-Latn-RS" sz="1800" dirty="0" smtClean="0"/>
              <a:t> </a:t>
            </a:r>
            <a:r>
              <a:rPr lang="sr-Cyrl-RS" sz="1800" dirty="0" smtClean="0"/>
              <a:t>јер</a:t>
            </a:r>
            <a:r>
              <a:rPr lang="sr-Latn-RS" sz="1800" dirty="0" smtClean="0"/>
              <a:t> </a:t>
            </a:r>
            <a:r>
              <a:rPr lang="sr-Cyrl-RS" sz="1800" dirty="0" smtClean="0"/>
              <a:t>са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њене</a:t>
            </a:r>
            <a:r>
              <a:rPr lang="sr-Latn-RS" sz="1800" dirty="0" smtClean="0"/>
              <a:t> </a:t>
            </a:r>
            <a:r>
              <a:rPr lang="sr-Cyrl-RS" sz="1800" dirty="0" smtClean="0"/>
              <a:t>територије</a:t>
            </a:r>
            <a:r>
              <a:rPr lang="sr-Latn-RS" sz="1800" dirty="0" smtClean="0"/>
              <a:t> </a:t>
            </a:r>
            <a:r>
              <a:rPr lang="sr-Cyrl-RS" sz="1800" dirty="0" smtClean="0"/>
              <a:t>ријеке</a:t>
            </a:r>
            <a:r>
              <a:rPr lang="sr-Latn-RS" sz="1800" dirty="0" smtClean="0"/>
              <a:t> </a:t>
            </a:r>
            <a:r>
              <a:rPr lang="sr-Cyrl-RS" sz="1800" dirty="0" smtClean="0"/>
              <a:t>отичу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3</a:t>
            </a:r>
            <a:r>
              <a:rPr lang="sr-Latn-RS" sz="1800" dirty="0" smtClean="0"/>
              <a:t> </a:t>
            </a:r>
            <a:r>
              <a:rPr lang="sr-Cyrl-RS" sz="1800" dirty="0" smtClean="0"/>
              <a:t>мора</a:t>
            </a:r>
            <a:r>
              <a:rPr lang="sr-Latn-RS" sz="1800" dirty="0" smtClean="0"/>
              <a:t>.</a:t>
            </a:r>
          </a:p>
          <a:p>
            <a:pPr>
              <a:buNone/>
            </a:pPr>
            <a:r>
              <a:rPr lang="sr-Cyrl-RS" sz="1800" dirty="0" smtClean="0"/>
              <a:t>Одра</a:t>
            </a:r>
            <a:r>
              <a:rPr lang="sr-Latn-RS" sz="1800" dirty="0" smtClean="0"/>
              <a:t> </a:t>
            </a:r>
            <a:r>
              <a:rPr lang="sr-Cyrl-RS" sz="1800" dirty="0" smtClean="0"/>
              <a:t>извире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Моравској</a:t>
            </a:r>
            <a:r>
              <a:rPr lang="sr-Latn-RS" sz="1800" dirty="0" smtClean="0"/>
              <a:t> </a:t>
            </a:r>
            <a:r>
              <a:rPr lang="sr-Cyrl-RS" sz="1800" dirty="0" smtClean="0"/>
              <a:t>котлини</a:t>
            </a:r>
            <a:r>
              <a:rPr lang="sr-Latn-RS" sz="1800" dirty="0" smtClean="0"/>
              <a:t>, </a:t>
            </a:r>
            <a:r>
              <a:rPr lang="sr-Cyrl-RS" sz="1800" dirty="0" smtClean="0"/>
              <a:t>а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преко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Пољске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Њемачке</a:t>
            </a:r>
            <a:r>
              <a:rPr lang="sr-Latn-RS" sz="1800" dirty="0" smtClean="0"/>
              <a:t> </a:t>
            </a:r>
            <a:r>
              <a:rPr lang="sr-Cyrl-RS" sz="1800" dirty="0" smtClean="0"/>
              <a:t>отиче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Балтичко море</a:t>
            </a:r>
            <a:r>
              <a:rPr lang="sr-Latn-RS" sz="1800" dirty="0" smtClean="0"/>
              <a:t>.</a:t>
            </a:r>
          </a:p>
          <a:p>
            <a:pPr>
              <a:buNone/>
            </a:pPr>
            <a:r>
              <a:rPr lang="sr-Cyrl-RS" sz="1800" dirty="0" smtClean="0"/>
              <a:t>Лаба извире</a:t>
            </a:r>
            <a:r>
              <a:rPr lang="sr-Latn-RS" sz="1800" dirty="0" smtClean="0"/>
              <a:t>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/>
              <a:t>К</a:t>
            </a:r>
            <a:r>
              <a:rPr lang="sr-Cyrl-RS" sz="1800" dirty="0" smtClean="0"/>
              <a:t>рконошама</a:t>
            </a:r>
            <a:r>
              <a:rPr lang="sr-Latn-RS" sz="1800" dirty="0" smtClean="0"/>
              <a:t>. </a:t>
            </a:r>
            <a:r>
              <a:rPr lang="sr-Cyrl-RS" sz="1800" dirty="0" smtClean="0"/>
              <a:t>На простору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Чешке прима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лијеву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притоку</a:t>
            </a:r>
            <a:r>
              <a:rPr lang="sr-Latn-RS" sz="1800" dirty="0" smtClean="0"/>
              <a:t> </a:t>
            </a:r>
            <a:r>
              <a:rPr lang="sr-Cyrl-RS" sz="1800" dirty="0" smtClean="0"/>
              <a:t>Влтаву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</a:p>
          <a:p>
            <a:pPr>
              <a:buNone/>
            </a:pPr>
            <a:r>
              <a:rPr lang="sr-Cyrl-RS" sz="1800" dirty="0" smtClean="0"/>
              <a:t>Преко</a:t>
            </a:r>
            <a:r>
              <a:rPr lang="sr-Latn-RS" sz="1800" dirty="0" smtClean="0"/>
              <a:t> </a:t>
            </a:r>
            <a:r>
              <a:rPr lang="sr-Cyrl-RS" sz="1800" dirty="0" smtClean="0"/>
              <a:t>територије</a:t>
            </a:r>
            <a:r>
              <a:rPr lang="sr-Latn-RS" sz="1800" dirty="0" smtClean="0"/>
              <a:t> </a:t>
            </a:r>
            <a:r>
              <a:rPr lang="sr-Cyrl-RS" sz="1800" dirty="0" smtClean="0"/>
              <a:t>Њемачке</a:t>
            </a:r>
            <a:r>
              <a:rPr lang="sr-Latn-RS" sz="1800" dirty="0" smtClean="0"/>
              <a:t> </a:t>
            </a:r>
            <a:r>
              <a:rPr lang="sr-Cyrl-RS" sz="1800" dirty="0" smtClean="0"/>
              <a:t>отиче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Сјеверно море</a:t>
            </a:r>
            <a:r>
              <a:rPr lang="sr-Latn-RS" sz="1800" dirty="0" smtClean="0"/>
              <a:t>. </a:t>
            </a:r>
            <a:r>
              <a:rPr lang="sr-Cyrl-RS" sz="1800" dirty="0" smtClean="0"/>
              <a:t>Морава</a:t>
            </a:r>
            <a:r>
              <a:rPr lang="sr-Latn-RS" sz="1800" dirty="0" smtClean="0"/>
              <a:t> </a:t>
            </a:r>
            <a:r>
              <a:rPr lang="sr-Cyrl-RS" sz="1800" dirty="0" smtClean="0"/>
              <a:t>извире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</a:p>
          <a:p>
            <a:pPr>
              <a:buNone/>
            </a:pPr>
            <a:r>
              <a:rPr lang="sr-Cyrl-RS" sz="1800" dirty="0" smtClean="0"/>
              <a:t>Судетима</a:t>
            </a:r>
            <a:r>
              <a:rPr lang="sr-Latn-RS" sz="1800" dirty="0" smtClean="0"/>
              <a:t>,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сјеверу</a:t>
            </a:r>
            <a:r>
              <a:rPr lang="sr-Latn-RS" sz="1800" dirty="0" smtClean="0"/>
              <a:t> </a:t>
            </a:r>
            <a:r>
              <a:rPr lang="sr-Cyrl-RS" sz="1800" dirty="0" smtClean="0"/>
              <a:t>Чешке</a:t>
            </a:r>
            <a:r>
              <a:rPr lang="sr-Latn-RS" sz="1800" dirty="0" smtClean="0"/>
              <a:t>. </a:t>
            </a:r>
            <a:r>
              <a:rPr lang="sr-Cyrl-RS" sz="1800" dirty="0" smtClean="0"/>
              <a:t>Улијева</a:t>
            </a:r>
            <a:r>
              <a:rPr lang="sr-Latn-RS" sz="1800" dirty="0" smtClean="0"/>
              <a:t> </a:t>
            </a:r>
            <a:r>
              <a:rPr lang="sr-Cyrl-RS" sz="1800" dirty="0" smtClean="0"/>
              <a:t>се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endParaRPr lang="sr-Latn-RS" sz="1800" dirty="0" smtClean="0"/>
          </a:p>
          <a:p>
            <a:pPr>
              <a:buNone/>
            </a:pPr>
            <a:r>
              <a:rPr lang="sr-Cyrl-RS" sz="1800" dirty="0" smtClean="0"/>
              <a:t>Дунав па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припада</a:t>
            </a:r>
            <a:r>
              <a:rPr lang="sr-Latn-RS" sz="1800" dirty="0" smtClean="0"/>
              <a:t> </a:t>
            </a:r>
            <a:r>
              <a:rPr lang="sr-Cyrl-RS" sz="1800" dirty="0" smtClean="0"/>
              <a:t>сливу</a:t>
            </a:r>
            <a:r>
              <a:rPr lang="sr-Latn-RS" sz="1800" dirty="0" smtClean="0"/>
              <a:t> </a:t>
            </a:r>
            <a:r>
              <a:rPr lang="sr-Cyrl-RS" sz="1800" dirty="0" smtClean="0"/>
              <a:t>Црног</a:t>
            </a:r>
            <a:r>
              <a:rPr lang="sr-Latn-RS" sz="1800" dirty="0" smtClean="0"/>
              <a:t>  </a:t>
            </a:r>
            <a:r>
              <a:rPr lang="sr-Cyrl-RS" sz="1800" dirty="0" smtClean="0"/>
              <a:t>мора</a:t>
            </a:r>
            <a:r>
              <a:rPr lang="sr-Latn-RS" sz="1800" dirty="0" smtClean="0"/>
              <a:t>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-612576" y="6126162"/>
            <a:ext cx="59046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ВАХ</a:t>
            </a:r>
          </a:p>
          <a:p>
            <a:pPr algn="ctr"/>
            <a:endParaRPr lang="sr-Cyrl-R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sr-Cyrl-R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1" name="Picture 5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5852" cy="857235"/>
          </a:xfrm>
          <a:prstGeom prst="rect">
            <a:avLst/>
          </a:prstGeom>
          <a:noFill/>
        </p:spPr>
      </p:pic>
      <p:pic>
        <p:nvPicPr>
          <p:cNvPr id="4102" name="Picture 6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586" y="0"/>
            <a:ext cx="1357414" cy="90494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1" y="4534993"/>
            <a:ext cx="3841485" cy="155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744" y="4987751"/>
            <a:ext cx="3819872" cy="1085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6228184" y="6092788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ОДРА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БИЉНИ</a:t>
            </a:r>
            <a:br>
              <a:rPr lang="sr-Cyrl-RS" dirty="0" smtClean="0"/>
            </a:br>
            <a:r>
              <a:rPr lang="sr-Cyrl-RS" dirty="0" smtClean="0"/>
              <a:t>СВИЈЕТ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sr-Cyrl-RS" sz="1600" dirty="0" smtClean="0"/>
              <a:t>У низијским дијеловима преовладава степа, док су виши предјели прекривени шумама.</a:t>
            </a:r>
            <a:endParaRPr lang="en-US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RS" sz="1600" dirty="0" smtClean="0"/>
              <a:t>Храстове</a:t>
            </a:r>
            <a:r>
              <a:rPr lang="sr-Latn-RS" sz="1600" dirty="0" smtClean="0"/>
              <a:t> </a:t>
            </a:r>
            <a:r>
              <a:rPr lang="sr-Cyrl-RS" sz="1600" dirty="0" smtClean="0"/>
              <a:t>и</a:t>
            </a:r>
            <a:r>
              <a:rPr lang="sr-Latn-RS" sz="1600" dirty="0" smtClean="0"/>
              <a:t> </a:t>
            </a:r>
            <a:r>
              <a:rPr lang="sr-Cyrl-RS" sz="1600" dirty="0" smtClean="0"/>
              <a:t>букове</a:t>
            </a:r>
            <a:r>
              <a:rPr lang="sr-Latn-RS" sz="1600" dirty="0" smtClean="0"/>
              <a:t> </a:t>
            </a:r>
            <a:r>
              <a:rPr lang="sr-Cyrl-RS" sz="1600" dirty="0" smtClean="0"/>
              <a:t>шуме</a:t>
            </a:r>
            <a:r>
              <a:rPr lang="sr-Latn-RS" sz="1600" dirty="0" smtClean="0"/>
              <a:t> </a:t>
            </a:r>
            <a:r>
              <a:rPr lang="sr-Cyrl-RS" sz="1600" dirty="0" smtClean="0"/>
              <a:t>преовладавају</a:t>
            </a:r>
            <a:endParaRPr lang="sr-Latn-RS" sz="1600" dirty="0" smtClean="0"/>
          </a:p>
          <a:p>
            <a:pPr>
              <a:buNone/>
            </a:pPr>
            <a:r>
              <a:rPr lang="sr-Cyrl-RS" sz="1600" dirty="0" smtClean="0"/>
              <a:t>у</a:t>
            </a:r>
            <a:r>
              <a:rPr lang="sr-Latn-RS" sz="1600" dirty="0" smtClean="0"/>
              <a:t> </a:t>
            </a:r>
            <a:r>
              <a:rPr lang="sr-Cyrl-RS" sz="1600" dirty="0" smtClean="0"/>
              <a:t>нижим</a:t>
            </a:r>
            <a:r>
              <a:rPr lang="sr-Latn-RS" sz="1600" dirty="0" smtClean="0"/>
              <a:t> </a:t>
            </a:r>
            <a:r>
              <a:rPr lang="sr-Cyrl-RS" sz="1600" dirty="0" smtClean="0"/>
              <a:t>планинским</a:t>
            </a:r>
            <a:r>
              <a:rPr lang="sr-Latn-RS" sz="1600" dirty="0" smtClean="0"/>
              <a:t> </a:t>
            </a:r>
            <a:r>
              <a:rPr lang="sr-Cyrl-RS" sz="1600" dirty="0" smtClean="0"/>
              <a:t>предјелима</a:t>
            </a:r>
            <a:r>
              <a:rPr lang="sr-Latn-RS" sz="1600" dirty="0" smtClean="0"/>
              <a:t>,</a:t>
            </a:r>
            <a:r>
              <a:rPr lang="sr-Cyrl-RS" sz="1600" dirty="0" smtClean="0"/>
              <a:t>а борове</a:t>
            </a:r>
            <a:endParaRPr lang="sr-Latn-RS" sz="1600" dirty="0" smtClean="0"/>
          </a:p>
          <a:p>
            <a:pPr>
              <a:buNone/>
            </a:pPr>
            <a:r>
              <a:rPr lang="sr-Cyrl-RS" sz="1600" dirty="0" smtClean="0"/>
              <a:t>шуме</a:t>
            </a:r>
            <a:r>
              <a:rPr lang="sr-Latn-RS" sz="1600" dirty="0" smtClean="0"/>
              <a:t> </a:t>
            </a:r>
            <a:r>
              <a:rPr lang="sr-Cyrl-RS" sz="1600" dirty="0" smtClean="0"/>
              <a:t>у</a:t>
            </a:r>
            <a:r>
              <a:rPr lang="sr-Latn-RS" sz="1600" dirty="0" smtClean="0"/>
              <a:t> </a:t>
            </a:r>
            <a:r>
              <a:rPr lang="sr-Cyrl-RS" sz="1600" dirty="0" smtClean="0"/>
              <a:t>вишим</a:t>
            </a:r>
            <a:r>
              <a:rPr lang="sr-Latn-RS" sz="1600" dirty="0" smtClean="0"/>
              <a:t>. </a:t>
            </a:r>
            <a:r>
              <a:rPr lang="sr-Cyrl-RS" sz="1600" dirty="0" smtClean="0"/>
              <a:t>Степе</a:t>
            </a:r>
            <a:r>
              <a:rPr lang="sr-Latn-RS" sz="1600" dirty="0" smtClean="0"/>
              <a:t>,</a:t>
            </a:r>
            <a:r>
              <a:rPr lang="sr-Cyrl-RS" sz="1600" dirty="0" smtClean="0"/>
              <a:t> области ниских</a:t>
            </a:r>
          </a:p>
          <a:p>
            <a:pPr>
              <a:buNone/>
            </a:pPr>
            <a:r>
              <a:rPr lang="sr-Cyrl-RS" sz="1600" dirty="0" smtClean="0"/>
              <a:t>трава</a:t>
            </a:r>
            <a:r>
              <a:rPr lang="sr-Latn-RS" sz="1600" dirty="0" smtClean="0"/>
              <a:t>,</a:t>
            </a:r>
            <a:r>
              <a:rPr lang="sr-Cyrl-RS" sz="1600" dirty="0" smtClean="0"/>
              <a:t> карактеристичне</a:t>
            </a:r>
            <a:r>
              <a:rPr lang="sr-Latn-RS" sz="1600" dirty="0" smtClean="0"/>
              <a:t> </a:t>
            </a:r>
            <a:r>
              <a:rPr lang="sr-Cyrl-RS" sz="1600" dirty="0" smtClean="0"/>
              <a:t>су</a:t>
            </a:r>
            <a:r>
              <a:rPr lang="sr-Latn-RS" sz="1600" dirty="0" smtClean="0"/>
              <a:t> </a:t>
            </a:r>
            <a:r>
              <a:rPr lang="sr-Cyrl-RS" sz="1600" dirty="0" smtClean="0"/>
              <a:t>у</a:t>
            </a:r>
            <a:r>
              <a:rPr lang="sr-Latn-RS" sz="1600" dirty="0" smtClean="0"/>
              <a:t> </a:t>
            </a:r>
            <a:r>
              <a:rPr lang="sr-Cyrl-RS" sz="1600" dirty="0" smtClean="0"/>
              <a:t>Моравској</a:t>
            </a:r>
          </a:p>
          <a:p>
            <a:pPr>
              <a:buNone/>
            </a:pPr>
            <a:r>
              <a:rPr lang="sr-Cyrl-RS" sz="1600" dirty="0" smtClean="0"/>
              <a:t>котлини. </a:t>
            </a:r>
            <a:endParaRPr lang="sr-Latn-RS" sz="1600" dirty="0" smtClean="0"/>
          </a:p>
          <a:p>
            <a:pPr>
              <a:buNone/>
            </a:pPr>
            <a:r>
              <a:rPr lang="sr-Latn-RS" sz="1600" dirty="0" smtClean="0"/>
              <a:t> </a:t>
            </a:r>
            <a:endParaRPr lang="en-US" sz="1600" dirty="0"/>
          </a:p>
        </p:txBody>
      </p:sp>
      <p:pic>
        <p:nvPicPr>
          <p:cNvPr id="3074" name="Picture 2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5852" cy="857235"/>
          </a:xfrm>
          <a:prstGeom prst="rect">
            <a:avLst/>
          </a:prstGeom>
          <a:noFill/>
        </p:spPr>
      </p:pic>
      <p:pic>
        <p:nvPicPr>
          <p:cNvPr id="3075" name="Picture 3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857233"/>
          </a:xfrm>
          <a:prstGeom prst="rect">
            <a:avLst/>
          </a:prstGeom>
          <a:noFill/>
        </p:spPr>
      </p:pic>
      <p:pic>
        <p:nvPicPr>
          <p:cNvPr id="3079" name="Picture 7" descr="C:\Users\Sipka\AppData\Local\Microsoft\Windows\Temporary Internet Files\Content.IE5\FJAA3962\1200px-Astana-steppe-774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169" y="3850606"/>
            <a:ext cx="4991743" cy="236353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19872" y="6309320"/>
            <a:ext cx="15841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СТЕПЕ</a:t>
            </a:r>
            <a:endParaRPr lang="sr-Cyrl-R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sr-Cyrl-RS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СТАНОВНИШТВО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8329642" cy="3763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600" dirty="0" smtClean="0"/>
              <a:t>Природни прираштај је низак (1,1</a:t>
            </a:r>
            <a:r>
              <a:rPr lang="sr-Latn-RS" sz="1600" dirty="0" smtClean="0">
                <a:latin typeface="Estrangelo Edessa"/>
                <a:cs typeface="Estrangelo Edessa"/>
              </a:rPr>
              <a:t>%). </a:t>
            </a:r>
            <a:r>
              <a:rPr lang="sr-Cyrl-RS" sz="1600" dirty="0" smtClean="0">
                <a:latin typeface="Estrangelo Edessa"/>
                <a:cs typeface="Estrangelo Edessa"/>
              </a:rPr>
              <a:t>                     </a:t>
            </a:r>
            <a:r>
              <a:rPr lang="sr-Cyrl-RS" sz="1600" dirty="0" smtClean="0">
                <a:cs typeface="Estrangelo Edessa"/>
              </a:rPr>
              <a:t>Већину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чине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Чеси</a:t>
            </a:r>
            <a:r>
              <a:rPr lang="sr-Latn-RS" sz="1600" dirty="0" smtClean="0">
                <a:cs typeface="Estrangelo Edessa"/>
              </a:rPr>
              <a:t>, </a:t>
            </a:r>
            <a:r>
              <a:rPr lang="sr-Cyrl-RS" sz="1600" dirty="0" smtClean="0">
                <a:cs typeface="Estrangelo Edessa"/>
              </a:rPr>
              <a:t>а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природни </a:t>
            </a:r>
            <a:endParaRPr lang="sr-Latn-RS" sz="1600" dirty="0" smtClean="0">
              <a:latin typeface="Estrangelo Edessa"/>
              <a:cs typeface="Estrangelo Edessa"/>
            </a:endParaRPr>
          </a:p>
          <a:p>
            <a:pPr>
              <a:buNone/>
            </a:pPr>
            <a:r>
              <a:rPr lang="sr-Cyrl-RS" sz="1600" dirty="0" smtClean="0">
                <a:cs typeface="Estrangelo Edessa"/>
              </a:rPr>
              <a:t>Урбанизација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је мала</a:t>
            </a:r>
            <a:r>
              <a:rPr lang="sr-Latn-RS" sz="1600" dirty="0" smtClean="0">
                <a:cs typeface="Estrangelo Edessa"/>
              </a:rPr>
              <a:t>, </a:t>
            </a:r>
            <a:r>
              <a:rPr lang="sr-Cyrl-RS" sz="1600" dirty="0" smtClean="0">
                <a:cs typeface="Estrangelo Edessa"/>
              </a:rPr>
              <a:t>свега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51</a:t>
            </a:r>
            <a:r>
              <a:rPr lang="sr-Latn-RS" sz="1600" dirty="0" smtClean="0">
                <a:latin typeface="Estrangelo Edessa"/>
                <a:cs typeface="Estrangelo Edessa"/>
              </a:rPr>
              <a:t>%.                             </a:t>
            </a:r>
            <a:r>
              <a:rPr lang="sr-Cyrl-RS" sz="1600" dirty="0">
                <a:cs typeface="Estrangelo Edessa"/>
              </a:rPr>
              <a:t>п</a:t>
            </a:r>
            <a:r>
              <a:rPr lang="sr-Cyrl-RS" sz="1600" dirty="0" smtClean="0">
                <a:cs typeface="Estrangelo Edessa"/>
              </a:rPr>
              <a:t>рираштај 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Latn-RS" sz="1600" dirty="0" smtClean="0">
                <a:latin typeface="Estrangelo Edessa"/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је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одавно</a:t>
            </a:r>
            <a:r>
              <a:rPr lang="sr-Latn-RS" sz="1600" dirty="0" smtClean="0">
                <a:cs typeface="Estrangelo Edessa"/>
              </a:rPr>
              <a:t> </a:t>
            </a:r>
            <a:r>
              <a:rPr lang="sr-Cyrl-RS" sz="1600" dirty="0" smtClean="0">
                <a:cs typeface="Estrangelo Edessa"/>
              </a:rPr>
              <a:t>негативан</a:t>
            </a:r>
            <a:endParaRPr lang="sr-Latn-RS" sz="1600" dirty="0" smtClean="0">
              <a:cs typeface="Estrangelo Edessa"/>
            </a:endParaRPr>
          </a:p>
          <a:p>
            <a:pPr>
              <a:buNone/>
            </a:pPr>
            <a:endParaRPr lang="sr-Latn-RS" sz="1600" dirty="0" smtClean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5861499"/>
              </p:ext>
            </p:extLst>
          </p:nvPr>
        </p:nvGraphicFramePr>
        <p:xfrm>
          <a:off x="357158" y="3143248"/>
          <a:ext cx="328614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686202447"/>
              </p:ext>
            </p:extLst>
          </p:nvPr>
        </p:nvGraphicFramePr>
        <p:xfrm>
          <a:off x="4487116" y="3214662"/>
          <a:ext cx="4286280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C:\Users\Sipka\AppData\Local\Microsoft\Windows\Temporary Internet Files\Content.IE5\XFHAGIGA\flag-slovakia-XL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85852" cy="857235"/>
          </a:xfrm>
          <a:prstGeom prst="rect">
            <a:avLst/>
          </a:prstGeom>
          <a:noFill/>
        </p:spPr>
      </p:pic>
      <p:pic>
        <p:nvPicPr>
          <p:cNvPr id="1027" name="Picture 3" descr="C:\Users\Sipka\AppData\Local\Microsoft\Windows\Temporary Internet Files\Content.IE5\FJAA3962\1200px-Flag_of_Czechoslovakia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0"/>
            <a:ext cx="1285852" cy="857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ПРИВРЕДА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08520" y="1004904"/>
            <a:ext cx="4605908" cy="1281095"/>
          </a:xfrm>
        </p:spPr>
        <p:txBody>
          <a:bodyPr/>
          <a:lstStyle/>
          <a:p>
            <a:pPr algn="ctr"/>
            <a:r>
              <a:rPr lang="sr-Cyrl-RS" dirty="0" smtClean="0"/>
              <a:t>СЛОВАЧКА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497388" y="1004904"/>
            <a:ext cx="4260403" cy="1281096"/>
          </a:xfrm>
        </p:spPr>
        <p:txBody>
          <a:bodyPr/>
          <a:lstStyle/>
          <a:p>
            <a:pPr algn="ctr"/>
            <a:r>
              <a:rPr lang="sr-Cyrl-RS" dirty="0" smtClean="0"/>
              <a:t>ЧЕШКА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79512" y="1988840"/>
            <a:ext cx="4317876" cy="35118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600" dirty="0" smtClean="0"/>
              <a:t>Велики дио сировина се увози. Рудници угља</a:t>
            </a:r>
          </a:p>
          <a:p>
            <a:pPr>
              <a:buNone/>
            </a:pPr>
            <a:r>
              <a:rPr lang="sr-Cyrl-RS" sz="1600" dirty="0" smtClean="0"/>
              <a:t>и руда метала налазе се на Рудним</a:t>
            </a:r>
          </a:p>
          <a:p>
            <a:pPr>
              <a:buNone/>
            </a:pPr>
            <a:r>
              <a:rPr lang="sr-Cyrl-RS" sz="1600" dirty="0" smtClean="0"/>
              <a:t>планинама, на основу чега су развијени</a:t>
            </a:r>
          </a:p>
          <a:p>
            <a:pPr>
              <a:buNone/>
            </a:pPr>
            <a:r>
              <a:rPr lang="sr-Cyrl-RS" sz="1600" dirty="0" smtClean="0"/>
              <a:t>рударство и металургија. Центар црне </a:t>
            </a:r>
          </a:p>
          <a:p>
            <a:pPr>
              <a:buNone/>
            </a:pPr>
            <a:r>
              <a:rPr lang="sr-Cyrl-RS" sz="1600" dirty="0" smtClean="0"/>
              <a:t>металургије је град Кошице. Обрадиво </a:t>
            </a:r>
          </a:p>
          <a:p>
            <a:pPr>
              <a:buNone/>
            </a:pPr>
            <a:r>
              <a:rPr lang="sr-Cyrl-RS" sz="1600" dirty="0" smtClean="0"/>
              <a:t>земљиште је карактеристично у низијама и </a:t>
            </a:r>
          </a:p>
          <a:p>
            <a:pPr>
              <a:buNone/>
            </a:pPr>
            <a:r>
              <a:rPr lang="sr-Cyrl-RS" sz="1600" dirty="0" smtClean="0"/>
              <a:t>ријечним долинама. Туризам постаје све </a:t>
            </a:r>
          </a:p>
          <a:p>
            <a:pPr>
              <a:buNone/>
            </a:pPr>
            <a:r>
              <a:rPr lang="sr-Cyrl-RS" sz="1600" dirty="0" smtClean="0"/>
              <a:t>значајнија дјелатност , нарочито зимски, у </a:t>
            </a:r>
          </a:p>
          <a:p>
            <a:pPr>
              <a:buNone/>
            </a:pPr>
            <a:r>
              <a:rPr lang="sr-Cyrl-RS" sz="1600" dirty="0" smtClean="0"/>
              <a:t>предјелу Високих </a:t>
            </a:r>
            <a:r>
              <a:rPr lang="sr-Cyrl-RS" sz="1600" dirty="0" smtClean="0"/>
              <a:t>Татри.</a:t>
            </a:r>
            <a:endParaRPr lang="en-US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1988840"/>
            <a:ext cx="4171256" cy="41373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1600" dirty="0" smtClean="0"/>
              <a:t>Чешка</a:t>
            </a:r>
            <a:r>
              <a:rPr lang="sr-Latn-RS" sz="1600" dirty="0" smtClean="0"/>
              <a:t> </a:t>
            </a:r>
            <a:r>
              <a:rPr lang="sr-Cyrl-RS" sz="1600" dirty="0" smtClean="0"/>
              <a:t>има</a:t>
            </a:r>
            <a:r>
              <a:rPr lang="sr-Latn-RS" sz="1600" dirty="0" smtClean="0"/>
              <a:t> </a:t>
            </a:r>
            <a:r>
              <a:rPr lang="sr-Cyrl-RS" sz="1600" dirty="0" smtClean="0"/>
              <a:t>развијену</a:t>
            </a:r>
            <a:r>
              <a:rPr lang="sr-Latn-RS" sz="1600" dirty="0" smtClean="0"/>
              <a:t> </a:t>
            </a:r>
            <a:r>
              <a:rPr lang="sr-Cyrl-RS" sz="1600" dirty="0" smtClean="0"/>
              <a:t>тешку</a:t>
            </a:r>
            <a:r>
              <a:rPr lang="sr-Latn-RS" sz="1600" dirty="0" smtClean="0"/>
              <a:t> </a:t>
            </a:r>
            <a:r>
              <a:rPr lang="sr-Cyrl-RS" sz="1600" dirty="0" smtClean="0"/>
              <a:t>индустрију</a:t>
            </a:r>
            <a:r>
              <a:rPr lang="sr-Latn-RS" sz="1600" dirty="0" smtClean="0"/>
              <a:t>.</a:t>
            </a:r>
          </a:p>
          <a:p>
            <a:pPr>
              <a:buNone/>
            </a:pPr>
            <a:r>
              <a:rPr lang="sr-Cyrl-RS" sz="1600" dirty="0" smtClean="0"/>
              <a:t>Најзначајније</a:t>
            </a:r>
            <a:r>
              <a:rPr lang="sr-Latn-RS" sz="1600" dirty="0" smtClean="0"/>
              <a:t> </a:t>
            </a:r>
            <a:r>
              <a:rPr lang="sr-Cyrl-RS" sz="1600" dirty="0" smtClean="0"/>
              <a:t>гране</a:t>
            </a:r>
            <a:r>
              <a:rPr lang="sr-Latn-RS" sz="1600" dirty="0" smtClean="0"/>
              <a:t> </a:t>
            </a:r>
            <a:r>
              <a:rPr lang="sr-Cyrl-RS" sz="1600" dirty="0" smtClean="0"/>
              <a:t>су</a:t>
            </a:r>
            <a:r>
              <a:rPr lang="sr-Latn-RS" sz="1600" dirty="0" smtClean="0"/>
              <a:t> </a:t>
            </a:r>
            <a:r>
              <a:rPr lang="sr-Cyrl-RS" sz="1600" dirty="0" smtClean="0"/>
              <a:t>металургија</a:t>
            </a:r>
            <a:r>
              <a:rPr lang="sr-Latn-RS" sz="1600" dirty="0" smtClean="0"/>
              <a:t>, </a:t>
            </a:r>
          </a:p>
          <a:p>
            <a:pPr>
              <a:buNone/>
            </a:pPr>
            <a:r>
              <a:rPr lang="sr-Cyrl-RS" sz="1600" dirty="0" smtClean="0"/>
              <a:t>аутомобилска </a:t>
            </a:r>
            <a:r>
              <a:rPr lang="sr-Latn-RS" sz="1600" dirty="0" smtClean="0"/>
              <a:t> </a:t>
            </a:r>
            <a:r>
              <a:rPr lang="sr-Cyrl-RS" sz="1600" dirty="0" smtClean="0"/>
              <a:t>индустрија</a:t>
            </a:r>
            <a:r>
              <a:rPr lang="sr-Latn-RS" sz="1600" dirty="0" smtClean="0"/>
              <a:t> </a:t>
            </a:r>
            <a:r>
              <a:rPr lang="sr-Cyrl-RS" sz="1600" dirty="0" smtClean="0"/>
              <a:t>и</a:t>
            </a:r>
            <a:r>
              <a:rPr lang="sr-Latn-RS" sz="1600" dirty="0" smtClean="0"/>
              <a:t> </a:t>
            </a:r>
            <a:r>
              <a:rPr lang="sr-Cyrl-RS" sz="1600" dirty="0" smtClean="0"/>
              <a:t>индустрија</a:t>
            </a:r>
            <a:r>
              <a:rPr lang="sr-Latn-RS" sz="1600" dirty="0" smtClean="0"/>
              <a:t> </a:t>
            </a:r>
          </a:p>
          <a:p>
            <a:pPr>
              <a:buNone/>
            </a:pPr>
            <a:r>
              <a:rPr lang="sr-Cyrl-RS" sz="1600" dirty="0" smtClean="0"/>
              <a:t>порцелана</a:t>
            </a:r>
            <a:r>
              <a:rPr lang="sr-Latn-RS" sz="1600" dirty="0" smtClean="0"/>
              <a:t> </a:t>
            </a:r>
            <a:r>
              <a:rPr lang="sr-Cyrl-RS" sz="1600" dirty="0" smtClean="0"/>
              <a:t>и</a:t>
            </a:r>
            <a:r>
              <a:rPr lang="sr-Latn-RS" sz="1600" dirty="0" smtClean="0"/>
              <a:t> </a:t>
            </a:r>
            <a:r>
              <a:rPr lang="sr-Cyrl-RS" sz="1600" dirty="0" smtClean="0"/>
              <a:t>кристала</a:t>
            </a:r>
            <a:r>
              <a:rPr lang="sr-Latn-RS" sz="1600" dirty="0" smtClean="0"/>
              <a:t>. </a:t>
            </a:r>
            <a:r>
              <a:rPr lang="sr-Cyrl-RS" sz="1600" dirty="0" smtClean="0"/>
              <a:t>У овој земљи је</a:t>
            </a:r>
          </a:p>
          <a:p>
            <a:pPr>
              <a:buNone/>
            </a:pPr>
            <a:r>
              <a:rPr lang="sr-Cyrl-RS" sz="1600" dirty="0" smtClean="0"/>
              <a:t>такође </a:t>
            </a:r>
            <a:r>
              <a:rPr lang="sr-Cyrl-RS" sz="1600" dirty="0" smtClean="0"/>
              <a:t> </a:t>
            </a:r>
            <a:r>
              <a:rPr lang="sr-Cyrl-RS" sz="1600" dirty="0" smtClean="0"/>
              <a:t>добро развијена и</a:t>
            </a:r>
          </a:p>
          <a:p>
            <a:pPr>
              <a:buNone/>
            </a:pPr>
            <a:r>
              <a:rPr lang="sr-Cyrl-RS" sz="1600" dirty="0" smtClean="0"/>
              <a:t>пољопривреда. Све значајнија  привредна </a:t>
            </a:r>
          </a:p>
          <a:p>
            <a:pPr>
              <a:buNone/>
            </a:pPr>
            <a:r>
              <a:rPr lang="sr-Cyrl-RS" sz="1600" dirty="0" smtClean="0"/>
              <a:t>дјелатност је туризам. Најпосјећенија </a:t>
            </a:r>
          </a:p>
          <a:p>
            <a:pPr>
              <a:buNone/>
            </a:pPr>
            <a:r>
              <a:rPr lang="sr-Cyrl-RS" sz="1600" dirty="0" smtClean="0"/>
              <a:t>туристичка мјеста су главни град Праг, </a:t>
            </a:r>
          </a:p>
          <a:p>
            <a:pPr>
              <a:buNone/>
            </a:pPr>
            <a:r>
              <a:rPr lang="sr-Cyrl-RS" sz="1600" dirty="0" smtClean="0"/>
              <a:t>бања Карлове Вари.....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275630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2160240"/>
          </a:xfrm>
        </p:spPr>
        <p:txBody>
          <a:bodyPr>
            <a:normAutofit fontScale="70000" lnSpcReduction="20000"/>
          </a:bodyPr>
          <a:lstStyle/>
          <a:p>
            <a:r>
              <a:rPr lang="sr-Cyrl-RS" b="1" i="1" dirty="0"/>
              <a:t>БРАТИСЛАВА</a:t>
            </a:r>
            <a:r>
              <a:rPr lang="sr-Cyrl-RS" dirty="0"/>
              <a:t> ЈЕ ГЛАВНИ И НАЈВЕЋИ ГРАД СЛОВАЧКЕ. ВАЖНА ЈЕ ЛУКА НА ДУНАВУ. У 16. И 17. ВИЈЕКУ БИЛА ЈЕ ПРЕСТОНИЦА КРАЉЕВИНЕ УГАРСКЕ. НА ИСТОЧНОЈ ОБАЛИ ДУНАВА ЈЕ СТАРИ ДИО ГРАДА, ДОК ЈЕ НА ЗАПАДНОЈ ОБАЛИ НОВИ, МОДЕРНИ ДИО ГРАДА.  </a:t>
            </a:r>
            <a:endParaRPr lang="en-US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416050"/>
            <a:ext cx="4041775" cy="2012950"/>
          </a:xfrm>
        </p:spPr>
        <p:txBody>
          <a:bodyPr>
            <a:normAutofit fontScale="77500" lnSpcReduction="20000"/>
          </a:bodyPr>
          <a:lstStyle/>
          <a:p>
            <a:r>
              <a:rPr lang="sr-Cyrl-RS" b="1" i="1" dirty="0"/>
              <a:t>Праг</a:t>
            </a:r>
            <a:r>
              <a:rPr lang="sr-Latn-RS" dirty="0"/>
              <a:t> </a:t>
            </a:r>
            <a:r>
              <a:rPr lang="sr-Cyrl-RS" dirty="0"/>
              <a:t>је</a:t>
            </a:r>
            <a:r>
              <a:rPr lang="sr-Latn-RS" dirty="0"/>
              <a:t> </a:t>
            </a:r>
            <a:r>
              <a:rPr lang="sr-Cyrl-RS" dirty="0"/>
              <a:t>не</a:t>
            </a:r>
            <a:r>
              <a:rPr lang="sr-Latn-RS" dirty="0"/>
              <a:t> </a:t>
            </a:r>
            <a:r>
              <a:rPr lang="sr-Cyrl-RS" dirty="0"/>
              <a:t>само</a:t>
            </a:r>
            <a:r>
              <a:rPr lang="sr-Latn-RS" dirty="0"/>
              <a:t> </a:t>
            </a:r>
            <a:r>
              <a:rPr lang="sr-Cyrl-RS" dirty="0"/>
              <a:t>метропола</a:t>
            </a:r>
            <a:r>
              <a:rPr lang="sr-Latn-RS" dirty="0"/>
              <a:t> </a:t>
            </a:r>
            <a:r>
              <a:rPr lang="sr-Cyrl-RS" dirty="0"/>
              <a:t>Чешке</a:t>
            </a:r>
            <a:r>
              <a:rPr lang="sr-Latn-RS" dirty="0"/>
              <a:t> </a:t>
            </a:r>
            <a:r>
              <a:rPr lang="sr-Cyrl-RS" dirty="0"/>
              <a:t>већ</a:t>
            </a:r>
            <a:r>
              <a:rPr lang="sr-Latn-RS" dirty="0"/>
              <a:t> </a:t>
            </a:r>
            <a:r>
              <a:rPr lang="sr-Cyrl-RS" dirty="0"/>
              <a:t>и</a:t>
            </a:r>
            <a:r>
              <a:rPr lang="sr-Latn-RS" dirty="0"/>
              <a:t> </a:t>
            </a:r>
            <a:r>
              <a:rPr lang="sr-Cyrl-RS" dirty="0"/>
              <a:t>Европе</a:t>
            </a:r>
            <a:r>
              <a:rPr lang="sr-Latn-RS" dirty="0"/>
              <a:t> </a:t>
            </a:r>
            <a:r>
              <a:rPr lang="sr-Cyrl-RS" dirty="0"/>
              <a:t>и</a:t>
            </a:r>
            <a:r>
              <a:rPr lang="sr-Latn-RS" dirty="0"/>
              <a:t> </a:t>
            </a:r>
            <a:r>
              <a:rPr lang="sr-Cyrl-RS" dirty="0"/>
              <a:t>свијета</a:t>
            </a:r>
            <a:r>
              <a:rPr lang="sr-Latn-RS" dirty="0"/>
              <a:t>.</a:t>
            </a:r>
            <a:r>
              <a:rPr lang="sr-Cyrl-RS" dirty="0"/>
              <a:t> Познат</a:t>
            </a:r>
            <a:r>
              <a:rPr lang="sr-Latn-RS" dirty="0"/>
              <a:t> </a:t>
            </a:r>
            <a:r>
              <a:rPr lang="sr-Cyrl-RS" dirty="0"/>
              <a:t>је</a:t>
            </a:r>
            <a:r>
              <a:rPr lang="sr-Latn-RS" dirty="0"/>
              <a:t> </a:t>
            </a:r>
            <a:r>
              <a:rPr lang="sr-Cyrl-RS" dirty="0"/>
              <a:t>и</a:t>
            </a:r>
            <a:r>
              <a:rPr lang="sr-Latn-RS" dirty="0"/>
              <a:t> </a:t>
            </a:r>
            <a:r>
              <a:rPr lang="sr-Cyrl-RS" dirty="0"/>
              <a:t>као</a:t>
            </a:r>
            <a:r>
              <a:rPr lang="sr-Latn-RS" dirty="0"/>
              <a:t> </a:t>
            </a:r>
            <a:r>
              <a:rPr lang="sr-Cyrl-RS" dirty="0"/>
              <a:t>Златни</a:t>
            </a:r>
            <a:r>
              <a:rPr lang="sr-Latn-RS" dirty="0"/>
              <a:t> </a:t>
            </a:r>
            <a:r>
              <a:rPr lang="sr-Cyrl-RS" dirty="0"/>
              <a:t>Праг</a:t>
            </a:r>
            <a:r>
              <a:rPr lang="sr-Latn-RS" dirty="0"/>
              <a:t>.</a:t>
            </a:r>
            <a:r>
              <a:rPr lang="sr-Cyrl-RS" dirty="0"/>
              <a:t> Многобројне старе</a:t>
            </a:r>
            <a:r>
              <a:rPr lang="sr-Latn-RS" dirty="0"/>
              <a:t> </a:t>
            </a:r>
            <a:r>
              <a:rPr lang="sr-Cyrl-RS" dirty="0"/>
              <a:t>грађевине</a:t>
            </a:r>
            <a:r>
              <a:rPr lang="sr-Latn-RS" dirty="0"/>
              <a:t>, </a:t>
            </a:r>
            <a:r>
              <a:rPr lang="sr-Cyrl-RS" dirty="0"/>
              <a:t>дворци</a:t>
            </a:r>
            <a:r>
              <a:rPr lang="sr-Latn-RS" dirty="0"/>
              <a:t>, </a:t>
            </a:r>
            <a:r>
              <a:rPr lang="sr-Cyrl-RS" dirty="0"/>
              <a:t>цркве</a:t>
            </a:r>
            <a:r>
              <a:rPr lang="sr-Latn-RS" dirty="0"/>
              <a:t>, </a:t>
            </a:r>
            <a:r>
              <a:rPr lang="sr-Cyrl-RS" dirty="0"/>
              <a:t>торњеви</a:t>
            </a:r>
            <a:r>
              <a:rPr lang="sr-Latn-RS" dirty="0"/>
              <a:t>,</a:t>
            </a:r>
            <a:r>
              <a:rPr lang="sr-Cyrl-RS" dirty="0"/>
              <a:t>тргови и</a:t>
            </a:r>
            <a:r>
              <a:rPr lang="sr-Latn-RS" dirty="0"/>
              <a:t> </a:t>
            </a:r>
            <a:r>
              <a:rPr lang="sr-Cyrl-RS" dirty="0"/>
              <a:t>паркови</a:t>
            </a:r>
            <a:r>
              <a:rPr lang="sr-Latn-RS" dirty="0"/>
              <a:t> </a:t>
            </a:r>
            <a:r>
              <a:rPr lang="sr-Cyrl-RS" dirty="0"/>
              <a:t>обиљежје</a:t>
            </a:r>
            <a:r>
              <a:rPr lang="sr-Latn-RS" dirty="0"/>
              <a:t> </a:t>
            </a:r>
            <a:r>
              <a:rPr lang="sr-Cyrl-RS" dirty="0"/>
              <a:t>су</a:t>
            </a:r>
            <a:r>
              <a:rPr lang="sr-Latn-RS" dirty="0"/>
              <a:t> </a:t>
            </a:r>
            <a:r>
              <a:rPr lang="sr-Cyrl-RS" dirty="0"/>
              <a:t>Прага</a:t>
            </a:r>
            <a:endParaRPr lang="en-GB" dirty="0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31019" y="3140968"/>
            <a:ext cx="4040188" cy="2985195"/>
          </a:xfrm>
          <a:prstGeom prst="rect">
            <a:avLst/>
          </a:prstGeom>
        </p:spPr>
      </p:pic>
      <p:pic>
        <p:nvPicPr>
          <p:cNvPr id="8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60032" y="3455063"/>
            <a:ext cx="4041775" cy="29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1117</TotalTime>
  <Words>773</Words>
  <Application>Microsoft Office PowerPoint</Application>
  <PresentationFormat>On-screen Show (4:3)</PresentationFormat>
  <Paragraphs>135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Book Antiqua</vt:lpstr>
      <vt:lpstr>Estrangelo Edessa</vt:lpstr>
      <vt:lpstr>Lucida Sans</vt:lpstr>
      <vt:lpstr>Times New Roman</vt:lpstr>
      <vt:lpstr>Wingdings</vt:lpstr>
      <vt:lpstr>Wingdings 2</vt:lpstr>
      <vt:lpstr>Wingdings 3</vt:lpstr>
      <vt:lpstr>Apex</vt:lpstr>
      <vt:lpstr>Република СЛОВАЧКА И ЧЕШКА</vt:lpstr>
      <vt:lpstr>ГЕОГРАФСКИ ПОЛОЖАЈ</vt:lpstr>
      <vt:lpstr>РЕЉЕФ</vt:lpstr>
      <vt:lpstr>КЛИМА</vt:lpstr>
      <vt:lpstr>ВОДЕ</vt:lpstr>
      <vt:lpstr>БИЉНИ СВИЈЕТ</vt:lpstr>
      <vt:lpstr>СТАНОВНИШТВО</vt:lpstr>
      <vt:lpstr>ПРИВРЕДА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slovačka i češka</dc:title>
  <dc:creator>Sipka</dc:creator>
  <cp:lastModifiedBy>54. Tanasic Sladjana</cp:lastModifiedBy>
  <cp:revision>114</cp:revision>
  <dcterms:created xsi:type="dcterms:W3CDTF">2021-01-18T16:20:30Z</dcterms:created>
  <dcterms:modified xsi:type="dcterms:W3CDTF">2021-02-09T08:44:49Z</dcterms:modified>
</cp:coreProperties>
</file>