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E323-4189-48FE-BEAC-C63CB06BA3FB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159-6FEB-4F80-BFCA-BFE282D56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E323-4189-48FE-BEAC-C63CB06BA3FB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159-6FEB-4F80-BFCA-BFE282D56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E323-4189-48FE-BEAC-C63CB06BA3FB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159-6FEB-4F80-BFCA-BFE282D56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E323-4189-48FE-BEAC-C63CB06BA3FB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159-6FEB-4F80-BFCA-BFE282D56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E323-4189-48FE-BEAC-C63CB06BA3FB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159-6FEB-4F80-BFCA-BFE282D56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E323-4189-48FE-BEAC-C63CB06BA3FB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159-6FEB-4F80-BFCA-BFE282D56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E323-4189-48FE-BEAC-C63CB06BA3FB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159-6FEB-4F80-BFCA-BFE282D56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E323-4189-48FE-BEAC-C63CB06BA3FB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159-6FEB-4F80-BFCA-BFE282D56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E323-4189-48FE-BEAC-C63CB06BA3FB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159-6FEB-4F80-BFCA-BFE282D56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E323-4189-48FE-BEAC-C63CB06BA3FB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159-6FEB-4F80-BFCA-BFE282D56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E323-4189-48FE-BEAC-C63CB06BA3FB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0D74E159-6FEB-4F80-BFCA-BFE282D560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7CE323-4189-48FE-BEAC-C63CB06BA3FB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74E159-6FEB-4F80-BFCA-BFE282D560F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ПРИРОДА И ДРУШТВО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421402"/>
            <a:ext cx="7816624" cy="2132753"/>
          </a:xfrm>
        </p:spPr>
        <p:txBody>
          <a:bodyPr>
            <a:normAutofit/>
          </a:bodyPr>
          <a:lstStyle/>
          <a:p>
            <a:pPr algn="ctr"/>
            <a:r>
              <a:rPr lang="sr-Cyrl-BA" sz="3200" b="1" dirty="0"/>
              <a:t>3.РАЗРЕД</a:t>
            </a:r>
            <a:endParaRPr lang="en-US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603524"/>
          </a:xfrm>
        </p:spPr>
        <p:txBody>
          <a:bodyPr>
            <a:normAutofit/>
          </a:bodyPr>
          <a:lstStyle/>
          <a:p>
            <a:pPr algn="ctr"/>
            <a:r>
              <a:rPr lang="sr-Cyrl-BA" sz="2800" dirty="0">
                <a:solidFill>
                  <a:schemeClr val="bg1"/>
                </a:solidFill>
                <a:latin typeface="+mn-lt"/>
              </a:rPr>
              <a:t>Вода је извор живота!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Content Placeholder 3" descr="145877784_460415615133973_2597678477159398163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203598"/>
            <a:ext cx="5380498" cy="3517619"/>
          </a:xfr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57238"/>
            <a:ext cx="7851648" cy="1000132"/>
          </a:xfrm>
        </p:spPr>
        <p:txBody>
          <a:bodyPr>
            <a:noAutofit/>
          </a:bodyPr>
          <a:lstStyle/>
          <a:p>
            <a:pPr algn="ctr"/>
            <a:r>
              <a:rPr lang="sr-Cyrl-BA" sz="2800" dirty="0">
                <a:solidFill>
                  <a:schemeClr val="tx1"/>
                </a:solidFill>
                <a:latin typeface="+mn-lt"/>
              </a:rPr>
              <a:t>ОСНОВНИ УСЛОВИ ЗА ЖИВОТ НА ЗЕМЉИ </a:t>
            </a:r>
            <a:br>
              <a:rPr lang="sr-Cyrl-BA" sz="2800" dirty="0">
                <a:solidFill>
                  <a:schemeClr val="tx1"/>
                </a:solidFill>
                <a:latin typeface="+mn-lt"/>
              </a:rPr>
            </a:br>
            <a:r>
              <a:rPr lang="sr-Cyrl-BA" sz="2800" dirty="0">
                <a:solidFill>
                  <a:schemeClr val="tx1"/>
                </a:solidFill>
                <a:latin typeface="+mn-lt"/>
              </a:rPr>
              <a:t>РАСПРОСТРАЊЕНОСТ И ОСОБИНЕ ВОДЕ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421402"/>
            <a:ext cx="7816624" cy="213275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145896951_405104157255619_7093169879345084602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000246"/>
            <a:ext cx="3180130" cy="2559753"/>
          </a:xfrm>
          <a:prstGeom prst="rect">
            <a:avLst/>
          </a:prstGeom>
        </p:spPr>
      </p:pic>
      <p:pic>
        <p:nvPicPr>
          <p:cNvPr id="6" name="Picture 5" descr="145912852_918108119019611_7697859969650710353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2000246"/>
            <a:ext cx="4143404" cy="25503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z="2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r-Cyrl-BA" sz="2800" dirty="0" smtClean="0">
                <a:solidFill>
                  <a:schemeClr val="bg1"/>
                </a:solidFill>
                <a:latin typeface="+mn-lt"/>
              </a:rPr>
            </a:br>
            <a:r>
              <a:rPr lang="sr-Cyrl-BA" sz="3600" dirty="0" smtClean="0">
                <a:solidFill>
                  <a:schemeClr val="bg1"/>
                </a:solidFill>
                <a:latin typeface="+mn-lt"/>
              </a:rPr>
              <a:t>Да </a:t>
            </a:r>
            <a:r>
              <a:rPr lang="sr-Cyrl-BA" sz="3600" dirty="0">
                <a:solidFill>
                  <a:schemeClr val="bg1"/>
                </a:solidFill>
                <a:latin typeface="+mn-lt"/>
              </a:rPr>
              <a:t>поновимо</a:t>
            </a:r>
            <a:r>
              <a:rPr lang="sr-Cyrl-BA" sz="3600" dirty="0" smtClean="0">
                <a:solidFill>
                  <a:schemeClr val="bg1"/>
                </a:solidFill>
                <a:latin typeface="+mn-lt"/>
              </a:rPr>
              <a:t>!</a:t>
            </a:r>
            <a:r>
              <a:rPr lang="sr-Cyrl-BA" sz="2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r-Cyrl-BA" sz="2800" dirty="0" smtClean="0">
                <a:solidFill>
                  <a:schemeClr val="bg1"/>
                </a:solidFill>
                <a:latin typeface="+mn-lt"/>
              </a:rPr>
            </a:b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Content Placeholder 3" descr="146330484_252742886234618_8406200062500950461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843558"/>
            <a:ext cx="7715304" cy="375859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43486"/>
          </a:xfrm>
        </p:spPr>
        <p:txBody>
          <a:bodyPr>
            <a:norm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+mn-lt"/>
              </a:rPr>
              <a:t>Гдје све има воде?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4428"/>
            <a:ext cx="8229600" cy="3529022"/>
          </a:xfrm>
        </p:spPr>
        <p:txBody>
          <a:bodyPr/>
          <a:lstStyle/>
          <a:p>
            <a:pPr>
              <a:buNone/>
            </a:pPr>
            <a:r>
              <a:rPr lang="sr-Cyrl-BA" dirty="0">
                <a:solidFill>
                  <a:schemeClr val="bg1"/>
                </a:solidFill>
              </a:rPr>
              <a:t>   </a:t>
            </a:r>
            <a:r>
              <a:rPr lang="sr-Cyrl-BA" sz="2800" dirty="0">
                <a:solidFill>
                  <a:schemeClr val="bg1"/>
                </a:solidFill>
              </a:rPr>
              <a:t>Воде на Земљи има у потоцима, ријекама, барама, језерима, морима, у земљи и у ваздуху.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 descr="146407810_1049004572243222_770495828884809614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2357436"/>
            <a:ext cx="4345892" cy="2319889"/>
          </a:xfrm>
          <a:prstGeom prst="rect">
            <a:avLst/>
          </a:prstGeom>
        </p:spPr>
      </p:pic>
      <p:pic>
        <p:nvPicPr>
          <p:cNvPr id="7" name="Picture 6" descr="145816520_423835539040817_316932832886274737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6254" y="2357436"/>
            <a:ext cx="3844156" cy="22860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614924"/>
          </a:xfrm>
        </p:spPr>
        <p:txBody>
          <a:bodyPr>
            <a:norm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+mn-lt"/>
              </a:rPr>
              <a:t>Воде има у биљкама, животињама и људима.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294000"/>
          </a:xfrm>
        </p:spPr>
        <p:txBody>
          <a:bodyPr/>
          <a:lstStyle/>
          <a:p>
            <a:pPr>
              <a:buNone/>
            </a:pPr>
            <a:r>
              <a:rPr lang="sr-Cyrl-BA" dirty="0"/>
              <a:t>      </a:t>
            </a:r>
            <a:r>
              <a:rPr lang="sr-Cyrl-BA" sz="2800" dirty="0">
                <a:solidFill>
                  <a:schemeClr val="bg1"/>
                </a:solidFill>
              </a:rPr>
              <a:t>Да ли сте знали?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   70% човјековог  организма 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   чини вода.                </a:t>
            </a:r>
            <a:endParaRPr lang="en-US" sz="2800" dirty="0"/>
          </a:p>
        </p:txBody>
      </p:sp>
      <p:pic>
        <p:nvPicPr>
          <p:cNvPr id="6" name="Picture 5" descr="146452482_2923501217938364_8943831679473955467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1428742"/>
            <a:ext cx="3000396" cy="3512804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614924"/>
          </a:xfrm>
        </p:spPr>
        <p:txBody>
          <a:bodyPr>
            <a:norm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+mn-lt"/>
              </a:rPr>
              <a:t>Које су особине воде?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6"/>
            <a:ext cx="8229600" cy="3457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b="1" dirty="0">
                <a:solidFill>
                  <a:schemeClr val="bg1"/>
                </a:solidFill>
              </a:rPr>
              <a:t>Вода је течност без боје, мириса и укуса.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</a:rPr>
              <a:t>   </a:t>
            </a:r>
            <a:r>
              <a:rPr lang="sr-Cyrl-BA" sz="2800" dirty="0">
                <a:solidFill>
                  <a:schemeClr val="bg1"/>
                </a:solidFill>
              </a:rPr>
              <a:t>Она при уласку у земљу раствара со и друге материје, зато понегдје извире “кисела” (минерална) вода.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 Неке воде у природи су слане (море).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146235252_709904709895469_517591480863663816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0"/>
            <a:ext cx="4000528" cy="1430611"/>
          </a:xfrm>
          <a:prstGeom prst="rect">
            <a:avLst/>
          </a:prstGeom>
        </p:spPr>
      </p:pic>
      <p:pic>
        <p:nvPicPr>
          <p:cNvPr id="5" name="Picture 4" descr="146085473_1568767393329001_2124877633279708957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2714626"/>
            <a:ext cx="2336851" cy="2190755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43486"/>
          </a:xfrm>
        </p:spPr>
        <p:txBody>
          <a:bodyPr>
            <a:norm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+mn-lt"/>
              </a:rPr>
              <a:t>У којим стањима проналазимо воду?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8"/>
            <a:ext cx="8229600" cy="35290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Вода има три агрегатна стања: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1.</a:t>
            </a:r>
            <a:r>
              <a:rPr lang="sr-Cyrl-BA" sz="2800" b="1" dirty="0">
                <a:solidFill>
                  <a:schemeClr val="bg1"/>
                </a:solidFill>
              </a:rPr>
              <a:t>течно</a:t>
            </a:r>
            <a:r>
              <a:rPr lang="sr-Cyrl-BA" sz="2800" dirty="0">
                <a:solidFill>
                  <a:schemeClr val="bg1"/>
                </a:solidFill>
              </a:rPr>
              <a:t>- вода из чесме, ријеке, потока, језера,...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2.</a:t>
            </a:r>
            <a:r>
              <a:rPr lang="sr-Cyrl-BA" sz="2800" b="1" dirty="0">
                <a:solidFill>
                  <a:schemeClr val="bg1"/>
                </a:solidFill>
              </a:rPr>
              <a:t>чврсто</a:t>
            </a:r>
            <a:r>
              <a:rPr lang="sr-Cyrl-BA" sz="2800" dirty="0">
                <a:solidFill>
                  <a:schemeClr val="bg1"/>
                </a:solidFill>
              </a:rPr>
              <a:t>-снијег и лед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3.</a:t>
            </a:r>
            <a:r>
              <a:rPr lang="sr-Cyrl-BA" sz="2800" b="1" dirty="0">
                <a:solidFill>
                  <a:schemeClr val="bg1"/>
                </a:solidFill>
              </a:rPr>
              <a:t>гасовито</a:t>
            </a:r>
            <a:r>
              <a:rPr lang="sr-Cyrl-BA" sz="2800" dirty="0">
                <a:solidFill>
                  <a:schemeClr val="bg1"/>
                </a:solidFill>
              </a:rPr>
              <a:t>-водена пара, облак и магла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146106857_1133179157120210_52886719478156026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2285998"/>
            <a:ext cx="2500330" cy="269847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757800"/>
          </a:xfrm>
        </p:spPr>
        <p:txBody>
          <a:bodyPr>
            <a:noAutofit/>
          </a:bodyPr>
          <a:lstStyle/>
          <a:p>
            <a:pPr algn="just"/>
            <a:r>
              <a:rPr lang="sr-Cyrl-BA" sz="2800" dirty="0">
                <a:solidFill>
                  <a:schemeClr val="bg1"/>
                </a:solidFill>
                <a:latin typeface="+mn-lt"/>
              </a:rPr>
              <a:t>Хокус-покус! За домаћи задатак изведите сами експерименте: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04"/>
            <a:ext cx="8229600" cy="338614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sr-Cyrl-BA" sz="3300" dirty="0">
                <a:solidFill>
                  <a:schemeClr val="bg1"/>
                </a:solidFill>
              </a:rPr>
              <a:t>1.У пола чаше воде додај мало воћног сирупа и промијешај.Да ли се сируп растворио у води?</a:t>
            </a:r>
          </a:p>
          <a:p>
            <a:pPr algn="just">
              <a:buNone/>
            </a:pPr>
            <a:r>
              <a:rPr lang="sr-Cyrl-BA" sz="3300" dirty="0">
                <a:solidFill>
                  <a:schemeClr val="bg1"/>
                </a:solidFill>
              </a:rPr>
              <a:t>                            а</a:t>
            </a:r>
            <a:r>
              <a:rPr lang="sr-Cyrl-BA" sz="3300" dirty="0" smtClean="0">
                <a:solidFill>
                  <a:schemeClr val="bg1"/>
                </a:solidFill>
              </a:rPr>
              <a:t>) Да            </a:t>
            </a:r>
            <a:r>
              <a:rPr lang="sr-Cyrl-BA" sz="3300" dirty="0">
                <a:solidFill>
                  <a:schemeClr val="bg1"/>
                </a:solidFill>
              </a:rPr>
              <a:t>б</a:t>
            </a:r>
            <a:r>
              <a:rPr lang="sr-Cyrl-BA" sz="3300" dirty="0" smtClean="0">
                <a:solidFill>
                  <a:schemeClr val="bg1"/>
                </a:solidFill>
              </a:rPr>
              <a:t>) Не</a:t>
            </a:r>
            <a:endParaRPr lang="sr-Cyrl-BA" sz="3300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sr-Cyrl-BA" sz="3300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sr-Cyrl-BA" sz="3300" dirty="0">
                <a:solidFill>
                  <a:schemeClr val="bg1"/>
                </a:solidFill>
              </a:rPr>
              <a:t>2.У пола чаше воде сипај мало уља. Промијешај и сачекај. Да ли се уље растворило у води?</a:t>
            </a:r>
          </a:p>
          <a:p>
            <a:pPr algn="just">
              <a:buNone/>
            </a:pPr>
            <a:r>
              <a:rPr lang="sr-Cyrl-BA" sz="3300" dirty="0">
                <a:solidFill>
                  <a:schemeClr val="bg1"/>
                </a:solidFill>
              </a:rPr>
              <a:t>                            а</a:t>
            </a:r>
            <a:r>
              <a:rPr lang="sr-Cyrl-BA" sz="3300" dirty="0" smtClean="0">
                <a:solidFill>
                  <a:schemeClr val="bg1"/>
                </a:solidFill>
              </a:rPr>
              <a:t>) Да            </a:t>
            </a:r>
            <a:r>
              <a:rPr lang="sr-Cyrl-BA" sz="3300" dirty="0">
                <a:solidFill>
                  <a:schemeClr val="bg1"/>
                </a:solidFill>
              </a:rPr>
              <a:t>б</a:t>
            </a:r>
            <a:r>
              <a:rPr lang="sr-Cyrl-BA" sz="3300" dirty="0" smtClean="0">
                <a:solidFill>
                  <a:schemeClr val="bg1"/>
                </a:solidFill>
              </a:rPr>
              <a:t>) Не</a:t>
            </a:r>
            <a:endParaRPr lang="sr-Cyrl-BA" sz="33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BA" dirty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686362"/>
          </a:xfrm>
        </p:spPr>
        <p:txBody>
          <a:bodyPr>
            <a:norm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+mn-lt"/>
              </a:rPr>
              <a:t>Кратке поруке за крај часа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04"/>
            <a:ext cx="8229600" cy="33861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Штедимо воду!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Да би били здрави, пијте 8 чаша воде на дан!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146208647_202596258270002_817071170420855968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2428875"/>
            <a:ext cx="6143668" cy="228601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546321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227</Words>
  <Application>Microsoft Office PowerPoint</Application>
  <PresentationFormat>On-screen Show (16:9)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ПРИРОДА И ДРУШТВО</vt:lpstr>
      <vt:lpstr>ОСНОВНИ УСЛОВИ ЗА ЖИВОТ НА ЗЕМЉИ  РАСПРОСТРАЊЕНОСТ И ОСОБИНЕ ВОДЕ</vt:lpstr>
      <vt:lpstr> Да поновимо! </vt:lpstr>
      <vt:lpstr>Гдје све има воде?</vt:lpstr>
      <vt:lpstr>Воде има у биљкама, животињама и људима.</vt:lpstr>
      <vt:lpstr>Које су особине воде?</vt:lpstr>
      <vt:lpstr>У којим стањима проналазимо воду?</vt:lpstr>
      <vt:lpstr>Хокус-покус! За домаћи задатак изведите сами експерименте:</vt:lpstr>
      <vt:lpstr>Кратке поруке за крај часа</vt:lpstr>
      <vt:lpstr>Вода је извор живота!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Gordana Popadic</cp:lastModifiedBy>
  <cp:revision>17</cp:revision>
  <dcterms:created xsi:type="dcterms:W3CDTF">2021-02-04T13:43:23Z</dcterms:created>
  <dcterms:modified xsi:type="dcterms:W3CDTF">2021-02-09T10:45:03Z</dcterms:modified>
</cp:coreProperties>
</file>