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2" r:id="rId4"/>
    <p:sldId id="264" r:id="rId5"/>
    <p:sldId id="265" r:id="rId6"/>
    <p:sldId id="263" r:id="rId7"/>
    <p:sldId id="257" r:id="rId8"/>
    <p:sldId id="258" r:id="rId9"/>
    <p:sldId id="266" r:id="rId10"/>
    <p:sldId id="259" r:id="rId11"/>
    <p:sldId id="260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57938-749F-4B07-B84A-8CDECA55DADC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2FAD1-A13A-4785-AF62-0FB1D341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88E31-2802-4CA8-8755-704E06269FA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FBAB2-40E7-4017-88E0-6F6C41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1"/>
            <a:ext cx="7772400" cy="2438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РАЗРЕД</a:t>
            </a:r>
            <a:br>
              <a:rPr lang="sr-Latn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ПРИЧАЊЕ НА ОСНОВУ ДВИЈЕ ИЛИ ТРИ ПОЗНАТЕ РИЈЕЧИ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381F2-0B1B-4B32-BDAF-1E4F9630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67000"/>
            <a:ext cx="8915400" cy="37592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ОПАСНОСТ ОД СТРУЈНОГ УДАРА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aa66ed9b-4961-4a8d-ac7d-1940622b9fef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438400"/>
            <a:ext cx="2843212" cy="341185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5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62200"/>
            <a:ext cx="3715632" cy="328032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90-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81200"/>
            <a:ext cx="35814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0253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05000"/>
            <a:ext cx="3733800" cy="3733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38200" y="11430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123                            124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40EF0-EB34-46B0-B630-03BE012FBEC5}"/>
              </a:ext>
            </a:extLst>
          </p:cNvPr>
          <p:cNvSpPr txBox="1"/>
          <p:nvPr/>
        </p:nvSpPr>
        <p:spPr>
          <a:xfrm>
            <a:off x="1447800" y="4572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ПОЗВАТИ БРОЈ ТЕЛЕФОНА</a:t>
            </a:r>
            <a:endParaRPr lang="sr-Latn-BA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СКОЧИ И ПРЕСКОЧИ...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612796854771">
            <a:hlinkClick r:id="" action="ppaction://media"/>
            <a:extLst>
              <a:ext uri="{FF2B5EF4-FFF2-40B4-BE49-F238E27FC236}">
                <a16:creationId xmlns:a16="http://schemas.microsoft.com/office/drawing/2014/main" id="{04A6DC93-AEEC-4D06-AC2F-F5D04964A8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  <p:extLst>
      <p:ext uri="{BB962C8B-B14F-4D97-AF65-F5344CB8AC3E}">
        <p14:creationId xmlns:p14="http://schemas.microsoft.com/office/powerpoint/2010/main" val="113481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04" y="92205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ПТИЧИЦИ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5288929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4" y="1422975"/>
            <a:ext cx="2590799" cy="2590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00800" y="8382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ЗИМИ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unn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04" y="1392936"/>
            <a:ext cx="2974192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00400" y="3352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ХРАНИ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ishrana-ptica-hl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169664"/>
            <a:ext cx="48768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D0501-CB80-46D9-A205-57555F78870E}"/>
              </a:ext>
            </a:extLst>
          </p:cNvPr>
          <p:cNvSpPr txBox="1"/>
          <p:nvPr/>
        </p:nvSpPr>
        <p:spPr>
          <a:xfrm>
            <a:off x="1676400" y="762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ПРИЧАМО ПРИЧУ...</a:t>
            </a:r>
            <a:endParaRPr lang="sr-Latn-BA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295400"/>
            <a:ext cx="8915400" cy="685800"/>
          </a:xfrm>
        </p:spPr>
        <p:txBody>
          <a:bodyPr>
            <a:noAutofit/>
          </a:bodyPr>
          <a:lstStyle/>
          <a:p>
            <a:pPr algn="l"/>
            <a:r>
              <a:rPr lang="bs-Cyrl-BA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СТИГЛА ЈЕ ЗИМА. ДАНИ СУ БИЛИ КРАТКИ  И ХЛАДНИ. САША ЈЕ ИЗ СВОЈЕ ТОПЛЕ СОБЕ ПОСМАТРАО КАКО СНИЈЕГ НЕПРЕСТАНО ПАДА И ПРЕКРИВА ЗЕМЉУ И ДРВЕЋЕ. 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EBDEA-16C1-4FD7-94F5-E82926B05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19401"/>
            <a:ext cx="6096000" cy="38100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A604-00B6-4014-BB4E-6CD7D494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9540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bs-Cyrl-BA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ГЛЕДАЈУЋИ КРОЗ СВОЈ ПРОЗОР ПРИМЈЕТИО ЈЕ КАКО ЈЕДНА МАЛА ПТИЦА ЧЕСТО СЛЕТИ НА ЊЕГОВ ПРОЗОР. БИЛА ЈЕ ПРОМРЗЛА И ДРХТАЛА ЈЕ. ОН ЈЕ ОДЛУЧИО ДА ПОМОГНЕ ПТИЧИЦИ. ОСТАТКЕ ХРАНЕ СА СТОЛА ЈЕ СКУПИО У МАРАМИЦУ И ИСТРЕСАО ИХ НА ПРОЗОР. </a:t>
            </a:r>
            <a:endParaRPr lang="en-GB" sz="28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414205-BFA7-404A-9F62-967D3126E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3153427"/>
            <a:ext cx="5672138" cy="37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6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C6CD-D00D-4C60-8202-37982E10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bs-Cyrl-BA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НАКОН НЕКОГ ВРЕМЕНА ПОЈАВИЛА СЕ ПТИЧИЦА. ОДМАХ ЈЕ ПОЧЕЛА ДА КЉУЦА МРВИЦЕ ХРАНЕ. САША ЈЕ БИО СРЕЋАН ШТО ЈЕ ПОМОГАО ПТИЦИ.</a:t>
            </a:r>
            <a:endParaRPr lang="en-GB" sz="3200" dirty="0"/>
          </a:p>
        </p:txBody>
      </p:sp>
      <p:pic>
        <p:nvPicPr>
          <p:cNvPr id="1026" name="Picture 2" descr="Slikovni rezultat za boy feed bird on window">
            <a:extLst>
              <a:ext uri="{FF2B5EF4-FFF2-40B4-BE49-F238E27FC236}">
                <a16:creationId xmlns:a16="http://schemas.microsoft.com/office/drawing/2014/main" id="{7384D942-CDAC-4595-9BF3-A327FDDD9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0"/>
          <a:stretch/>
        </p:blipFill>
        <p:spPr bwMode="auto">
          <a:xfrm>
            <a:off x="2267532" y="3276600"/>
            <a:ext cx="4456536" cy="25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54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78023"/>
            <a:ext cx="8763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sr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АДАТАК ЗА САМОСТАЛАН РАД :</a:t>
            </a:r>
          </a:p>
          <a:p>
            <a:endParaRPr lang="bs-Cyrl-BA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s-Cyrl-BA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ОСНОВУ ЗАДАНИХ РИЈЕЧИ ПОКУШАЈ СМИСЛИТИ СВОЈУ ПРИЧУ</a:t>
            </a:r>
            <a:r>
              <a:rPr lang="sr-Latn-BA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99" y="32244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ДЈЕЦА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8194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РАЗБИЈЕН ПРОЗОР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3036" y="296545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ЛОПТА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klinci_5179498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3048000" cy="2632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5deb224605cb2db2ed478666a70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62400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p791920-10-j7cmbuql_5c40391f06bf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3810000"/>
            <a:ext cx="2730033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ОПАСНОСТИ ПО ЗДРАВЉЕ</a:t>
            </a:r>
            <a:b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s-Cyrl-BA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ЕЛЕКТРИЧНА СТРУЈА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building, cage&#10;&#10;Description automatically generated">
            <a:extLst>
              <a:ext uri="{FF2B5EF4-FFF2-40B4-BE49-F238E27FC236}">
                <a16:creationId xmlns:a16="http://schemas.microsoft.com/office/drawing/2014/main" id="{308F41DD-90AB-440F-92EF-D37E01FF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5151" r="15152" b="7577"/>
          <a:stretch/>
        </p:blipFill>
        <p:spPr>
          <a:xfrm>
            <a:off x="5638800" y="2438400"/>
            <a:ext cx="3074963" cy="33366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AE1B3-E00D-4D90-9F41-EB36C756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820856"/>
            <a:ext cx="3476625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urer-fen-sensor-hc-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19100"/>
            <a:ext cx="2869809" cy="286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ves-masina-wat28661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14400"/>
            <a:ext cx="29718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poret_bosch-FSE56000GW-555x5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2" y="3569091"/>
            <a:ext cx="3124199" cy="312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F0994D88-D7CC-4B9B-A4C1-5C0A95762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56338" r="49296" b="1409"/>
          <a:stretch/>
        </p:blipFill>
        <p:spPr>
          <a:xfrm>
            <a:off x="533400" y="3733800"/>
            <a:ext cx="3276600" cy="2808514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</p:pic>
      <p:pic>
        <p:nvPicPr>
          <p:cNvPr id="2050" name="Picture 2" descr="Slikovni rezultat za usisivač">
            <a:extLst>
              <a:ext uri="{FF2B5EF4-FFF2-40B4-BE49-F238E27FC236}">
                <a16:creationId xmlns:a16="http://schemas.microsoft.com/office/drawing/2014/main" id="{1A69717E-387F-45EA-A3B8-71DF7A0F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81400"/>
            <a:ext cx="3276600" cy="3276600"/>
          </a:xfrm>
          <a:prstGeom prst="round2DiagRect">
            <a:avLst>
              <a:gd name="adj1" fmla="val 25254"/>
              <a:gd name="adj2" fmla="val 103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A58D261-00B2-4EE5-9927-F35833F4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2222" b="4603"/>
          <a:stretch/>
        </p:blipFill>
        <p:spPr>
          <a:xfrm>
            <a:off x="2933700" y="446984"/>
            <a:ext cx="3276600" cy="31133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7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B05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157</Words>
  <Application>Microsoft Office PowerPoint</Application>
  <PresentationFormat>On-screen Show (4:3)</PresentationFormat>
  <Paragraphs>19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1. РАЗРЕД ПРИЧАЊЕ НА ОСНОВУ ДВИЈЕ ИЛИ ТРИ ПОЗНАТЕ РИЈЕЧИ</vt:lpstr>
      <vt:lpstr>PowerPoint Presentation</vt:lpstr>
      <vt:lpstr>СТИГЛА ЈЕ ЗИМА. ДАНИ СУ БИЛИ КРАТКИ  И ХЛАДНИ. САША ЈЕ ИЗ СВОЈЕ ТОПЛЕ СОБЕ ПОСМАТРАО КАКО СНИЈЕГ НЕПРЕСТАНО ПАДА И ПРЕКРИВА ЗЕМЉУ И ДРВЕЋЕ. </vt:lpstr>
      <vt:lpstr>ГЛЕДАЈУЋИ КРОЗ СВОЈ ПРОЗОР ПРИМЈЕТИО ЈЕ КАКО ЈЕДНА МАЛА ПТИЦА ЧЕСТО СЛЕТИ НА ЊЕГОВ ПРОЗОР. БИЛА ЈЕ ПРОМРЗЛА И ДРХТАЛА ЈЕ. ОН ЈЕ ОДЛУЧИО ДА ПОМОГНЕ ПТИЧИЦИ. ОСТАТКЕ ХРАНЕ СА СТОЛА ЈЕ СКУПИО У МАРАМИЦУ И ИСТРЕСАО ИХ НА ПРОЗОР. </vt:lpstr>
      <vt:lpstr>НАКОН НЕКОГ ВРЕМЕНА ПОЈАВИЛА СЕ ПТИЧИЦА. ОДМАХ ЈЕ ПОЧЕЛА ДА КЉУЦА МРВИЦЕ ХРАНЕ. САША ЈЕ БИО СРЕЋАН ШТО ЈЕ ПОМОГАО ПТИЦИ.</vt:lpstr>
      <vt:lpstr>PowerPoint Presentation</vt:lpstr>
      <vt:lpstr>ОПАСНОСТИ ПО ЗДРАВЉЕ ЕЛЕКТРИЧНА СТРУЈА</vt:lpstr>
      <vt:lpstr>PowerPoint Presentation</vt:lpstr>
      <vt:lpstr>PowerPoint Presentation</vt:lpstr>
      <vt:lpstr>ОПАСНОСТ ОД СТРУЈНОГ УДАРА</vt:lpstr>
      <vt:lpstr>PowerPoint Presentation</vt:lpstr>
      <vt:lpstr>СКОЧИ И ПРЕСКОЧИ...</vt:lpstr>
    </vt:vector>
  </TitlesOfParts>
  <Company>Deftones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РАЗРЕД</dc:title>
  <dc:creator>MM</dc:creator>
  <cp:lastModifiedBy>mm</cp:lastModifiedBy>
  <cp:revision>29</cp:revision>
  <dcterms:created xsi:type="dcterms:W3CDTF">2021-02-03T14:29:54Z</dcterms:created>
  <dcterms:modified xsi:type="dcterms:W3CDTF">2021-02-08T19:40:17Z</dcterms:modified>
</cp:coreProperties>
</file>