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65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85" autoAdjust="0"/>
  </p:normalViewPr>
  <p:slideViewPr>
    <p:cSldViewPr>
      <p:cViewPr varScale="1">
        <p:scale>
          <a:sx n="61" d="100"/>
          <a:sy n="61" d="100"/>
        </p:scale>
        <p:origin x="16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712C0-2BE9-4E83-85C3-AC4909BE6DA1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077A7-0DBE-4751-A571-C842FE0E7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077A7-0DBE-4751-A571-C842FE0E7E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7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755" y="304800"/>
            <a:ext cx="8534400" cy="1524000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Света браћа Ћирило и Методије и њихови ученици</a:t>
            </a:r>
            <a:endParaRPr lang="en-US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Kirill_Mefod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116810"/>
            <a:ext cx="5391510" cy="3810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84708" y="6019800"/>
            <a:ext cx="6659447" cy="59003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Cyrl-R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Православна вјеронаука 6. разред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yril-methodius-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3886200" cy="601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1000" y="1295400"/>
            <a:ext cx="4876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Први мисионари који су проповиједали на словенском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језику су били браћа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Константин (Ћирило) и Методије.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Константин (Ћирило) и Методије рођени су у Солуну.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Били су веома образовани и познавали су неколико језике.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862. године долазе у Моравску гдје почињу свој мисионарски рад.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4755270_874328739800176_6157797057110159103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533400"/>
            <a:ext cx="3505200" cy="5818632"/>
          </a:xfrm>
        </p:spPr>
      </p:pic>
      <p:sp>
        <p:nvSpPr>
          <p:cNvPr id="6" name="Rectangle 5"/>
          <p:cNvSpPr/>
          <p:nvPr/>
        </p:nvSpPr>
        <p:spPr>
          <a:xfrm>
            <a:off x="4191000" y="1828800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Главни циљ – превођење богослужбених књига на словенски језик и ширење хришћанства.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Прије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одласка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међу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Словене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Константин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(Ћирило)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саставио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словенку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азбуку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названа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глагољица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1600200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Мисионарски рад је текао успјешно.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Људи су прихватали хришћанство задовољни чињеницом да вјеру исповиједају на свом језику.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Поред Моравске, браћа су боравила и у Панонији и у Риму.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karta-sloveni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6629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8600" y="1143000"/>
            <a:ext cx="4876800" cy="2923877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63139" y="1676400"/>
            <a:ext cx="4876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току боравка у Риму 869. године Константин се разболи и умире као монах Ћирило.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Методије сам наставља са мисионарским радом. Преводио је књиге и обучавао своје ученике.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Умире у Панонији  885. године.</a:t>
            </a:r>
          </a:p>
        </p:txBody>
      </p:sp>
      <p:pic>
        <p:nvPicPr>
          <p:cNvPr id="5" name="Picture 4" descr="Sveti_Metodi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35052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12192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Мисионарски рад настављају њихови ученици, а најпознатији међу њима су Климент и Наум.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Свој мисионарски рад ученици Светог Ћирила и Методија, због прогона, настављају у Македонији,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Охриду.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1024px-St-Naum-Monastery-from-Lake-Ohr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67000"/>
            <a:ext cx="4114800" cy="3086100"/>
          </a:xfrm>
          <a:prstGeom prst="rect">
            <a:avLst/>
          </a:prstGeom>
        </p:spPr>
      </p:pic>
      <p:pic>
        <p:nvPicPr>
          <p:cNvPr id="4" name="Picture 3" descr="800px-Monument_to_Kliment_and_Na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362200"/>
            <a:ext cx="3048000" cy="4080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5883987_1364225157252977_208258765504909164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33856"/>
            <a:ext cx="3352800" cy="4895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5812" y="1981200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Свети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Климент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Наум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најзаслужнији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развитак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писмености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Јужних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Словена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Њиховим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радо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настаје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ћирилица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Један од нај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ајзначајнији сачуваних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ћириличних споменика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српске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јужнословенске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писмености, тј. српско-словенске писмености,  је Мирослављево јеванђеље из 12. вијека.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2438400"/>
          </a:xfrm>
        </p:spPr>
        <p:txBody>
          <a:bodyPr/>
          <a:lstStyle/>
          <a:p>
            <a:pPr algn="ctr">
              <a:buClr>
                <a:schemeClr val="accent2">
                  <a:lumMod val="50000"/>
                </a:schemeClr>
              </a:buCl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Питања и задаци: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 су били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вета браћа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Ћирило и Методије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 су њихови најзначајнији ученици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се зове најстарије српско писмо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268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Света браћа Ћирило и Методије и њихови ученици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Света браћа Ћирило и Методије и њихови ученици</dc:title>
  <dc:creator>WIN7</dc:creator>
  <cp:lastModifiedBy>39. Slavoljub Lukic</cp:lastModifiedBy>
  <cp:revision>32</cp:revision>
  <dcterms:created xsi:type="dcterms:W3CDTF">2006-08-16T00:00:00Z</dcterms:created>
  <dcterms:modified xsi:type="dcterms:W3CDTF">2021-02-12T07:08:22Z</dcterms:modified>
</cp:coreProperties>
</file>