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1" r:id="rId4"/>
    <p:sldId id="263" r:id="rId5"/>
    <p:sldId id="264" r:id="rId6"/>
    <p:sldId id="266" r:id="rId7"/>
    <p:sldId id="267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20016" autoAdjust="0"/>
    <p:restoredTop sz="94660"/>
  </p:normalViewPr>
  <p:slideViewPr>
    <p:cSldViewPr snapToGrid="0">
      <p:cViewPr varScale="1">
        <p:scale>
          <a:sx n="73" d="100"/>
          <a:sy n="73" d="100"/>
        </p:scale>
        <p:origin x="-42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DAE7D0C-D036-4194-901A-0C5F52172F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AAC32B8-5F14-47FF-A49C-26870F1E30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11E4AEE-FD26-407A-AB72-482B6B8179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91574-A6CC-4DB1-8405-2FEFC7E27F7C}" type="datetimeFigureOut">
              <a:rPr lang="en-US" smtClean="0"/>
              <a:pPr/>
              <a:t>2/2/2021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A7CACB3-C6FE-41F7-B589-6EE0D95011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6ABE042-0EB9-4BB8-B898-AF01BD3F9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D25F1-A109-48DC-9C7E-380EF3E8F8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59047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58CB1E-3EC2-41BE-A24C-6F21E5C9A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16009E0-67E2-4392-AE75-FFD77617D8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F16F327-8A40-4C8A-9CC9-D005F0905E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91574-A6CC-4DB1-8405-2FEFC7E27F7C}" type="datetimeFigureOut">
              <a:rPr lang="en-US" smtClean="0"/>
              <a:pPr/>
              <a:t>2/2/2021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1E7BC37-A1A7-47B4-B915-6BFD79AF1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BD52D9F-36C3-40BF-B692-9C20F6105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D25F1-A109-48DC-9C7E-380EF3E8F8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05171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F2FA2254-2825-4733-BDB7-044D18E6AF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B262344-BF03-45C3-B5E7-84DBB2693D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866BB16-B1A0-4EB1-B218-3F9819BB9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91574-A6CC-4DB1-8405-2FEFC7E27F7C}" type="datetimeFigureOut">
              <a:rPr lang="en-US" smtClean="0"/>
              <a:pPr/>
              <a:t>2/2/2021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B66F9D1-1D63-445C-9C78-BFF3CB27C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674B17A-879A-4F08-A0C8-76F4FF711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D25F1-A109-48DC-9C7E-380EF3E8F8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34779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4838080-052D-472D-AD73-6783045E4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F77C40C-26D2-49F9-8C93-D159CEC194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97EE29D-B5AA-45AB-87A4-04622F0BC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91574-A6CC-4DB1-8405-2FEFC7E27F7C}" type="datetimeFigureOut">
              <a:rPr lang="en-US" smtClean="0"/>
              <a:pPr/>
              <a:t>2/2/2021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9DB35B2-4F81-4962-BD3A-DCB4831B9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9EE8197-C185-4D1C-BF55-7A0ECEFDE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D25F1-A109-48DC-9C7E-380EF3E8F8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18667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1881E6C-434E-4B3D-A466-C2C0E3DEA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B03D80C-C1E3-450B-A317-096F8EF23C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6270A65-8750-4863-A478-73A206186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91574-A6CC-4DB1-8405-2FEFC7E27F7C}" type="datetimeFigureOut">
              <a:rPr lang="en-US" smtClean="0"/>
              <a:pPr/>
              <a:t>2/2/2021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ADCB9AC-B213-4FF9-8FFA-E8602B13C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749B181-4D1F-4F12-AF20-CE223E8DA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D25F1-A109-48DC-9C7E-380EF3E8F8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02287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B6D607D-AF0F-46EE-BB2B-EF80B28F3A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8E53DC4-E483-49BD-90AF-D1EE4229C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9FED049-2F7A-4EA7-A176-3AFD74BCE5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7C60D5D-13D0-4AC8-8CDA-20967E944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91574-A6CC-4DB1-8405-2FEFC7E27F7C}" type="datetimeFigureOut">
              <a:rPr lang="en-US" smtClean="0"/>
              <a:pPr/>
              <a:t>2/2/2021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CC8AB61-E370-4465-89DF-130E41293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13653AA-04B4-4681-97B5-DB52FC6E7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D25F1-A109-48DC-9C7E-380EF3E8F8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38836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D9F2E6-7630-4F7C-8E2E-A41291926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CA81695-3FA3-4DA9-9D44-099E113BCA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4CBEDBB-53F3-47AA-AE6A-69CC4F39EF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F54673D1-ED86-4C89-9A4F-0A30654AD3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24779239-5FF3-461C-B5BE-93CAFFFA30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8EDA6CD9-8FC0-459F-8A74-AE16B9DA1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91574-A6CC-4DB1-8405-2FEFC7E27F7C}" type="datetimeFigureOut">
              <a:rPr lang="en-US" smtClean="0"/>
              <a:pPr/>
              <a:t>2/2/2021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79EE0904-CB32-4067-A695-960FD5676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05931008-4F15-4F51-9608-7F5692C09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D25F1-A109-48DC-9C7E-380EF3E8F8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94300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1C1F296-5235-4997-9130-154D31A0C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71247B0-91B4-4A8B-A450-8C4C20978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91574-A6CC-4DB1-8405-2FEFC7E27F7C}" type="datetimeFigureOut">
              <a:rPr lang="en-US" smtClean="0"/>
              <a:pPr/>
              <a:t>2/2/2021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3DD8DA1-4DF0-4DE5-AF82-7D7CBA7E0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10F02F1-65B2-4649-9BEE-19FA728AA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D25F1-A109-48DC-9C7E-380EF3E8F8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64510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D01DFF65-2E99-4815-9A0B-BB64A6884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91574-A6CC-4DB1-8405-2FEFC7E27F7C}" type="datetimeFigureOut">
              <a:rPr lang="en-US" smtClean="0"/>
              <a:pPr/>
              <a:t>2/2/2021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2118A4CC-EB82-46FD-9599-3FAFEB295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19455D6-D2D5-4F35-B667-A1DBC804C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D25F1-A109-48DC-9C7E-380EF3E8F8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74058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D8F0061-8204-496D-B720-87EBD70F2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2441AC4-009E-44D1-87A9-B7870F04D6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DD93002-11B1-4D68-96B5-2188248C0F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A0D77B4-DA17-477F-BD2A-A3DDF73F8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91574-A6CC-4DB1-8405-2FEFC7E27F7C}" type="datetimeFigureOut">
              <a:rPr lang="en-US" smtClean="0"/>
              <a:pPr/>
              <a:t>2/2/2021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76DD5CC-D3A2-40AD-A80B-51F464B36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57DD0AB-9E76-4906-A973-D69A3CA9D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D25F1-A109-48DC-9C7E-380EF3E8F8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28350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E405FC8-B8E1-43F2-9A17-24A885862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4CB512BC-F1EE-4379-8C50-50E0EA930C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C7693E8-F6FC-4066-BC9C-57AB21F034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26BB132-4549-4E49-88EE-269237F6B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91574-A6CC-4DB1-8405-2FEFC7E27F7C}" type="datetimeFigureOut">
              <a:rPr lang="en-US" smtClean="0"/>
              <a:pPr/>
              <a:t>2/2/2021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608F391-F14A-4BD4-8FC9-B28190DC5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C02A279-2F09-400A-A924-D21BAD981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D25F1-A109-48DC-9C7E-380EF3E8F8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61052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7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AFD5FE1C-E6CF-4C9F-986F-85BDEC298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D58E970-E8C2-48D9-87EF-F46A2A9891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CFA52C2-0D29-461F-BBD6-EFA943B4B3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891574-A6CC-4DB1-8405-2FEFC7E27F7C}" type="datetimeFigureOut">
              <a:rPr lang="en-US" smtClean="0"/>
              <a:pPr/>
              <a:t>2/2/2021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259CE9C-AF4A-4FFE-93B1-3176468E81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9EB4247-CE85-4D1A-910A-23ED2BEF09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7D25F1-A109-48DC-9C7E-380EF3E8F8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04285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99461EB-6590-48F5-8922-6FEF535E59D7}"/>
              </a:ext>
            </a:extLst>
          </p:cNvPr>
          <p:cNvSpPr txBox="1"/>
          <p:nvPr/>
        </p:nvSpPr>
        <p:spPr>
          <a:xfrm>
            <a:off x="1152071" y="822081"/>
            <a:ext cx="374679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3600" dirty="0">
                <a:latin typeface="Arial" panose="020B0604020202020204" pitchFamily="34" charset="0"/>
                <a:cs typeface="Arial" panose="020B0604020202020204" pitchFamily="34" charset="0"/>
              </a:rPr>
              <a:t>Ликовна култура</a:t>
            </a:r>
          </a:p>
          <a:p>
            <a:r>
              <a:rPr lang="sr-Cyrl-RS" sz="36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sr-Cyrl-R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 разред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21DC260-7ECB-4596-A164-385608FEE69F}"/>
              </a:ext>
            </a:extLst>
          </p:cNvPr>
          <p:cNvSpPr txBox="1"/>
          <p:nvPr/>
        </p:nvSpPr>
        <p:spPr>
          <a:xfrm>
            <a:off x="1936541" y="2269684"/>
            <a:ext cx="87847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4000" dirty="0">
                <a:latin typeface="Arial" panose="020B0604020202020204" pitchFamily="34" charset="0"/>
                <a:cs typeface="Arial" panose="020B0604020202020204" pitchFamily="34" charset="0"/>
              </a:rPr>
              <a:t>Композиција и покрет у композицији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70CC7C9-2E63-406C-97C1-9D0A244849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8206" y="3224844"/>
            <a:ext cx="5661439" cy="322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217450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D07ED91-9399-47BC-87D7-CD8D33486C40}"/>
              </a:ext>
            </a:extLst>
          </p:cNvPr>
          <p:cNvSpPr txBox="1"/>
          <p:nvPr/>
        </p:nvSpPr>
        <p:spPr>
          <a:xfrm>
            <a:off x="9591499" y="3454792"/>
            <a:ext cx="14164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Cyrl-RS" sz="2400" dirty="0">
                <a:latin typeface="Arial" panose="020B0604020202020204" pitchFamily="34" charset="0"/>
                <a:cs typeface="Arial" panose="020B0604020202020204" pitchFamily="34" charset="0"/>
              </a:rPr>
              <a:t>простор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9AB74A2D-1757-4925-9815-5967E44587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78739" y="3986435"/>
            <a:ext cx="1412174" cy="156084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36F8580E-6BE4-4A1A-82B9-E75DB383A2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48830" y="3986435"/>
            <a:ext cx="1412174" cy="156084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EFF27D7E-D67B-4F98-86BD-566596BB8D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36778" y="1703012"/>
            <a:ext cx="1416476" cy="155001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509FED8C-168A-45A3-A790-1BCEB73CB2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20700" y="3994619"/>
            <a:ext cx="1412174" cy="1552656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7514D1EF-E542-4F5C-BCFD-08B056D8EFC9}"/>
              </a:ext>
            </a:extLst>
          </p:cNvPr>
          <p:cNvSpPr txBox="1"/>
          <p:nvPr/>
        </p:nvSpPr>
        <p:spPr>
          <a:xfrm>
            <a:off x="3976636" y="266404"/>
            <a:ext cx="3715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Ликовни елементи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7F59A83D-CA21-4853-A71E-A079DD72DF36}"/>
              </a:ext>
            </a:extLst>
          </p:cNvPr>
          <p:cNvSpPr txBox="1"/>
          <p:nvPr/>
        </p:nvSpPr>
        <p:spPr>
          <a:xfrm>
            <a:off x="4326603" y="1181581"/>
            <a:ext cx="13525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линија</a:t>
            </a:r>
            <a:endParaRPr lang="en-US" sz="24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50ACD3C7-3720-45C0-9366-EEC9631B2A30}"/>
              </a:ext>
            </a:extLst>
          </p:cNvPr>
          <p:cNvSpPr txBox="1"/>
          <p:nvPr/>
        </p:nvSpPr>
        <p:spPr>
          <a:xfrm>
            <a:off x="7189130" y="1181581"/>
            <a:ext cx="80969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боја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155C9CFE-FD2A-4E2D-A353-C9703D179595}"/>
              </a:ext>
            </a:extLst>
          </p:cNvPr>
          <p:cNvSpPr txBox="1"/>
          <p:nvPr/>
        </p:nvSpPr>
        <p:spPr>
          <a:xfrm>
            <a:off x="6588075" y="-629354"/>
            <a:ext cx="13771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површина</a:t>
            </a:r>
            <a:endParaRPr 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92ADD9DB-A236-4566-9457-948AF52ABF6F}"/>
              </a:ext>
            </a:extLst>
          </p:cNvPr>
          <p:cNvSpPr txBox="1"/>
          <p:nvPr/>
        </p:nvSpPr>
        <p:spPr>
          <a:xfrm>
            <a:off x="4213118" y="3450327"/>
            <a:ext cx="141217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Cyrl-RS" sz="2400" dirty="0">
                <a:latin typeface="Arial" panose="020B0604020202020204" pitchFamily="34" charset="0"/>
                <a:cs typeface="Arial" panose="020B0604020202020204" pitchFamily="34" charset="0"/>
              </a:rPr>
              <a:t>текстура</a:t>
            </a:r>
            <a:endParaRPr lang="en-US" sz="24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5D94CF23-0191-45E4-BBFB-3C78D94E225A}"/>
              </a:ext>
            </a:extLst>
          </p:cNvPr>
          <p:cNvSpPr txBox="1"/>
          <p:nvPr/>
        </p:nvSpPr>
        <p:spPr>
          <a:xfrm>
            <a:off x="6947958" y="3429000"/>
            <a:ext cx="103817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облик</a:t>
            </a:r>
            <a:endParaRPr lang="en-US" sz="24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03D5E24D-315F-4E44-B8F0-D700BEE2FEC4}"/>
              </a:ext>
            </a:extLst>
          </p:cNvPr>
          <p:cNvSpPr txBox="1"/>
          <p:nvPr/>
        </p:nvSpPr>
        <p:spPr>
          <a:xfrm>
            <a:off x="9448830" y="1154411"/>
            <a:ext cx="15591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400" dirty="0">
                <a:latin typeface="Arial" panose="020B0604020202020204" pitchFamily="34" charset="0"/>
                <a:cs typeface="Arial" panose="020B0604020202020204" pitchFamily="34" charset="0"/>
              </a:rPr>
              <a:t>свјетлина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CFD51900-0BD5-4AA2-A849-24C3B3800B90}"/>
              </a:ext>
            </a:extLst>
          </p:cNvPr>
          <p:cNvSpPr txBox="1"/>
          <p:nvPr/>
        </p:nvSpPr>
        <p:spPr>
          <a:xfrm>
            <a:off x="1454003" y="1181581"/>
            <a:ext cx="1093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>
                <a:latin typeface="Arial" panose="020B0604020202020204" pitchFamily="34" charset="0"/>
                <a:cs typeface="Arial" panose="020B0604020202020204" pitchFamily="34" charset="0"/>
              </a:rPr>
              <a:t>тачка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FDB7BAB5-8DC5-42D5-9F08-DE6679840F3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78739" y="1703012"/>
            <a:ext cx="1412173" cy="1552656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xmlns="" id="{4324A877-3609-4492-A218-64CB2A6AC7B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20700" y="1700373"/>
            <a:ext cx="1412173" cy="1552656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70EA3D86-1204-4763-8E17-9A31F6E8707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8746" y="1700374"/>
            <a:ext cx="1412173" cy="155265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xmlns="" id="{606E14E9-311E-4CD1-8742-D953550B526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8746" y="3986435"/>
            <a:ext cx="1412173" cy="1552656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64C94DC4-2C00-49C6-9B03-1EC47E75D8D2}"/>
              </a:ext>
            </a:extLst>
          </p:cNvPr>
          <p:cNvSpPr txBox="1"/>
          <p:nvPr/>
        </p:nvSpPr>
        <p:spPr>
          <a:xfrm>
            <a:off x="1954688" y="5610612"/>
            <a:ext cx="92667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3200" dirty="0">
                <a:latin typeface="Arial" panose="020B0604020202020204" pitchFamily="34" charset="0"/>
                <a:cs typeface="Arial" panose="020B0604020202020204" pitchFamily="34" charset="0"/>
              </a:rPr>
              <a:t>Компоновање је ликовни процес састављања </a:t>
            </a:r>
          </a:p>
          <a:p>
            <a:pPr algn="ctr"/>
            <a:r>
              <a:rPr lang="sr-Cyrl-RS" sz="3200" dirty="0">
                <a:latin typeface="Arial" panose="020B0604020202020204" pitchFamily="34" charset="0"/>
                <a:cs typeface="Arial" panose="020B0604020202020204" pitchFamily="34" charset="0"/>
              </a:rPr>
              <a:t>и повезивања ликовних елемената.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7764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4" grpId="0"/>
      <p:bldP spid="26" grpId="0"/>
      <p:bldP spid="30" grpId="0"/>
      <p:bldP spid="32" grpId="0"/>
      <p:bldP spid="33" grpId="0"/>
      <p:bldP spid="34" grpId="0"/>
      <p:bldP spid="4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A5DBE72-314C-4C76-A8D4-5328E0460845}"/>
              </a:ext>
            </a:extLst>
          </p:cNvPr>
          <p:cNvSpPr txBox="1"/>
          <p:nvPr/>
        </p:nvSpPr>
        <p:spPr>
          <a:xfrm>
            <a:off x="1242487" y="620487"/>
            <a:ext cx="996042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3200" b="1" dirty="0">
                <a:latin typeface="Arial" panose="020B0604020202020204" pitchFamily="34" charset="0"/>
                <a:cs typeface="Arial" panose="020B0604020202020204" pitchFamily="34" charset="0"/>
              </a:rPr>
              <a:t>Композиција</a:t>
            </a:r>
            <a:r>
              <a:rPr lang="sr-Cyrl-RS" sz="3200" dirty="0">
                <a:latin typeface="Arial" panose="020B0604020202020204" pitchFamily="34" charset="0"/>
                <a:cs typeface="Arial" panose="020B0604020202020204" pitchFamily="34" charset="0"/>
              </a:rPr>
              <a:t> је распоред ликовних елемената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sr-Cyrl-R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sr-Cyrl-RS" sz="32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sr-Cyrl-R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тачака, линија</a:t>
            </a:r>
            <a:r>
              <a:rPr lang="sr-Cyrl-R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, боја, </a:t>
            </a:r>
            <a:r>
              <a:rPr lang="sr-Cyrl-RS" sz="3200" dirty="0">
                <a:latin typeface="Arial" panose="020B0604020202020204" pitchFamily="34" charset="0"/>
                <a:cs typeface="Arial" panose="020B0604020202020204" pitchFamily="34" charset="0"/>
              </a:rPr>
              <a:t>свјетлина, облика, површина...) </a:t>
            </a:r>
          </a:p>
          <a:p>
            <a:pPr algn="ctr"/>
            <a:r>
              <a:rPr lang="sr-Cyrl-RS" sz="3200" dirty="0">
                <a:latin typeface="Arial" panose="020B0604020202020204" pitchFamily="34" charset="0"/>
                <a:cs typeface="Arial" panose="020B0604020202020204" pitchFamily="34" charset="0"/>
              </a:rPr>
              <a:t>у цијелину.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9D36B36-1D3D-4D36-B3E3-2D659717C1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7659" y="2190147"/>
            <a:ext cx="8850086" cy="419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34258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FBAD3C4-4B84-4918-9C7D-63EC7E608E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1499" y="1643006"/>
            <a:ext cx="3221073" cy="473783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9055B30-7FF9-4A83-ADFF-2378B3479C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29199" y="1643006"/>
            <a:ext cx="6131302" cy="478418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EA9F89-27D5-4794-87D2-25ACED083248}"/>
              </a:ext>
            </a:extLst>
          </p:cNvPr>
          <p:cNvSpPr txBox="1"/>
          <p:nvPr/>
        </p:nvSpPr>
        <p:spPr>
          <a:xfrm>
            <a:off x="758763" y="767441"/>
            <a:ext cx="39447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400" dirty="0">
                <a:latin typeface="Arial" panose="020B0604020202020204" pitchFamily="34" charset="0"/>
                <a:cs typeface="Arial" panose="020B0604020202020204" pitchFamily="34" charset="0"/>
              </a:rPr>
              <a:t>Композиција </a:t>
            </a:r>
            <a:r>
              <a:rPr lang="sr-Cyrl-R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тачака </a:t>
            </a:r>
            <a:r>
              <a:rPr lang="sr-Cyrl-RS" sz="2400" dirty="0">
                <a:latin typeface="Arial" panose="020B0604020202020204" pitchFamily="34" charset="0"/>
                <a:cs typeface="Arial" panose="020B0604020202020204" pitchFamily="34" charset="0"/>
              </a:rPr>
              <a:t>и боја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0B5FA5B-980F-4285-9E0C-F6E69FABAE51}"/>
              </a:ext>
            </a:extLst>
          </p:cNvPr>
          <p:cNvSpPr txBox="1"/>
          <p:nvPr/>
        </p:nvSpPr>
        <p:spPr>
          <a:xfrm>
            <a:off x="5780314" y="767442"/>
            <a:ext cx="47168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>
                <a:latin typeface="Arial" panose="020B0604020202020204" pitchFamily="34" charset="0"/>
                <a:cs typeface="Arial" panose="020B0604020202020204" pitchFamily="34" charset="0"/>
              </a:rPr>
              <a:t>Композиција </a:t>
            </a:r>
            <a:r>
              <a:rPr lang="sr-Cyrl-R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линија </a:t>
            </a:r>
            <a:r>
              <a:rPr lang="sr-Cyrl-RS" sz="2400" dirty="0">
                <a:latin typeface="Arial" panose="020B0604020202020204" pitchFamily="34" charset="0"/>
                <a:cs typeface="Arial" panose="020B0604020202020204" pitchFamily="34" charset="0"/>
              </a:rPr>
              <a:t>и свјетлине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5894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9E51550-104E-44A2-BA54-20A07CCD9F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8085" y="827443"/>
            <a:ext cx="5214258" cy="520311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9BCDADD-B739-4BD1-9570-72C67FD71F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19158" y="827443"/>
            <a:ext cx="5404758" cy="5203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46821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FA5823D-A330-40B6-B5FB-8914462589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0487" y="711200"/>
            <a:ext cx="5845628" cy="5435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979D434-6E13-456C-BD74-7AC008E228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14481" y="711199"/>
            <a:ext cx="4557031" cy="5435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27253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35BF542-B56E-413E-A841-5888E1C54A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7057" y="528232"/>
            <a:ext cx="10368643" cy="5801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968716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D6AFD05-2E88-4C62-A5F9-3E400F45503A}"/>
              </a:ext>
            </a:extLst>
          </p:cNvPr>
          <p:cNvSpPr txBox="1"/>
          <p:nvPr/>
        </p:nvSpPr>
        <p:spPr>
          <a:xfrm>
            <a:off x="620487" y="2059214"/>
            <a:ext cx="588553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b="1" dirty="0">
                <a:latin typeface="Arial" panose="020B0604020202020204" pitchFamily="34" charset="0"/>
                <a:cs typeface="Arial" panose="020B0604020202020204" pitchFamily="34" charset="0"/>
              </a:rPr>
              <a:t>Самосталан рад</a:t>
            </a:r>
          </a:p>
          <a:p>
            <a:endParaRPr lang="sr-Cyrl-R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Cyrl-RS" sz="3200" b="1" dirty="0">
                <a:latin typeface="Arial" panose="020B0604020202020204" pitchFamily="34" charset="0"/>
                <a:cs typeface="Arial" panose="020B0604020202020204" pitchFamily="34" charset="0"/>
              </a:rPr>
              <a:t>Илуструј дио приче </a:t>
            </a:r>
          </a:p>
          <a:p>
            <a:r>
              <a:rPr lang="sr-Cyrl-RS" sz="3200" b="1" dirty="0">
                <a:latin typeface="Arial" panose="020B0604020202020204" pitchFamily="34" charset="0"/>
                <a:cs typeface="Arial" panose="020B0604020202020204" pitchFamily="34" charset="0"/>
              </a:rPr>
              <a:t>„Врапчић“ Максима Горког.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7E7455C-FFF4-43BF-8A6C-7AF4C7A373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06019" y="822081"/>
            <a:ext cx="5412024" cy="5213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213539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784</TotalTime>
  <Words>70</Words>
  <Application>Microsoft Office PowerPoint</Application>
  <PresentationFormat>Custom</PresentationFormat>
  <Paragraphs>23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Mirjana Brkić</dc:creator>
  <cp:lastModifiedBy>Korisnik1</cp:lastModifiedBy>
  <cp:revision>32</cp:revision>
  <dcterms:created xsi:type="dcterms:W3CDTF">2021-01-31T08:04:18Z</dcterms:created>
  <dcterms:modified xsi:type="dcterms:W3CDTF">2021-02-02T21:11:38Z</dcterms:modified>
</cp:coreProperties>
</file>