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5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AC0E-85A8-419C-A037-9D337A40150E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7288-5DB2-4779-9853-2275EC5DC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1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-68262"/>
            <a:ext cx="9144000" cy="2387600"/>
          </a:xfrm>
        </p:spPr>
        <p:txBody>
          <a:bodyPr/>
          <a:lstStyle/>
          <a:p>
            <a:r>
              <a:rPr lang="sr-Latn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Врапчић</a:t>
            </a:r>
            <a:r>
              <a:rPr lang="sr-Latn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sr-Latn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 Горки</a:t>
            </a:r>
            <a:r>
              <a:rPr lang="sr-Latn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0289" y="3629915"/>
            <a:ext cx="2992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Читанка, страна 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sr-Latn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25"/>
            <a:ext cx="6667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61108981169687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7075" y="727075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3" t="555" r="10625"/>
          <a:stretch/>
        </p:blipFill>
        <p:spPr>
          <a:xfrm>
            <a:off x="2886075" y="542925"/>
            <a:ext cx="6210300" cy="58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38200"/>
            <a:ext cx="494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Непознате ријечи: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7775" y="2238375"/>
            <a:ext cx="5970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кучина </a:t>
            </a:r>
            <a:r>
              <a:rPr lang="sr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влакна од конопље,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7775" y="3238500"/>
            <a:ext cx="7454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стрмоглавити се </a:t>
            </a:r>
            <a:r>
              <a:rPr lang="sr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пасти наглавачке.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590676"/>
            <a:ext cx="4105275" cy="395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Врста текста: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Мјесто догађаја: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Вријеме:</a:t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7225" y="1298288"/>
            <a:ext cx="2857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Приповијетка.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62" y="2409825"/>
            <a:ext cx="516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Доживљаји малог врапца.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6960" y="3521361"/>
            <a:ext cx="6559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Гнијездо и земља испод гнијезда.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6907" y="4632897"/>
            <a:ext cx="302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Прољеће, дан.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90525"/>
            <a:ext cx="3408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Особине ликова: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5" y="1676400"/>
            <a:ext cx="273574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Пудик:</a:t>
            </a:r>
          </a:p>
          <a:p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Мајка врабица:</a:t>
            </a:r>
          </a:p>
          <a:p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Отац врабац:</a:t>
            </a:r>
          </a:p>
          <a:p>
            <a:endParaRPr lang="sr-Cyrl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Cyrl-B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Мачка: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5025" y="1704975"/>
            <a:ext cx="7622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незрео, лакомислен, нестрпљив, неспретан.</a:t>
            </a:r>
            <a:endParaRPr lang="sr-Cyrl-B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1074" y="3002460"/>
            <a:ext cx="52750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храбра, брижна, пожртвована,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заштитнички настројена.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9425" y="4259075"/>
            <a:ext cx="4948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хвалисав, брижан, вриједан.</a:t>
            </a:r>
            <a:endParaRPr lang="sr-Cyrl-BA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025" y="5524931"/>
            <a:ext cx="44311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страшна, гладна, опасна.</a:t>
            </a:r>
          </a:p>
          <a:p>
            <a:endParaRPr lang="sr-Cyrl-B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3790950"/>
            <a:ext cx="3724275" cy="27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Поуке: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133725"/>
            <a:ext cx="6135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Треба да вјерујемо онима који нас воле.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38325"/>
            <a:ext cx="107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Ако смо непослушни и превише радознали можемо се наћи у непријатној ситуацији.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6" y="3802617"/>
            <a:ext cx="5089420" cy="28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38113"/>
            <a:ext cx="10515600" cy="3438525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b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Научити изражајно читати </a:t>
            </a:r>
            <a:r>
              <a:rPr lang="sr-Cyrl-BA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причу </a:t>
            </a:r>
            <a:r>
              <a:rPr lang="sr-Cyrl-BA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sr-Cyrl-BA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итанка</a:t>
            </a:r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страна 11).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09" y="3576638"/>
            <a:ext cx="4931041" cy="32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117</Words>
  <Application>Microsoft Office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„Врапчић“ Максим Горки </vt:lpstr>
      <vt:lpstr>PowerPoint Presentation</vt:lpstr>
      <vt:lpstr>PowerPoint Presentation</vt:lpstr>
      <vt:lpstr>Врста текста:   Тема:  Мјесто догађаја:  Вријеме: </vt:lpstr>
      <vt:lpstr>PowerPoint Presentation</vt:lpstr>
      <vt:lpstr>Поуке:</vt:lpstr>
      <vt:lpstr>Задатак за самосталан рад:  - Научити изражајно читати причу (Читанка, страна 11).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,,Врапчић“ Максим Горки</dc:title>
  <dc:creator>Puza</dc:creator>
  <cp:lastModifiedBy>Puza</cp:lastModifiedBy>
  <cp:revision>7</cp:revision>
  <dcterms:created xsi:type="dcterms:W3CDTF">2021-01-20T21:49:10Z</dcterms:created>
  <dcterms:modified xsi:type="dcterms:W3CDTF">2021-01-24T19:25:24Z</dcterms:modified>
</cp:coreProperties>
</file>