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DA84E7CF-F44A-4936-BEB4-9329179B7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2730C193-65EF-4BFC-B82A-8069750EB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253C9854-C55F-440A-9B7C-792C1353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6EC217E9-DA72-4369-95CA-C6951BF0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3E013D1F-CFFB-478D-A577-1211B9FA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26511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2892310-DA58-4433-BC99-F4AF15FB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36EC16A7-83C9-461C-B3E1-A0E9E07F8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FB2CA781-863A-4B9E-A531-4CF3D54C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F054BDAD-1BE3-47C6-9371-147543A5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1B918A6C-EE06-4169-9966-79B4FBE5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55370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xmlns="" id="{908C6282-2B1F-4874-AD59-F13E69650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xmlns="" id="{F12669B2-2C65-4F93-A7B6-3A760A37A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59B71FE4-D31F-457F-A630-FA669712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3CDC2F8B-3C0D-4200-AF5A-973DA740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E114CDBC-8E8A-40AE-ACA2-5A859317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68350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5160FE9-0FB3-4EA5-9952-5640A722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3DF5CC2C-24F5-4416-A0A6-3C0FE5819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889EC1D2-0D7B-41BA-9ECB-D91DC197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2B8CE0B3-B52D-4189-9955-A847524C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B89F857A-D993-4657-841F-9033C6DB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41744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AAA7766-AF16-4059-A4B5-780C362BB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A1D12982-7236-41BB-AA55-9A352AC9D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03D6FE05-FB10-45DD-983B-7D3698DA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626FDC59-8206-4D75-B0DE-B369FAA4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F873A7B4-2907-47E7-AF9E-A7F1835F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90947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CCB24C7-629F-432D-9478-F9264FEB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E14B636E-854D-4217-8913-48B7151B8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FC9DC1F3-1C95-405E-A8AB-96EA8E629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C1414EC8-9167-4455-9BCF-ABC3C361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52B83486-90E4-47E6-9DA3-0E94053E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712E6CC9-2CF4-4673-B927-E506203A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39661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19B7A1B5-986C-4B38-A414-56604E2F6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520C3E99-D88B-4D6C-BADA-DD855AC7E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xmlns="" id="{D812EBA1-8182-4202-96E5-7A2806F9F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xmlns="" id="{8460A16C-37F6-4AF5-8330-13682D977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xmlns="" id="{21E9E533-134F-4E4F-9951-743C439B3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xmlns="" id="{772661BC-06A8-4F73-8E28-568DB8F1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xmlns="" id="{2E6D23A5-31D7-4C6C-A7A1-2001370F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xmlns="" id="{46A49097-6BB9-49E0-A897-6F6242A15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97271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E4CC5329-0117-49C8-AE6E-C4E36753A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xmlns="" id="{4ADE7291-8D8D-45FF-8628-97AD8E08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xmlns="" id="{A92A79DB-B321-4C05-9945-EAF24E18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xmlns="" id="{4B792D22-4059-4193-A1DE-19CE23FE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47932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xmlns="" id="{11D636D6-CBBF-4506-8866-45DC8911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xmlns="" id="{543DCD3F-25F4-4DC9-B59F-3458C0E8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xmlns="" id="{B811F0C3-F255-464B-8C4C-D69A8816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56066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F26C4E81-9B58-4D5E-8C1E-926BA4F5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437497A0-20A4-4860-9406-625FC49F9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1F19F4BD-5AC8-4F40-9EE3-BC6B1A7C6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6D81979C-8A74-449D-8EEA-70EF05DF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D8BF30B6-13B8-421C-A0D0-A9BB9BF2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DC6FBEA6-CD17-4662-ACD6-E289F7F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24881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22A0600F-B79B-46E9-AAB6-B8C08E03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xmlns="" id="{9048E892-85BA-4F82-B004-BCAC398A2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xmlns="" id="{412F91D8-979A-40A4-A460-98936685A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xmlns="" id="{342C70C4-7281-4D55-8E19-6570D1A5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xmlns="" id="{978D5547-3F3B-4820-82EC-E264451A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xmlns="" id="{249F73BC-D184-429C-8DB0-4E0AA5AE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82776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xmlns="" id="{1C1C7F09-A206-4CF9-BF2C-4729578F2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xmlns="" id="{7DC9D21B-0CDB-4F5A-86DE-1987A85DB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xmlns="" id="{7E624A4A-4628-4CF5-A37B-FB488C724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697E-A6C8-4920-ACC8-D37C99112093}" type="datetimeFigureOut">
              <a:rPr lang="sr-Cyrl-BA" smtClean="0"/>
              <a:pPr/>
              <a:t>11.12.2020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xmlns="" id="{87BA93D1-FB64-499F-AB4A-799B0E578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xmlns="" id="{85BFA6E9-3231-4F25-8EAB-FAFB1C461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53C9-87D5-46E3-9518-7965F7C60BF1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59234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B670DBD5-770C-4383-9F54-5B86E86BD5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8E33790F-9EE6-4DD6-9763-CACDCFCBE4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10" r="2" b="2"/>
          <a:stretch/>
        </p:blipFill>
        <p:spPr>
          <a:xfrm>
            <a:off x="1395068" y="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xmlns="" id="{CC41E233-C39B-486C-B873-DBA1EF4AC8CB}"/>
              </a:ext>
            </a:extLst>
          </p:cNvPr>
          <p:cNvSpPr txBox="1"/>
          <p:nvPr/>
        </p:nvSpPr>
        <p:spPr>
          <a:xfrm>
            <a:off x="3668478" y="331019"/>
            <a:ext cx="47239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4000" b="1" dirty="0"/>
              <a:t>Природа и друштво </a:t>
            </a:r>
          </a:p>
          <a:p>
            <a:pPr algn="ctr"/>
            <a:r>
              <a:rPr lang="sr-Cyrl-BA" sz="4000" b="1" dirty="0"/>
              <a:t>3. разред</a:t>
            </a:r>
          </a:p>
        </p:txBody>
      </p:sp>
      <p:sp>
        <p:nvSpPr>
          <p:cNvPr id="7" name="Оквир за текст 6">
            <a:extLst>
              <a:ext uri="{FF2B5EF4-FFF2-40B4-BE49-F238E27FC236}">
                <a16:creationId xmlns:a16="http://schemas.microsoft.com/office/drawing/2014/main" xmlns="" id="{35522CE5-7792-4F2F-9FA3-AD9606191256}"/>
              </a:ext>
            </a:extLst>
          </p:cNvPr>
          <p:cNvSpPr txBox="1"/>
          <p:nvPr/>
        </p:nvSpPr>
        <p:spPr>
          <a:xfrm>
            <a:off x="4114646" y="3117450"/>
            <a:ext cx="33698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BA" sz="4000" b="1" dirty="0"/>
              <a:t>Моја општина</a:t>
            </a:r>
          </a:p>
          <a:p>
            <a:pPr algn="ctr"/>
            <a:r>
              <a:rPr lang="sr-Cyrl-BA" sz="4000" b="1" dirty="0"/>
              <a:t>- </a:t>
            </a:r>
            <a:r>
              <a:rPr lang="sr-Cyrl-BA" sz="4000" b="1" dirty="0" smtClean="0"/>
              <a:t>понављање</a:t>
            </a:r>
            <a:r>
              <a:rPr lang="sr-Latn-RS" sz="4000" b="1" dirty="0" smtClean="0"/>
              <a:t>-</a:t>
            </a:r>
            <a:endParaRPr lang="sr-Cyrl-BA" sz="4000" b="1" dirty="0"/>
          </a:p>
        </p:txBody>
      </p:sp>
    </p:spTree>
    <p:extLst>
      <p:ext uri="{BB962C8B-B14F-4D97-AF65-F5344CB8AC3E}">
        <p14:creationId xmlns:p14="http://schemas.microsoft.com/office/powerpoint/2010/main" xmlns="" val="3161926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5248C70B-472E-4502-B926-1293BE0C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50B4C58C-7214-4E35-A2E5-2B41B3EC7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52243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C9B5BD0E-1312-41AE-9E86-0E4D6A5C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000" b="1" dirty="0"/>
              <a:t>Хајде да поновимо!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F6F64151-8FF3-4765-9DD4-BA1F704BF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3600" dirty="0"/>
              <a:t>Насеља су мјеста у којима </a:t>
            </a:r>
            <a:r>
              <a:rPr lang="sr-Cyrl-BA" sz="3600" dirty="0" err="1"/>
              <a:t>људи</a:t>
            </a:r>
            <a:r>
              <a:rPr lang="sr-Cyrl-BA" sz="3600" dirty="0"/>
              <a:t> живе и раде.</a:t>
            </a:r>
          </a:p>
          <a:p>
            <a:r>
              <a:rPr lang="sr-Cyrl-BA" sz="3600" dirty="0"/>
              <a:t>Мања насеља су села, а већа насеља су градови.</a:t>
            </a:r>
          </a:p>
          <a:p>
            <a:r>
              <a:rPr lang="sr-Cyrl-BA" sz="3600" dirty="0"/>
              <a:t>Више насеља чине општину.</a:t>
            </a:r>
          </a:p>
          <a:p>
            <a:pPr marL="0" indent="0">
              <a:buNone/>
            </a:pPr>
            <a:endParaRPr lang="sr-Cyrl-BA" sz="3600" dirty="0"/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47972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88BC9238-1668-48D9-B549-0A71DEC1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xmlns="" id="{260C73AA-A492-4031-A00E-83D91ABB3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63" y="44017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Како се зове општина у којој живиш?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Истражи како или по коме/чему је добила име.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У близини које ријеке је смјештена?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У близини које планине је смјештена?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Како се зове главна улица у твојој општини?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sr-Cyrl-BA" sz="32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По чему је твоја општина посебно  позната?</a:t>
            </a: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sr-Cyrl-BA" sz="3200" b="0" i="0" u="none" strike="noStrike" dirty="0">
              <a:effectLst/>
              <a:latin typeface="Arial" panose="020B0604020202020204" pitchFamily="34" charset="0"/>
            </a:endParaRPr>
          </a:p>
          <a:p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xmlns="" val="6328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E1597906-FEEA-48BE-BA4E-5CCA332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/>
              <a:t>Радови ученика!</a:t>
            </a:r>
          </a:p>
        </p:txBody>
      </p:sp>
      <p:pic>
        <p:nvPicPr>
          <p:cNvPr id="5" name="Чувар мјеста за садржај 4">
            <a:extLst>
              <a:ext uri="{FF2B5EF4-FFF2-40B4-BE49-F238E27FC236}">
                <a16:creationId xmlns:a16="http://schemas.microsoft.com/office/drawing/2014/main" xmlns="" id="{110A282E-D891-41BC-BCE9-9205897A1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4080" y="1027906"/>
            <a:ext cx="4683760" cy="5047774"/>
          </a:xfrm>
        </p:spPr>
      </p:pic>
    </p:spTree>
    <p:extLst>
      <p:ext uri="{BB962C8B-B14F-4D97-AF65-F5344CB8AC3E}">
        <p14:creationId xmlns:p14="http://schemas.microsoft.com/office/powerpoint/2010/main" xmlns="" val="29272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лика 6">
            <a:extLst>
              <a:ext uri="{FF2B5EF4-FFF2-40B4-BE49-F238E27FC236}">
                <a16:creationId xmlns:a16="http://schemas.microsoft.com/office/drawing/2014/main" xmlns="" id="{F1A12638-3B3E-44CE-81C7-26A69EFB7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1040" y="0"/>
            <a:ext cx="8646160" cy="673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4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ика 2">
            <a:extLst>
              <a:ext uri="{FF2B5EF4-FFF2-40B4-BE49-F238E27FC236}">
                <a16:creationId xmlns:a16="http://schemas.microsoft.com/office/drawing/2014/main" xmlns="" id="{B8A8FA27-E777-40F2-B85B-46F1BD2111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4640" y="45720"/>
            <a:ext cx="8679497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45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ика 2">
            <a:extLst>
              <a:ext uri="{FF2B5EF4-FFF2-40B4-BE49-F238E27FC236}">
                <a16:creationId xmlns:a16="http://schemas.microsoft.com/office/drawing/2014/main" xmlns="" id="{F967C709-37FB-49DF-8B47-1E18C1F2E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1" y="302894"/>
            <a:ext cx="3324542" cy="5132706"/>
          </a:xfrm>
          <a:prstGeom prst="rect">
            <a:avLst/>
          </a:prstGeom>
        </p:spPr>
      </p:pic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2EE8ABEE-977F-4BAB-AC9F-08E0FE3F73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7610" y="-152400"/>
            <a:ext cx="69811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272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ика 2">
            <a:extLst>
              <a:ext uri="{FF2B5EF4-FFF2-40B4-BE49-F238E27FC236}">
                <a16:creationId xmlns:a16="http://schemas.microsoft.com/office/drawing/2014/main" xmlns="" id="{09671E6C-DDDE-4D18-8276-46444B7C59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9200" y="0"/>
            <a:ext cx="6593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62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лика 2">
            <a:extLst>
              <a:ext uri="{FF2B5EF4-FFF2-40B4-BE49-F238E27FC236}">
                <a16:creationId xmlns:a16="http://schemas.microsoft.com/office/drawing/2014/main" xmlns="" id="{418E7BB5-5F5C-4874-929E-FF6DE2EF05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53327" y="0"/>
            <a:ext cx="2738673" cy="2458720"/>
          </a:xfrm>
          <a:prstGeom prst="rect">
            <a:avLst/>
          </a:prstGeom>
        </p:spPr>
      </p:pic>
      <p:sp>
        <p:nvSpPr>
          <p:cNvPr id="4" name="Наслов 3">
            <a:extLst>
              <a:ext uri="{FF2B5EF4-FFF2-40B4-BE49-F238E27FC236}">
                <a16:creationId xmlns:a16="http://schemas.microsoft.com/office/drawing/2014/main" xmlns="" id="{CE9A8901-C024-4BE7-80EE-2839489F0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/>
              <a:t>За ученике који желе сазнати више</a:t>
            </a:r>
          </a:p>
        </p:txBody>
      </p:sp>
      <p:sp>
        <p:nvSpPr>
          <p:cNvPr id="5" name="Чувар мјеста за садржај 4">
            <a:extLst>
              <a:ext uri="{FF2B5EF4-FFF2-40B4-BE49-F238E27FC236}">
                <a16:creationId xmlns:a16="http://schemas.microsoft.com/office/drawing/2014/main" xmlns="" id="{1027FD59-C66E-4186-B05F-42FF3FFD8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8479"/>
            <a:ext cx="6985000" cy="3098483"/>
          </a:xfrm>
        </p:spPr>
        <p:txBody>
          <a:bodyPr/>
          <a:lstStyle/>
          <a:p>
            <a:r>
              <a:rPr lang="sr-Cyrl-BA" b="1" dirty="0"/>
              <a:t>Прикупи фотографије или разгледнице свога града или мјеста и направи албум.</a:t>
            </a:r>
          </a:p>
        </p:txBody>
      </p:sp>
    </p:spTree>
    <p:extLst>
      <p:ext uri="{BB962C8B-B14F-4D97-AF65-F5344CB8AC3E}">
        <p14:creationId xmlns:p14="http://schemas.microsoft.com/office/powerpoint/2010/main" xmlns="" val="3532092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110</Words>
  <Application>Microsoft Office PowerPoint</Application>
  <PresentationFormat>Custom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пакета Office</vt:lpstr>
      <vt:lpstr>Slide 1</vt:lpstr>
      <vt:lpstr>Хајде да поновимо!</vt:lpstr>
      <vt:lpstr>      </vt:lpstr>
      <vt:lpstr>Радови ученика!</vt:lpstr>
      <vt:lpstr>Slide 5</vt:lpstr>
      <vt:lpstr>Slide 6</vt:lpstr>
      <vt:lpstr>Slide 7</vt:lpstr>
      <vt:lpstr>Slide 8</vt:lpstr>
      <vt:lpstr>За ученике који желе сазнати више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Asus</dc:creator>
  <cp:lastModifiedBy>Laptop 002</cp:lastModifiedBy>
  <cp:revision>7</cp:revision>
  <dcterms:created xsi:type="dcterms:W3CDTF">2020-12-11T10:48:32Z</dcterms:created>
  <dcterms:modified xsi:type="dcterms:W3CDTF">2020-12-11T21:54:52Z</dcterms:modified>
</cp:coreProperties>
</file>