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8" r:id="rId2"/>
    <p:sldId id="257" r:id="rId3"/>
    <p:sldId id="259" r:id="rId4"/>
    <p:sldId id="278" r:id="rId5"/>
    <p:sldId id="260" r:id="rId6"/>
    <p:sldId id="256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2" r:id="rId16"/>
    <p:sldId id="271" r:id="rId17"/>
    <p:sldId id="273" r:id="rId18"/>
    <p:sldId id="270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6C067-8251-4D0D-9A9A-E22C6603E36F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B9BCC-4459-4506-A1E1-273B3672D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15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9BCC-4459-4506-A1E1-273B3672DE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0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9BCC-4459-4506-A1E1-273B3672DE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21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9BCC-4459-4506-A1E1-273B3672DE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017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9BCC-4459-4506-A1E1-273B3672DE3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305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9BCC-4459-4506-A1E1-273B3672DE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336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9BCC-4459-4506-A1E1-273B3672DE3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55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9BCC-4459-4506-A1E1-273B3672DE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57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9BCC-4459-4506-A1E1-273B3672DE3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446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9BCC-4459-4506-A1E1-273B3672DE3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85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44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96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66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35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07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37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6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36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73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5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71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05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15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61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93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72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85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C5A22C-1C1B-4C19-B123-05C80EE8768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40FDC0-4DB8-4B03-8350-75D0DFED7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06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3826" y="925396"/>
            <a:ext cx="8227559" cy="3765138"/>
          </a:xfrm>
        </p:spPr>
        <p:txBody>
          <a:bodyPr>
            <a:normAutofit/>
          </a:bodyPr>
          <a:lstStyle/>
          <a:p>
            <a:pPr algn="l"/>
            <a:r>
              <a:rPr lang="sr-Cyrl-BA" dirty="0" smtClean="0"/>
              <a:t>Покретање, изглед, основна подешавања и елементи програмског прозора Инкскејп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117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b="5457"/>
          <a:stretch/>
        </p:blipFill>
        <p:spPr>
          <a:xfrm>
            <a:off x="-34330" y="-74009"/>
            <a:ext cx="12192000" cy="6916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4684" y="-112697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1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1110" y="1555845"/>
            <a:ext cx="3016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Насловна линија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Линија менија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Линија за подешавање особина активне алатке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Кутија алатки за цртање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Вертикални и хоризонтални </a:t>
            </a:r>
            <a:r>
              <a:rPr lang="sr-Cyrl-BA" dirty="0" err="1" smtClean="0">
                <a:solidFill>
                  <a:schemeClr val="accent2"/>
                </a:solidFill>
              </a:rPr>
              <a:t>ле</a:t>
            </a:r>
            <a:r>
              <a:rPr lang="sr-Cyrl-RS" dirty="0" smtClean="0">
                <a:solidFill>
                  <a:schemeClr val="accent2"/>
                </a:solidFill>
              </a:rPr>
              <a:t>њ</a:t>
            </a:r>
            <a:r>
              <a:rPr lang="sr-Cyrl-BA" dirty="0" err="1" smtClean="0">
                <a:solidFill>
                  <a:schemeClr val="accent2"/>
                </a:solidFill>
              </a:rPr>
              <a:t>ир</a:t>
            </a:r>
            <a:endParaRPr lang="sr-Cyrl-BA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0114" y="86145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2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4160" y="39069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3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3978" y="196527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4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-107013" y="203328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12441" y="152139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31229" y="-49304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171507" y="49479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524" y="79540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6169" y="69162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5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17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b="5457"/>
          <a:stretch/>
        </p:blipFill>
        <p:spPr>
          <a:xfrm>
            <a:off x="-34330" y="-74009"/>
            <a:ext cx="12192000" cy="6916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4684" y="-112697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1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1110" y="1555845"/>
            <a:ext cx="3016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Насловна линија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Линија менија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Линија за подешавање особина активне алатке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Кутија алатки за цртање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Вертикални и хоризонтални </a:t>
            </a:r>
            <a:r>
              <a:rPr lang="sr-Cyrl-BA" dirty="0" smtClean="0">
                <a:solidFill>
                  <a:schemeClr val="accent2"/>
                </a:solidFill>
              </a:rPr>
              <a:t>лењир</a:t>
            </a:r>
            <a:endParaRPr lang="sr-Cyrl-BA" dirty="0" smtClean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Оквир странице за цртање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0114" y="86145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2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4160" y="39069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3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3978" y="196527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4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-107013" y="203328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12441" y="152139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31229" y="-49304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171507" y="49479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524" y="79540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6169" y="69162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5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4639" y="331640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6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23207" y="3350409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09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b="5457"/>
          <a:stretch/>
        </p:blipFill>
        <p:spPr>
          <a:xfrm>
            <a:off x="-34330" y="-74009"/>
            <a:ext cx="12192000" cy="6916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4684" y="-112697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1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1110" y="1555845"/>
            <a:ext cx="3016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Насловна линија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Линија менија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Линија за подешавање особина активне алатке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Кутија алатки за цртање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Вертикални и хоризонтални </a:t>
            </a:r>
            <a:r>
              <a:rPr lang="sr-Cyrl-BA" dirty="0" smtClean="0">
                <a:solidFill>
                  <a:schemeClr val="accent2"/>
                </a:solidFill>
              </a:rPr>
              <a:t>лењир</a:t>
            </a:r>
            <a:endParaRPr lang="sr-Cyrl-BA" dirty="0" smtClean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Оквир странице за цртање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Палета боја са хоризонтални клизачем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0114" y="86145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2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4160" y="39069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3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3978" y="196527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4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-107013" y="203328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12441" y="152139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31229" y="-49304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171507" y="49479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524" y="79540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6169" y="69162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5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4639" y="331640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6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23207" y="3350409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71255" y="6014829"/>
            <a:ext cx="316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solidFill>
                  <a:schemeClr val="accent2"/>
                </a:solidFill>
              </a:rPr>
              <a:t>7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24594" y="6048832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45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b="5457"/>
          <a:stretch/>
        </p:blipFill>
        <p:spPr>
          <a:xfrm>
            <a:off x="-34330" y="-74009"/>
            <a:ext cx="12192000" cy="6916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4684" y="-112697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1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1110" y="1555845"/>
            <a:ext cx="3016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Насловна линија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Линија менија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Линија за подешавање особина активне алатке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Кутија алатки за цртање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Вертикални и хоризонтални </a:t>
            </a:r>
            <a:r>
              <a:rPr lang="sr-Cyrl-BA" dirty="0" smtClean="0">
                <a:solidFill>
                  <a:schemeClr val="accent2"/>
                </a:solidFill>
              </a:rPr>
              <a:t>лењир</a:t>
            </a:r>
            <a:endParaRPr lang="sr-Cyrl-BA" dirty="0" smtClean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Оквир странице за цртање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Палета боја са хоризонтални клизачем</a:t>
            </a:r>
          </a:p>
          <a:p>
            <a:pPr marL="342900" indent="-342900">
              <a:buFontTx/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Статусна линија (лијеви дио)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0114" y="86145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2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4160" y="39069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3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3978" y="196527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4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-107013" y="203328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12441" y="152139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31229" y="-49304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171507" y="49479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524" y="79540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6169" y="69162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5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4639" y="331640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6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23207" y="3350409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71255" y="6014829"/>
            <a:ext cx="316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solidFill>
                  <a:schemeClr val="accent2"/>
                </a:solidFill>
              </a:rPr>
              <a:t>7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24594" y="6048832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64777" y="6442490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8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33775" y="6437988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91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b="5457"/>
          <a:stretch/>
        </p:blipFill>
        <p:spPr>
          <a:xfrm>
            <a:off x="-34330" y="-74009"/>
            <a:ext cx="12192000" cy="6916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4684" y="-112697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1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1110" y="1555845"/>
            <a:ext cx="30161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Насловна линија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Линија менија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Линија за подешавање особина активне алатке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Кутија алатки за цртање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Вертикални и хоризонтални </a:t>
            </a:r>
            <a:r>
              <a:rPr lang="sr-Cyrl-BA" dirty="0" smtClean="0">
                <a:solidFill>
                  <a:schemeClr val="accent2"/>
                </a:solidFill>
              </a:rPr>
              <a:t>лењир</a:t>
            </a:r>
            <a:endParaRPr lang="sr-Cyrl-BA" dirty="0" smtClean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Оквир странице за цртање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Палета боја са хоризонтални клизачем</a:t>
            </a:r>
          </a:p>
          <a:p>
            <a:pPr marL="342900" indent="-342900">
              <a:buFontTx/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Статусна линија (лијеви дио)</a:t>
            </a:r>
          </a:p>
          <a:p>
            <a:pPr marL="342900" indent="-342900">
              <a:buFontTx/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Статусна линија (десни дио)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0114" y="86145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2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4160" y="39069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3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3978" y="196527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4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-107013" y="203328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12441" y="152139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31229" y="-49304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171507" y="49479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524" y="79540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6169" y="69162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5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4639" y="331640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6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23207" y="3350409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71255" y="6014829"/>
            <a:ext cx="316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solidFill>
                  <a:schemeClr val="accent2"/>
                </a:solidFill>
              </a:rPr>
              <a:t>7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24594" y="6048832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64777" y="6442490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8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33775" y="6437988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058366" y="6437988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089797" y="635867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9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93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641144"/>
            <a:ext cx="10018713" cy="1752599"/>
          </a:xfrm>
        </p:spPr>
        <p:txBody>
          <a:bodyPr/>
          <a:lstStyle/>
          <a:p>
            <a:r>
              <a:rPr lang="sr-Cyrl-BA" dirty="0" smtClean="0"/>
              <a:t>Основна подешавања </a:t>
            </a:r>
            <a:r>
              <a:rPr lang="sr-Cyrl-BA" dirty="0"/>
              <a:t>програмског прозора Инкскејп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357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b="5457"/>
          <a:stretch/>
        </p:blipFill>
        <p:spPr>
          <a:xfrm>
            <a:off x="0" y="0"/>
            <a:ext cx="12192000" cy="69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614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b="5271"/>
          <a:stretch/>
        </p:blipFill>
        <p:spPr>
          <a:xfrm>
            <a:off x="0" y="0"/>
            <a:ext cx="12192000" cy="69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18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5597"/>
          <a:stretch/>
        </p:blipFill>
        <p:spPr>
          <a:xfrm>
            <a:off x="0" y="-47767"/>
            <a:ext cx="12192000" cy="69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48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b="5271"/>
          <a:stretch/>
        </p:blipFill>
        <p:spPr>
          <a:xfrm>
            <a:off x="0" y="-71651"/>
            <a:ext cx="12192000" cy="69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283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Инкскејп </a:t>
            </a:r>
            <a:r>
              <a:rPr lang="en-US" dirty="0" smtClean="0"/>
              <a:t>(</a:t>
            </a:r>
            <a:r>
              <a:rPr lang="en-US" dirty="0" err="1" smtClean="0"/>
              <a:t>Inkscape</a:t>
            </a:r>
            <a:r>
              <a:rPr lang="en-US" dirty="0" smtClean="0"/>
              <a:t>)</a:t>
            </a:r>
            <a:r>
              <a:rPr lang="bs-Latn-BA" dirty="0" smtClean="0"/>
              <a:t> </a:t>
            </a:r>
            <a:r>
              <a:rPr lang="sr-Cyrl-BA" dirty="0" smtClean="0"/>
              <a:t>је програм за израду, обраду и похрањивање векторске графике.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41208"/>
          <a:stretch/>
        </p:blipFill>
        <p:spPr>
          <a:xfrm>
            <a:off x="1484311" y="2735240"/>
            <a:ext cx="10018713" cy="33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43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b="5084"/>
          <a:stretch/>
        </p:blipFill>
        <p:spPr>
          <a:xfrm>
            <a:off x="0" y="0"/>
            <a:ext cx="12192000" cy="69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860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b="5271"/>
          <a:stretch/>
        </p:blipFill>
        <p:spPr>
          <a:xfrm>
            <a:off x="1" y="-71651"/>
            <a:ext cx="12192000" cy="69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4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Хвала на пажњи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138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Покретање програма Инкскејп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148384"/>
            <a:ext cx="10018713" cy="3124201"/>
          </a:xfrm>
        </p:spPr>
        <p:txBody>
          <a:bodyPr/>
          <a:lstStyle/>
          <a:p>
            <a:r>
              <a:rPr lang="sr-Cyrl-BA" sz="2800" dirty="0" smtClean="0"/>
              <a:t>Преко стартног менија</a:t>
            </a:r>
          </a:p>
          <a:p>
            <a:endParaRPr lang="en-US" dirty="0" smtClean="0"/>
          </a:p>
          <a:p>
            <a:endParaRPr lang="sr-Cyrl-BA" dirty="0"/>
          </a:p>
          <a:p>
            <a:r>
              <a:rPr lang="sr-Cyrl-BA" sz="2800" dirty="0" smtClean="0"/>
              <a:t>Преко иконе програма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0866" y="3900983"/>
            <a:ext cx="1302224" cy="13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3326642"/>
          </a:xfrm>
        </p:spPr>
        <p:txBody>
          <a:bodyPr/>
          <a:lstStyle/>
          <a:p>
            <a:r>
              <a:rPr lang="sr-Cyrl-BA" dirty="0" smtClean="0"/>
              <a:t>Изглед и </a:t>
            </a:r>
            <a:r>
              <a:rPr lang="sr-Cyrl-BA" dirty="0"/>
              <a:t>елементи програмског прозора Инкскејп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055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b="5457"/>
          <a:stretch/>
        </p:blipFill>
        <p:spPr>
          <a:xfrm>
            <a:off x="0" y="0"/>
            <a:ext cx="12192000" cy="69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298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b="5457"/>
          <a:stretch/>
        </p:blipFill>
        <p:spPr>
          <a:xfrm>
            <a:off x="0" y="0"/>
            <a:ext cx="12192000" cy="6916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4684" y="-112697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1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1110" y="1555845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Насловна линија</a:t>
            </a:r>
          </a:p>
        </p:txBody>
      </p:sp>
      <p:sp>
        <p:nvSpPr>
          <p:cNvPr id="9" name="Oval 8"/>
          <p:cNvSpPr/>
          <p:nvPr/>
        </p:nvSpPr>
        <p:spPr>
          <a:xfrm>
            <a:off x="4756014" y="-44690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45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b="5457"/>
          <a:stretch/>
        </p:blipFill>
        <p:spPr>
          <a:xfrm>
            <a:off x="0" y="-13648"/>
            <a:ext cx="12192000" cy="6916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4684" y="-112697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1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1110" y="1555845"/>
            <a:ext cx="221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Насловна линија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Линија менија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0114" y="86145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2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97778" y="152139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31229" y="-32086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13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b="5457"/>
          <a:stretch/>
        </p:blipFill>
        <p:spPr>
          <a:xfrm>
            <a:off x="0" y="-13648"/>
            <a:ext cx="12192000" cy="6916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4684" y="-112697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1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1110" y="1555845"/>
            <a:ext cx="301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Насловна линија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Линија менија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Линија за подешавање особина активне алатке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0114" y="86145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2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4160" y="39069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3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12441" y="152139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71507" y="458697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31229" y="-36886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80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b="5457"/>
          <a:stretch/>
        </p:blipFill>
        <p:spPr>
          <a:xfrm>
            <a:off x="-34330" y="-74009"/>
            <a:ext cx="12192000" cy="6916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4684" y="-112697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1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1110" y="1555845"/>
            <a:ext cx="3016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Насловна линија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Линија менија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Линија за подешавање особина активне алатке</a:t>
            </a:r>
          </a:p>
          <a:p>
            <a:pPr marL="342900" indent="-342900">
              <a:buAutoNum type="arabicPeriod"/>
            </a:pPr>
            <a:r>
              <a:rPr lang="sr-Cyrl-BA" dirty="0" smtClean="0">
                <a:solidFill>
                  <a:schemeClr val="accent2"/>
                </a:solidFill>
              </a:rPr>
              <a:t>Кутија алатки за цртање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0114" y="86145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2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4160" y="39069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3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3978" y="1965278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accent2"/>
                </a:solidFill>
              </a:rPr>
              <a:t>4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-107013" y="203328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12441" y="152139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31229" y="-49304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171507" y="494795"/>
            <a:ext cx="409433" cy="3936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118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220</TotalTime>
  <Words>274</Words>
  <Application>Microsoft Office PowerPoint</Application>
  <PresentationFormat>Custom</PresentationFormat>
  <Paragraphs>109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Parallax</vt:lpstr>
      <vt:lpstr>Покретање, изглед, основна подешавања и елементи програмског прозора Инкскејп</vt:lpstr>
      <vt:lpstr>Инкскејп (Inkscape) је програм за израду, обраду и похрањивање векторске графике.</vt:lpstr>
      <vt:lpstr>Покретање програма Инкскејп</vt:lpstr>
      <vt:lpstr>Изглед и елементи програмског прозора Инкскејп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Основна подешавања програмског прозора Инкскејп</vt:lpstr>
      <vt:lpstr>Slide 16</vt:lpstr>
      <vt:lpstr>Slide 17</vt:lpstr>
      <vt:lpstr>Slide 18</vt:lpstr>
      <vt:lpstr>Slide 19</vt:lpstr>
      <vt:lpstr>Slide 20</vt:lpstr>
      <vt:lpstr>Slide 21</vt:lpstr>
      <vt:lpstr>Хвала на пажњи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Pokretanje, izgled, osnovna podešavanja i elemtni programskog prozora Inkskejpa</dc:title>
  <dc:creator>Stefan Vuckovic</dc:creator>
  <cp:lastModifiedBy>Aleksandra Stankovic</cp:lastModifiedBy>
  <cp:revision>20</cp:revision>
  <dcterms:created xsi:type="dcterms:W3CDTF">2020-11-10T17:49:41Z</dcterms:created>
  <dcterms:modified xsi:type="dcterms:W3CDTF">2020-11-13T07:19:32Z</dcterms:modified>
</cp:coreProperties>
</file>