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9" r:id="rId4"/>
    <p:sldId id="263" r:id="rId5"/>
    <p:sldId id="280" r:id="rId6"/>
    <p:sldId id="275" r:id="rId7"/>
    <p:sldId id="276" r:id="rId8"/>
    <p:sldId id="27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22"/>
    <p:penClr>
      <a:srgbClr val="FF0000"/>
    </p:penClr>
  </p:showPr>
  <p:clrMru>
    <a:srgbClr val="3366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D353-838C-4696-841D-B221E4D9EEA8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FD7AA-976C-4639-AFF2-C7EB6245D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D353-838C-4696-841D-B221E4D9EEA8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FD7AA-976C-4639-AFF2-C7EB6245D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D353-838C-4696-841D-B221E4D9EEA8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FD7AA-976C-4639-AFF2-C7EB6245D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D353-838C-4696-841D-B221E4D9EEA8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FD7AA-976C-4639-AFF2-C7EB6245D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D353-838C-4696-841D-B221E4D9EEA8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FD7AA-976C-4639-AFF2-C7EB6245D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D353-838C-4696-841D-B221E4D9EEA8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FD7AA-976C-4639-AFF2-C7EB6245D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D353-838C-4696-841D-B221E4D9EEA8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FD7AA-976C-4639-AFF2-C7EB6245D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D353-838C-4696-841D-B221E4D9EEA8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FD7AA-976C-4639-AFF2-C7EB6245D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D353-838C-4696-841D-B221E4D9EEA8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FD7AA-976C-4639-AFF2-C7EB6245D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D353-838C-4696-841D-B221E4D9EEA8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FD7AA-976C-4639-AFF2-C7EB6245D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D353-838C-4696-841D-B221E4D9EEA8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FD7AA-976C-4639-AFF2-C7EB6245D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D353-838C-4696-841D-B221E4D9EEA8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D7AA-976C-4639-AFF2-C7EB6245D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336600"/>
          </a:solidFill>
        </p:spPr>
        <p:txBody>
          <a:bodyPr>
            <a:normAutofit/>
          </a:bodyPr>
          <a:lstStyle/>
          <a:p>
            <a:pPr algn="l"/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Српски језик</a:t>
            </a:r>
            <a:b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sr-Cyrl-B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Народна басна </a:t>
            </a:r>
            <a:br>
              <a:rPr lang="sr-Cyrl-B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,,Коњ и магарац”</a:t>
            </a:r>
            <a:r>
              <a:rPr lang="sr-Cyrl-BA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BA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smtClean="0">
                <a:solidFill>
                  <a:schemeClr val="bg1"/>
                </a:solidFill>
              </a:rPr>
              <a:t/>
            </a:r>
            <a:br>
              <a:rPr lang="en-US" sz="4800" dirty="0" smtClean="0">
                <a:solidFill>
                  <a:schemeClr val="bg1"/>
                </a:solidFill>
              </a:rPr>
            </a:br>
            <a:endParaRPr lang="en-US" sz="4800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hp\Desktop\magar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000504"/>
            <a:ext cx="3943350" cy="2352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solidFill>
            <a:srgbClr val="336600"/>
          </a:solidFill>
        </p:spPr>
        <p:txBody>
          <a:bodyPr>
            <a:norm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Коњ и магарац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solidFill>
            <a:srgbClr val="336600"/>
          </a:solidFill>
        </p:spPr>
        <p:txBody>
          <a:bodyPr>
            <a:normAutofit/>
          </a:bodyPr>
          <a:lstStyle/>
          <a:p>
            <a:pPr algn="l"/>
            <a:r>
              <a:rPr lang="sr-Cyrl-BA" dirty="0" smtClean="0"/>
              <a:t>   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Неки човјек је имао коња и магарца. Кад су једном били на путовању, магарац рече коњу:</a:t>
            </a:r>
          </a:p>
          <a:p>
            <a:pPr algn="l"/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Узми мало од мога терета ако хоћеш да останем жив.</a:t>
            </a:r>
          </a:p>
          <a:p>
            <a:pPr algn="l"/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Коњ не послуша. Магарац се од умора сруши и угину. Кад је господар све напртио на коња, па и саму магарчеву кожу, стаде коњ јаукати:</a:t>
            </a:r>
          </a:p>
          <a:p>
            <a:pPr algn="l"/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Јао мени биједнику! Шта ми се догодило! Нисам хтио узети мали терет, а ево сада носим све, па и одрану кожу.     </a:t>
            </a:r>
          </a:p>
          <a:p>
            <a:pPr algn="l"/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</a:p>
          <a:p>
            <a:pPr algn="l"/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Народна басна 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00306"/>
          </a:xfrm>
          <a:solidFill>
            <a:srgbClr val="336600"/>
          </a:solidFill>
        </p:spPr>
        <p:txBody>
          <a:bodyPr>
            <a:norm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Непознате ријечи:</a:t>
            </a:r>
            <a:b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напртити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натоварити</a:t>
            </a:r>
            <a:b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одрана (кожа)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огуљена</a:t>
            </a:r>
            <a:b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коњ и магарац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7508" y="2500306"/>
            <a:ext cx="9161507" cy="43576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1"/>
            <a:ext cx="9144000" cy="1500173"/>
          </a:xfrm>
          <a:prstGeom prst="rect">
            <a:avLst/>
          </a:prstGeom>
          <a:solidFill>
            <a:srgbClr val="3366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</a:t>
            </a:r>
            <a:r>
              <a:rPr lang="sr-Latn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су главни ликови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 овој басни?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Subtitle 3"/>
          <p:cNvSpPr txBox="1">
            <a:spLocks/>
          </p:cNvSpPr>
          <p:nvPr/>
        </p:nvSpPr>
        <p:spPr>
          <a:xfrm>
            <a:off x="0" y="1500174"/>
            <a:ext cx="9144000" cy="5357826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Главни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ликови у овој басни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су: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магарац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коњ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sr-Cyrl-B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r-Cyrl-B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2. Које су особине коња и магарца?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Особине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коња: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немилосрдан, себичан, неразуман, безосјећајан, горд, охол...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Особине магарца: уморан, беспомоћан, слаб, јадан...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r-Cyrl-B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r-Cyrl-B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3" descr="C:\Users\hp\Desktop\коњ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714884"/>
            <a:ext cx="3143272" cy="1681108"/>
          </a:xfrm>
          <a:prstGeom prst="rect">
            <a:avLst/>
          </a:prstGeom>
          <a:noFill/>
        </p:spPr>
      </p:pic>
      <p:pic>
        <p:nvPicPr>
          <p:cNvPr id="1026" name="Picture 2" descr="C:\Users\hp\Desktop\magarac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9" y="4643447"/>
            <a:ext cx="3643338" cy="170598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 animBg="1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4214818"/>
            <a:ext cx="9144000" cy="2643182"/>
          </a:xfrm>
          <a:prstGeom prst="rect">
            <a:avLst/>
          </a:prstGeom>
          <a:solidFill>
            <a:srgbClr val="3366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1"/>
            <a:ext cx="9144000" cy="4214817"/>
          </a:xfrm>
          <a:prstGeom prst="rect">
            <a:avLst/>
          </a:prstGeom>
          <a:solidFill>
            <a:srgbClr val="3366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 је путовао заједно?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Заједно су путовали човјек, коњ и магарац.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Да ли је коњ помогао магарцу?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Коњ је одбио да помогне магарцу.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Шта се догодило са магарцем?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Магарац је од умора пао и умро.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4" descr="маг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3929066"/>
            <a:ext cx="4143372" cy="29289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1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2643182"/>
          </a:xfrm>
          <a:prstGeom prst="rect">
            <a:avLst/>
          </a:prstGeom>
          <a:solidFill>
            <a:srgbClr val="008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8. Шта је коњ тада схватио?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1071546"/>
            <a:ext cx="9144000" cy="5786454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sr-Cyrl-BA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sr-Cyrl-BA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r-Cyrl-B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4247317"/>
          </a:xfrm>
          <a:prstGeom prst="rect">
            <a:avLst/>
          </a:prstGeom>
          <a:solidFill>
            <a:srgbClr val="336600"/>
          </a:solidFill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endParaRPr lang="sr-Cyrl-BA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  Шта је онда урадио човјек који их је водио?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Када је магарац умро, човјек га је одрао и ту кожу ставио са осталим теретом. Затим је упрегнуо коња да вуче цијели терет.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sr-Cyrl-BA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7.  Шта је коњ тада схватио?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Коњ је схватио да је требало да помогне магарцу,   јер сада сам носи већи терет него што је магарац носио.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2143116"/>
          </a:xfrm>
          <a:prstGeom prst="rect">
            <a:avLst/>
          </a:prstGeom>
          <a:solidFill>
            <a:srgbClr val="3366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428604"/>
            <a:ext cx="9144000" cy="6429396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sr-Cyrl-BA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sr-Cyrl-BA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r-Cyrl-BA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ПОУКА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r-Cyrl-BA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(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можемо их представити кроз народне пословице)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sr-Cyrl-BA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ДОБРО СЕ ДОБРИМ ВРАЋА.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sr-Cyrl-BA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УЧИНИ ДОБРО, НЕ КАЈ СЕ, УЧИНИ ЗЛО, НАДАЈ СЕ.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sr-Cyrl-BA" sz="28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endParaRPr kumimoji="0" lang="sr-Cyrl-B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715016"/>
          </a:xfrm>
          <a:solidFill>
            <a:srgbClr val="336600"/>
          </a:solidFill>
        </p:spPr>
        <p:txBody>
          <a:bodyPr>
            <a:norm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Задатак за самосталан рад:</a:t>
            </a:r>
            <a:br>
              <a:rPr lang="sr-Cyrl-BA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У својој свесци илуструј басну ,,Коњ и магарац”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643578"/>
            <a:ext cx="9144000" cy="1214422"/>
          </a:xfrm>
          <a:solidFill>
            <a:srgbClr val="336600"/>
          </a:solid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332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Српски језик                          Народна басна              ,,Коњ и магарац”  </vt:lpstr>
      <vt:lpstr>Коњ и магарац</vt:lpstr>
      <vt:lpstr>Непознате ријечи: напртити - натоварити одрана (кожа) - огуљена </vt:lpstr>
      <vt:lpstr>Slide 4</vt:lpstr>
      <vt:lpstr>Slide 5</vt:lpstr>
      <vt:lpstr>Slide 6</vt:lpstr>
      <vt:lpstr>Slide 7</vt:lpstr>
      <vt:lpstr>Задатак за самосталан рад:  - У својој свесци илуструј басну ,,Коњ и магарац”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 Басна ,,Коњ и магарац”</dc:title>
  <dc:creator>hp</dc:creator>
  <cp:lastModifiedBy>hp</cp:lastModifiedBy>
  <cp:revision>59</cp:revision>
  <dcterms:created xsi:type="dcterms:W3CDTF">2020-11-05T07:29:31Z</dcterms:created>
  <dcterms:modified xsi:type="dcterms:W3CDTF">2020-11-06T23:33:18Z</dcterms:modified>
</cp:coreProperties>
</file>