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9" r:id="rId5"/>
    <p:sldId id="280" r:id="rId6"/>
    <p:sldId id="278" r:id="rId7"/>
    <p:sldId id="277" r:id="rId8"/>
    <p:sldId id="272" r:id="rId9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1" autoAdjust="0"/>
    <p:restoredTop sz="90401" autoAdjust="0"/>
  </p:normalViewPr>
  <p:slideViewPr>
    <p:cSldViewPr>
      <p:cViewPr varScale="1">
        <p:scale>
          <a:sx n="84" d="100"/>
          <a:sy n="84" d="100"/>
        </p:scale>
        <p:origin x="900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D4C-A7E4-4276-AE26-16D2A737EECB}" type="datetimeFigureOut">
              <a:rPr lang="sr-Latn-BA" smtClean="0"/>
              <a:t>10.5.2020.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FDF8-FE77-4DD4-A853-0B51EE3310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9999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D4C-A7E4-4276-AE26-16D2A737EECB}" type="datetimeFigureOut">
              <a:rPr lang="sr-Latn-BA" smtClean="0"/>
              <a:t>10.5.2020.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FDF8-FE77-4DD4-A853-0B51EE3310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7725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D4C-A7E4-4276-AE26-16D2A737EECB}" type="datetimeFigureOut">
              <a:rPr lang="sr-Latn-BA" smtClean="0"/>
              <a:t>10.5.2020.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FDF8-FE77-4DD4-A853-0B51EE3310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819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D4C-A7E4-4276-AE26-16D2A737EECB}" type="datetimeFigureOut">
              <a:rPr lang="sr-Latn-BA" smtClean="0"/>
              <a:t>10.5.2020.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FDF8-FE77-4DD4-A853-0B51EE3310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87058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D4C-A7E4-4276-AE26-16D2A737EECB}" type="datetimeFigureOut">
              <a:rPr lang="sr-Latn-BA" smtClean="0"/>
              <a:t>10.5.2020.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FDF8-FE77-4DD4-A853-0B51EE3310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75835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D4C-A7E4-4276-AE26-16D2A737EECB}" type="datetimeFigureOut">
              <a:rPr lang="sr-Latn-BA" smtClean="0"/>
              <a:t>10.5.2020.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FDF8-FE77-4DD4-A853-0B51EE3310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6457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D4C-A7E4-4276-AE26-16D2A737EECB}" type="datetimeFigureOut">
              <a:rPr lang="sr-Latn-BA" smtClean="0"/>
              <a:t>10.5.2020.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FDF8-FE77-4DD4-A853-0B51EE3310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16751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D4C-A7E4-4276-AE26-16D2A737EECB}" type="datetimeFigureOut">
              <a:rPr lang="sr-Latn-BA" smtClean="0"/>
              <a:t>10.5.2020.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FDF8-FE77-4DD4-A853-0B51EE3310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22884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D4C-A7E4-4276-AE26-16D2A737EECB}" type="datetimeFigureOut">
              <a:rPr lang="sr-Latn-BA" smtClean="0"/>
              <a:t>10.5.2020.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FDF8-FE77-4DD4-A853-0B51EE3310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46264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D4C-A7E4-4276-AE26-16D2A737EECB}" type="datetimeFigureOut">
              <a:rPr lang="sr-Latn-BA" smtClean="0"/>
              <a:t>10.5.2020.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FDF8-FE77-4DD4-A853-0B51EE3310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65860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D4C-A7E4-4276-AE26-16D2A737EECB}" type="datetimeFigureOut">
              <a:rPr lang="sr-Latn-BA" smtClean="0"/>
              <a:t>10.5.2020.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FDF8-FE77-4DD4-A853-0B51EE3310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26565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7D4C-A7E4-4276-AE26-16D2A737EECB}" type="datetimeFigureOut">
              <a:rPr lang="sr-Latn-BA" smtClean="0"/>
              <a:t>10.5.2020.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9FDF8-FE77-4DD4-A853-0B51EE3310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26329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CC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251520" y="735573"/>
            <a:ext cx="8712968" cy="2538282"/>
          </a:xfrm>
          <a:prstGeom prst="ribbon">
            <a:avLst>
              <a:gd name="adj1" fmla="val 14476"/>
              <a:gd name="adj2" fmla="val 6477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53648"/>
            <a:ext cx="7772400" cy="1102519"/>
          </a:xfrm>
        </p:spPr>
        <p:txBody>
          <a:bodyPr>
            <a:no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ЛЕКТИРА </a:t>
            </a:r>
            <a:br>
              <a:rPr lang="sr-Cyrl-B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„Избор из поезије и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прозе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за дјецу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Десанка Максимовић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96" y="4763914"/>
            <a:ext cx="4064496" cy="359178"/>
          </a:xfrm>
        </p:spPr>
        <p:txBody>
          <a:bodyPr>
            <a:normAutofit fontScale="85000" lnSpcReduction="20000"/>
          </a:bodyPr>
          <a:lstStyle/>
          <a:p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СРПСКИ ЈЕЗИК 4. РАЗРЕД</a:t>
            </a:r>
            <a:endParaRPr lang="sr-Latn-B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05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CC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5952" y="4608938"/>
            <a:ext cx="3235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СРПСКИ ЈЕЗИК 4. РАЗРЕД</a:t>
            </a:r>
            <a:endParaRPr lang="sr-Latn-B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83847"/>
            <a:ext cx="4465950" cy="29223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5018" y="483518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„МЕДВЕДОВА ЖЕНИДБА“</a:t>
            </a:r>
          </a:p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(АНАЛИЗА)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91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оновимо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 су бајке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Бајке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 приче у којима се јавља спој природног и натприродног,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 стварног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нестварног.</a:t>
            </a: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 су басне?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Басне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 кратке приче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прози или стиховима 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којима су ликови животиње које имају људске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особине</a:t>
            </a:r>
            <a:r>
              <a:rPr lang="ru-RU" sz="2400" dirty="0" smtClean="0"/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Оне увијек носе неку поуку</a:t>
            </a:r>
            <a:r>
              <a:rPr lang="ru-RU" sz="2400" dirty="0" smtClean="0"/>
              <a:t>.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952" y="4608938"/>
            <a:ext cx="3235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СРПСКИ ЈЕЗИК 4. РАЗРЕД</a:t>
            </a:r>
            <a:endParaRPr lang="sr-Latn-B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49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67494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говори ов</a:t>
            </a:r>
            <a:r>
              <a:rPr lang="sr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књижевни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текст?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Књижевни текст нам говори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медвједовој потрази за супругом и његовој женидби.</a:t>
            </a:r>
          </a:p>
          <a:p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је текст „Медвједова женидба“ тужног или веселог карактера?</a:t>
            </a:r>
            <a:b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Књижевни текст је веселог и живописног карактера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је овај књижевни текст необичан и како је написан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Овај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књижевни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је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састављен од прозног текста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строфа.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952" y="4608938"/>
            <a:ext cx="3235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СРПСКИ ЈЕЗИК 4. РАЗРЕД</a:t>
            </a:r>
            <a:endParaRPr lang="sr-Latn-B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39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83518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строфа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у причи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Медведова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женидба“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какве су пјесничке слике?</a:t>
            </a:r>
          </a:p>
          <a:p>
            <a:pPr algn="just"/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Овај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књижевни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испреплетен је прозним текстом и строфама.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строфа у комбинацији са текстом, гдје нам текст најављује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наредну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строфу. Пјесничке слике су веома сликовите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ликови се помињу у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овом књижевном тексту?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овом тексту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помиње медвјед 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Дундо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као главни јунак и споредни ликови: лисица, зец, вук, вјеверица, ласица и медвједица.</a:t>
            </a:r>
          </a:p>
        </p:txBody>
      </p:sp>
      <p:sp>
        <p:nvSpPr>
          <p:cNvPr id="3" name="Rectangle 2"/>
          <p:cNvSpPr/>
          <p:nvPr/>
        </p:nvSpPr>
        <p:spPr>
          <a:xfrm>
            <a:off x="65952" y="4608938"/>
            <a:ext cx="3235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СРПСКИ ЈЕЗИК 4. РАЗРЕД</a:t>
            </a:r>
            <a:endParaRPr lang="sr-Latn-B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078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Какав </a:t>
            </a:r>
            <a:r>
              <a:rPr lang="sr-Cyrl-R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медвјед </a:t>
            </a:r>
            <a:r>
              <a:rPr lang="sr-Cyrl-R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Дундо, које су његове особине?</a:t>
            </a:r>
            <a:r>
              <a:rPr lang="sr-Cyrl-R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Медвјед </a:t>
            </a:r>
            <a:r>
              <a:rPr lang="sr-Cyrl-R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Дундо је радостан, расположен, весео, задовољан (својим изгледом), оптимистичан и </a:t>
            </a:r>
            <a:r>
              <a:rPr lang="sr-Cyrl-R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срећан.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75606"/>
            <a:ext cx="1691629" cy="1872208"/>
          </a:xfrm>
          <a:prstGeom prst="rect">
            <a:avLst/>
          </a:prstGeom>
        </p:spPr>
      </p:pic>
      <p:pic>
        <p:nvPicPr>
          <p:cNvPr id="5" name="Picture 4" descr="https://lh3.googleusercontent.com/proxy/YD89-pLiEsXn2zPjqJ4faq8_F-lC-jgGnyZomWHXEKH4ZqF-wPkCslfsH1_qMIfoIgmp9_oSY6-_IjxrujPG92B9nlfIGJ8xYQnk-TX1pcbmHmgUH8ugLefcIeC-QZcrB2Lr5JQSK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47614"/>
            <a:ext cx="2520280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300364"/>
            <a:ext cx="2941363" cy="199146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8282" y="3321722"/>
            <a:ext cx="82285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 је необично у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понашљању медвједа?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Необично је то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што је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Дундо заслијепљен својим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изгледом. Он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бира кога ће себи за жену да узме, већ их редом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проси по шуми.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12452" y="4721219"/>
            <a:ext cx="3235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СРПСКИ ЈЕЗИК 4. РАЗРЕД</a:t>
            </a:r>
            <a:endParaRPr lang="sr-Latn-B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4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Зашто је медвјед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Дундо, на крају, веома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срећан?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530"/>
            <a:ext cx="8229600" cy="3394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Медвјед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Дундо је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веома срећан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задовољан зато 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што је пронашао жену за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себе, комшиницу медвједицу.</a:t>
            </a: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медвјед закључује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признаје сам себи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Шта је поука? 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Медвјед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свјестан својих грешака,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узима медвједицу за жену. Сличан се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сличном радује.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ttps://www.123juhu.com/images/stories/teddy_bear_brid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779662"/>
            <a:ext cx="2088232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5952" y="4608938"/>
            <a:ext cx="3235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СРПСКИ ЈЕЗИК 4. РАЗРЕД</a:t>
            </a:r>
            <a:endParaRPr lang="sr-Latn-B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2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55526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Задатак за самосталан рад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Напиши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фабулу (редослијед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догађаја)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ове приче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 оне који желе више: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Издвој лик који ти се највише допао и опиши га.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952" y="4608938"/>
            <a:ext cx="3235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СРПСКИ ЈЕЗИК 4. РАЗРЕД</a:t>
            </a:r>
            <a:endParaRPr lang="sr-Latn-B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34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309</Words>
  <Application>Microsoft Office PowerPoint</Application>
  <PresentationFormat>On-screen Show (16:9)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ЛЕКТИРА  „Избор из поезије и прозе за дјецу“ Десанка Максимовић</vt:lpstr>
      <vt:lpstr>PowerPoint Presentation</vt:lpstr>
      <vt:lpstr>Поновимо!</vt:lpstr>
      <vt:lpstr>PowerPoint Presentation</vt:lpstr>
      <vt:lpstr>PowerPoint Presentation</vt:lpstr>
      <vt:lpstr> Какав је медвјед Дундо, које су његове особине? Медвјед Дундо је радостан, расположен, весео, задовољан (својим изгледом), оптимистичан и срећан. </vt:lpstr>
      <vt:lpstr>Зашто је медвјед Дундо, на крају, веома срећан?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ШКОЛСКА ЛЕКТИРА  Избор из поезије и прозе Десанка Максимовић</dc:title>
  <dc:creator>Danilo</dc:creator>
  <cp:lastModifiedBy>marina_uciteljica@yahoo.com</cp:lastModifiedBy>
  <cp:revision>92</cp:revision>
  <dcterms:created xsi:type="dcterms:W3CDTF">2020-05-05T12:37:37Z</dcterms:created>
  <dcterms:modified xsi:type="dcterms:W3CDTF">2020-05-10T09:54:35Z</dcterms:modified>
</cp:coreProperties>
</file>