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7BAE-E6B7-4551-9750-687D9F3BDD02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0CA-A5B3-4844-8CCC-FD65FFD01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1218" y="1038225"/>
            <a:ext cx="6986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ВЈЕЖБЕ СА РЕКВИЗИТИМА</a:t>
            </a:r>
          </a:p>
          <a:p>
            <a:pPr algn="ctr"/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ПАЛИЦА: комплекс општих вјежби обликовања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5" y="285750"/>
            <a:ext cx="283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ФИЗИЧКО ВАСПИТАЊЕ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96525" y="6229350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2306082"/>
            <a:ext cx="381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775" y="1086535"/>
            <a:ext cx="4400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истезање мишића трупа. Развој покретљивости кичменог стуба.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4084" y="310634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9325" y="10865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Клечећи, руке са палицом у узручењу. Извести претклон трупом и котрљати палицу што даље испред себе. На исти начин се вратити у п.п.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6388" r="10926"/>
          <a:stretch/>
        </p:blipFill>
        <p:spPr>
          <a:xfrm>
            <a:off x="1242309" y="2286864"/>
            <a:ext cx="2297899" cy="398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361" r="14271"/>
          <a:stretch/>
        </p:blipFill>
        <p:spPr>
          <a:xfrm>
            <a:off x="6181725" y="2655819"/>
            <a:ext cx="4705351" cy="3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3787" y="463034"/>
            <a:ext cx="2739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974" y="1085761"/>
            <a:ext cx="479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Истезање и лабављење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мишића трупа.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050" y="1085761"/>
            <a:ext cx="5381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Раскорачни став, у претклону држати палицу за један крај и цртати што већи полукруг.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5694" r="9814"/>
          <a:stretch/>
        </p:blipFill>
        <p:spPr>
          <a:xfrm>
            <a:off x="1266825" y="2286090"/>
            <a:ext cx="2859811" cy="4258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3334" r="11111" b="18611"/>
          <a:stretch/>
        </p:blipFill>
        <p:spPr>
          <a:xfrm>
            <a:off x="6981825" y="2286090"/>
            <a:ext cx="3365489" cy="42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4150" y="1276350"/>
            <a:ext cx="654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Желим вам угодан и разигран викенд!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77" y="2343150"/>
            <a:ext cx="53721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901" y="299103"/>
            <a:ext cx="256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759" y="1002954"/>
            <a:ext cx="382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мишића руку и раменог појаса. Истезање мишића трупа.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0727" y="1002954"/>
            <a:ext cx="4572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Раскорачни став, руке са палицом у предручењу. Палица </a:t>
            </a:r>
            <a:r>
              <a:rPr lang="sr-Latn-BA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путује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увис до узручења и назад у п.п.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88"/>
          <a:stretch/>
        </p:blipFill>
        <p:spPr>
          <a:xfrm>
            <a:off x="1182621" y="2168470"/>
            <a:ext cx="3073186" cy="4245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"/>
          <a:stretch/>
        </p:blipFill>
        <p:spPr>
          <a:xfrm>
            <a:off x="6934592" y="2168470"/>
            <a:ext cx="3098171" cy="42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875" y="200025"/>
            <a:ext cx="256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174" y="971371"/>
            <a:ext cx="3971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истезање мишића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руку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бочне стране трупа.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376" y="971371"/>
            <a:ext cx="529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Раскорачни став, руке са палицом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иза врата. Изводити отклоне трупом наизмјенично у једну и другу страну.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1038225" y="2171700"/>
            <a:ext cx="3171825" cy="4531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171700"/>
            <a:ext cx="3367791" cy="4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662" y="253484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225" y="126751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мишића леђа.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6925" y="12675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Стојећи став (у ширини кукова), палица иза врата. Изводити претклон трупом и усправити се.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"/>
          <a:stretch/>
        </p:blipFill>
        <p:spPr>
          <a:xfrm>
            <a:off x="657225" y="1913841"/>
            <a:ext cx="3286125" cy="4685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1666" r="11666" b="10834"/>
          <a:stretch/>
        </p:blipFill>
        <p:spPr>
          <a:xfrm>
            <a:off x="5486400" y="2665184"/>
            <a:ext cx="2651954" cy="348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 r="5185"/>
          <a:stretch/>
        </p:blipFill>
        <p:spPr>
          <a:xfrm>
            <a:off x="8867775" y="2674960"/>
            <a:ext cx="2943224" cy="34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5262" y="272534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1143685"/>
            <a:ext cx="3419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мишића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трбуха и ногу.</a:t>
            </a: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2675" y="11436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стојећем ставу прекорачивати палицу наизмјенично.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/>
        </p:blipFill>
        <p:spPr>
          <a:xfrm>
            <a:off x="674812" y="2067015"/>
            <a:ext cx="3182813" cy="4441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 b="8472"/>
          <a:stretch/>
        </p:blipFill>
        <p:spPr>
          <a:xfrm>
            <a:off x="6842953" y="2067015"/>
            <a:ext cx="3569997" cy="45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387" y="377309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1057960"/>
            <a:ext cx="379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истезање мишића ногу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8850" y="1057960"/>
            <a:ext cx="5324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Чучећи поред палице, суножно прескакати палицу лијево-десно.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11667" r="5000" b="4027"/>
          <a:stretch/>
        </p:blipFill>
        <p:spPr>
          <a:xfrm>
            <a:off x="588748" y="1981290"/>
            <a:ext cx="3604053" cy="4714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-1666" r="9630" b="11111"/>
          <a:stretch/>
        </p:blipFill>
        <p:spPr>
          <a:xfrm>
            <a:off x="7371013" y="1981290"/>
            <a:ext cx="2660148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312" y="434459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11419"/>
            <a:ext cx="260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мишића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1750" y="1111419"/>
            <a:ext cx="4657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Искорак преко палице. Прескоцима мијењати положаје ногу преко палице.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4445"/>
          <a:stretch/>
        </p:blipFill>
        <p:spPr>
          <a:xfrm>
            <a:off x="752475" y="2313891"/>
            <a:ext cx="3222107" cy="4277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r="9074"/>
          <a:stretch/>
        </p:blipFill>
        <p:spPr>
          <a:xfrm>
            <a:off x="6985447" y="2313891"/>
            <a:ext cx="311323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9537" y="272534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850" y="1153210"/>
            <a:ext cx="334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мишића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трбуха.</a:t>
            </a: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8850" y="1153210"/>
            <a:ext cx="5505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Сједећи са узручењем, истовремено пребацивати ноге преко палице и враћати у п.п.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r="6296" b="9167"/>
          <a:stretch/>
        </p:blipFill>
        <p:spPr>
          <a:xfrm>
            <a:off x="704850" y="2209800"/>
            <a:ext cx="3637012" cy="427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0" r="2593" b="10973"/>
          <a:stretch/>
        </p:blipFill>
        <p:spPr>
          <a:xfrm>
            <a:off x="6757228" y="2209800"/>
            <a:ext cx="42291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837" y="196334"/>
            <a:ext cx="2567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 БРОЈ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212" y="1077010"/>
            <a:ext cx="3476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ЦИЉ: 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 мишића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леђа.</a:t>
            </a:r>
            <a:endParaRPr lang="sr-Cyrl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1225" y="10770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ОПИС: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П.П. 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Лежећи на стомаку, руке са палицама испред тијела. Подизати палицу увис и враћати у п.п.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5" b="17222"/>
          <a:stretch/>
        </p:blipFill>
        <p:spPr>
          <a:xfrm>
            <a:off x="444182" y="2362200"/>
            <a:ext cx="4294224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3333" r="9445" b="20277"/>
          <a:stretch/>
        </p:blipFill>
        <p:spPr>
          <a:xfrm>
            <a:off x="6871528" y="2362200"/>
            <a:ext cx="3648075" cy="38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337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Puza</dc:creator>
  <cp:lastModifiedBy>48. Dajana Gluvic</cp:lastModifiedBy>
  <cp:revision>12</cp:revision>
  <dcterms:created xsi:type="dcterms:W3CDTF">2021-03-09T20:23:52Z</dcterms:created>
  <dcterms:modified xsi:type="dcterms:W3CDTF">2021-03-17T12:24:35Z</dcterms:modified>
</cp:coreProperties>
</file>