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598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7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343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1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99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7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6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8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87E0-E71A-4249-AEC3-3218B2BC9E7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1C0338-3721-4615-BB5F-1D07CAD7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9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Субјекатски  и предикатски скуп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099" y="1145907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 4. разред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846" y="593838"/>
            <a:ext cx="8911687" cy="128089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Основне ријечи у реченици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46" y="1987132"/>
            <a:ext cx="8915400" cy="3777622"/>
          </a:xfrm>
        </p:spPr>
        <p:txBody>
          <a:bodyPr/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СУБЈЕКАТ 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Примјер: Дјечаци су утрчали.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841135" y="3348180"/>
            <a:ext cx="1766170" cy="1177446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СУБЈЕКАТ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607305" y="3348180"/>
            <a:ext cx="1871591" cy="1177446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711" y="2687297"/>
            <a:ext cx="3366934" cy="237729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060341" y="4929051"/>
            <a:ext cx="1154608" cy="2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46047" y="4994920"/>
            <a:ext cx="1892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6048" y="4865026"/>
            <a:ext cx="1892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4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489" y="585595"/>
            <a:ext cx="8911687" cy="128089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Проширивање знања – субјекатски скуп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489" y="211261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Примјер:</a:t>
            </a:r>
          </a:p>
          <a:p>
            <a:r>
              <a:rPr lang="sr-Cyrl-BA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Весели и нестрпљиви дјечаци утрчали су у учионицу послије школског звона.</a:t>
            </a:r>
            <a:endParaRPr lang="sr-Cyrl-BA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Ријечи које стоје уз субјекат и везују се за њега или се ослањају на њега чине 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СУБЈЕКАТСКИ СКУП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Субјекатски скуп ближе одређује, допуњава или објашњава субјекат.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92611" y="2978331"/>
            <a:ext cx="4203983" cy="2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9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195" y="577720"/>
            <a:ext cx="8911687" cy="128089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Предикатски </a:t>
            </a: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скуп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195" y="2142489"/>
            <a:ext cx="804213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Примјер:</a:t>
            </a:r>
          </a:p>
          <a:p>
            <a:r>
              <a:rPr lang="sr-Cyrl-BA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Весели и нестрпљиви дјечаци утрчали су </a:t>
            </a:r>
            <a:r>
              <a:rPr lang="sr-Latn-BA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BA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учионицу послије школског звона</a:t>
            </a:r>
            <a:r>
              <a:rPr lang="sr-Cyrl-BA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Предикат и ријечи које се везују за њега, или се ослањају на њега, чине 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ПРЕДИКАТСКИ СКУП.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Предикатски скуп ближе одређује, допуњава или објашњава предикат.</a:t>
            </a: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70514" y="3483429"/>
            <a:ext cx="4831178" cy="8709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460" y="293841"/>
            <a:ext cx="2143125" cy="21431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70514" y="3389387"/>
            <a:ext cx="4831178" cy="8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>
            <a:off x="6662057" y="2995749"/>
            <a:ext cx="1793966" cy="8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>
            <a:off x="6601097" y="3089791"/>
            <a:ext cx="1854926" cy="15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2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852" y="578955"/>
            <a:ext cx="8911687" cy="128089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139" y="21336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сљедећим реченицама одреди субјекатски и предикатски скуп.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Олујни вјетар је дувао и носио кровове са кућа.</a:t>
            </a:r>
          </a:p>
          <a:p>
            <a:pPr marL="0" indent="0">
              <a:buNone/>
            </a:pPr>
            <a:endParaRPr lang="sr-Cyrl-BA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Радосна дјеца су весело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скакала по пољу.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99" y="2766183"/>
            <a:ext cx="1993201" cy="198434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99" y="4862486"/>
            <a:ext cx="1993201" cy="19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148</Words>
  <Application>Microsoft Office PowerPoint</Application>
  <PresentationFormat>Prilagođavanje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Wisp</vt:lpstr>
      <vt:lpstr>Субјекатски  и предикатски скуп</vt:lpstr>
      <vt:lpstr>Основне ријечи у реченици</vt:lpstr>
      <vt:lpstr>Проширивање знања – субјекатски скуп</vt:lpstr>
      <vt:lpstr>Предикатски скуп</vt:lpstr>
      <vt:lpstr>Задаци за самосталан рад: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Субјекатски  и предикатски скуп</dc:title>
  <dc:creator>JU OŠ Sveti Sava Kakmuž-Psiholog</dc:creator>
  <cp:lastModifiedBy>Ljerka Vuković</cp:lastModifiedBy>
  <cp:revision>9</cp:revision>
  <dcterms:created xsi:type="dcterms:W3CDTF">2021-02-18T06:56:59Z</dcterms:created>
  <dcterms:modified xsi:type="dcterms:W3CDTF">2021-02-20T17:51:12Z</dcterms:modified>
</cp:coreProperties>
</file>