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ABD185-7A3B-487E-945B-E8079819417F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6BE6B-8D8A-493D-AEF1-8BD863C6AD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851648" cy="1499592"/>
          </a:xfrm>
        </p:spPr>
        <p:txBody>
          <a:bodyPr>
            <a:normAutofit/>
          </a:bodyPr>
          <a:lstStyle/>
          <a:p>
            <a:pPr algn="ctr"/>
            <a:r>
              <a:rPr lang="sr-Cyrl-BA" sz="4800" dirty="0" smtClean="0"/>
              <a:t>ЈОСИФ - ЊЕГОВ  ЖИВОТ</a:t>
            </a:r>
            <a:br>
              <a:rPr lang="sr-Cyrl-BA" sz="4800" dirty="0" smtClean="0"/>
            </a:br>
            <a:r>
              <a:rPr lang="sr-Cyrl-BA" sz="4400" dirty="0" smtClean="0"/>
              <a:t>2. дио 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5085184"/>
            <a:ext cx="6048344" cy="560504"/>
          </a:xfrm>
        </p:spPr>
        <p:txBody>
          <a:bodyPr/>
          <a:lstStyle/>
          <a:p>
            <a:pPr algn="ctr"/>
            <a:r>
              <a:rPr lang="sr-Cyrl-RS" dirty="0" smtClean="0"/>
              <a:t>П</a:t>
            </a:r>
            <a:r>
              <a:rPr lang="sr-Cyrl-BA" dirty="0" smtClean="0"/>
              <a:t>равославна  вјеронаука 2. разред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51520" y="1700808"/>
            <a:ext cx="4040188" cy="3650704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Трговци су продали Јосифа у Египат фараоновом заповједнику, који га је одвео на двор владара. </a:t>
            </a:r>
          </a:p>
          <a:p>
            <a:r>
              <a:rPr lang="sr-Cyrl-BA" sz="2400" dirty="0" smtClean="0"/>
              <a:t>Због лажи заповједникове </a:t>
            </a:r>
            <a:r>
              <a:rPr lang="sr-Cyrl-BA" sz="2400" dirty="0" smtClean="0"/>
              <a:t>жене, </a:t>
            </a:r>
            <a:r>
              <a:rPr lang="sr-Cyrl-BA" sz="2400" dirty="0" smtClean="0"/>
              <a:t>Јосиф је осуђен и бачен у тамницу. </a:t>
            </a:r>
            <a:endParaRPr lang="en-US" sz="2400" dirty="0"/>
          </a:p>
        </p:txBody>
      </p:sp>
      <p:pic>
        <p:nvPicPr>
          <p:cNvPr id="13" name="Content Placeholder 12" descr="јосиф 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72000" y="1905980"/>
            <a:ext cx="4320480" cy="324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95536" y="2060848"/>
            <a:ext cx="4040188" cy="3384376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Тамо је протумачио сан двојици  фаронових  </a:t>
            </a:r>
            <a:r>
              <a:rPr lang="sr-Cyrl-BA" sz="2400" dirty="0" smtClean="0"/>
              <a:t>слуга</a:t>
            </a:r>
            <a:r>
              <a:rPr lang="en-GB" sz="2400" dirty="0" smtClean="0"/>
              <a:t>,</a:t>
            </a:r>
            <a:r>
              <a:rPr lang="sr-Cyrl-BA" sz="2400" dirty="0" smtClean="0"/>
              <a:t> </a:t>
            </a:r>
            <a:r>
              <a:rPr lang="sr-Cyrl-BA" sz="2400" dirty="0" smtClean="0"/>
              <a:t>који су такође  били у затвору. Када је један од њих </a:t>
            </a:r>
            <a:r>
              <a:rPr lang="sr-Cyrl-BA" sz="2400" dirty="0" smtClean="0"/>
              <a:t>ослобођен</a:t>
            </a:r>
            <a:r>
              <a:rPr lang="sr-Cyrl-BA" sz="2400" dirty="0" smtClean="0"/>
              <a:t>, рекао је фараону да у затвору постоји човјек  који  зна  тумачити снове.</a:t>
            </a:r>
          </a:p>
        </p:txBody>
      </p:sp>
      <p:pic>
        <p:nvPicPr>
          <p:cNvPr id="12" name="Content Placeholder 11" descr="винар јосиф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6136" y="3084786"/>
            <a:ext cx="2143125" cy="214312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1036910"/>
            <a:ext cx="3810000" cy="20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95536" y="2048622"/>
            <a:ext cx="4040188" cy="2676521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Фараон је позвао Јосифа и испричао му свој </a:t>
            </a:r>
            <a:r>
              <a:rPr lang="sr-Cyrl-BA" sz="2400" dirty="0" smtClean="0"/>
              <a:t>необич</a:t>
            </a:r>
            <a:r>
              <a:rPr lang="en-GB" sz="2400" dirty="0" smtClean="0"/>
              <a:t>a</a:t>
            </a:r>
            <a:r>
              <a:rPr lang="sr-Cyrl-BA" sz="2400" dirty="0" smtClean="0"/>
              <a:t>н </a:t>
            </a:r>
            <a:r>
              <a:rPr lang="sr-Cyrl-BA" sz="2400" dirty="0" smtClean="0"/>
              <a:t>сан.</a:t>
            </a:r>
          </a:p>
          <a:p>
            <a:r>
              <a:rPr lang="sr-Cyrl-BA" sz="2400" dirty="0" smtClean="0"/>
              <a:t>Сањао је седам дебелих крава које је појело седам мршавих крава и опет су остале мршаве.</a:t>
            </a:r>
            <a:endParaRPr lang="en-US" sz="2400" dirty="0"/>
          </a:p>
        </p:txBody>
      </p:sp>
      <p:pic>
        <p:nvPicPr>
          <p:cNvPr id="10" name="Content Placeholder 9" descr="јосиф 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60032" y="836712"/>
            <a:ext cx="3960440" cy="52525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3528" y="1417086"/>
            <a:ext cx="4040188" cy="3888432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Јосиф је рекао фараону да слиједи седам родних </a:t>
            </a:r>
            <a:r>
              <a:rPr lang="sr-Cyrl-BA" sz="2400" dirty="0" smtClean="0"/>
              <a:t>година </a:t>
            </a:r>
            <a:r>
              <a:rPr lang="sr-Cyrl-BA" sz="2400" dirty="0" smtClean="0"/>
              <a:t>а затим седам гладних година.</a:t>
            </a:r>
          </a:p>
          <a:p>
            <a:r>
              <a:rPr lang="sr-Cyrl-BA" sz="2400" dirty="0" smtClean="0"/>
              <a:t>Фараон је поставио Јосифа за заповједника да сакупља храну за гладне године.</a:t>
            </a:r>
          </a:p>
          <a:p>
            <a:r>
              <a:rPr lang="sr-Cyrl-BA" sz="2400" dirty="0" smtClean="0"/>
              <a:t>Јосиф је добијени посао добро урадио.</a:t>
            </a:r>
            <a:endParaRPr lang="en-US" sz="2400" dirty="0"/>
          </a:p>
        </p:txBody>
      </p:sp>
      <p:pic>
        <p:nvPicPr>
          <p:cNvPr id="10" name="Content Placeholder 9" descr="јосиф 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499992" y="1700808"/>
            <a:ext cx="4427984" cy="3320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95536" y="2204864"/>
            <a:ext cx="4040188" cy="2077402"/>
          </a:xfrm>
        </p:spPr>
        <p:txBody>
          <a:bodyPr/>
          <a:lstStyle/>
          <a:p>
            <a:pPr marL="0" indent="0" algn="ctr">
              <a:buNone/>
            </a:pPr>
            <a:r>
              <a:rPr lang="sr-Cyrl-BA" sz="2800" dirty="0" smtClean="0"/>
              <a:t>ДОМАЋА ЗАДАЋА:</a:t>
            </a:r>
          </a:p>
          <a:p>
            <a:r>
              <a:rPr lang="sr-Cyrl-BA" sz="2400" dirty="0" smtClean="0"/>
              <a:t>Одговори на питања у уџбенику на страни 42 и у радној свесци на страни 24!</a:t>
            </a:r>
            <a:endParaRPr lang="en-US" sz="2400" dirty="0"/>
          </a:p>
        </p:txBody>
      </p:sp>
      <p:pic>
        <p:nvPicPr>
          <p:cNvPr id="7" name="Content Placeholder 6" descr="јосиф 4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76056" y="1412776"/>
            <a:ext cx="3675258" cy="41164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159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ЈОСИФ - ЊЕГОВ  ЖИВОТ 2. дио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ЈОСИФ - ЊЕГОВ  ЖИВОТ 2  дио</dc:title>
  <dc:creator>fsc</dc:creator>
  <cp:lastModifiedBy>39. Slavoljub Lukic</cp:lastModifiedBy>
  <cp:revision>18</cp:revision>
  <dcterms:created xsi:type="dcterms:W3CDTF">2021-02-12T16:34:52Z</dcterms:created>
  <dcterms:modified xsi:type="dcterms:W3CDTF">2021-02-24T06:59:26Z</dcterms:modified>
</cp:coreProperties>
</file>