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66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ikovni rezultat za ДУГА ЦРТЕЖ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351605" y="5043032"/>
            <a:ext cx="34887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40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endParaRPr lang="en-US" sz="40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7840393" y="4246922"/>
            <a:ext cx="3404381" cy="2053884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ЈЕ НЕШТО?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xplosion 2 9"/>
          <p:cNvSpPr/>
          <p:nvPr/>
        </p:nvSpPr>
        <p:spPr>
          <a:xfrm>
            <a:off x="947224" y="4295447"/>
            <a:ext cx="4023360" cy="2005359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КАКАВ ЈЕ НЕКО?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05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9711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25" y="988125"/>
            <a:ext cx="11828749" cy="577478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ОВЈДЕ СЕ НАЛАЗИ ЈЕДНА МАШТОВИТА КУТИЈА. У ЊОЈ СЕ НАЛАЗЕ ОДРЕЂЕНИ ПРЕДМЕТИ. ОТКРИЈМО ТАЈНУ ОВЕ КУТИЈЕ.</a:t>
            </a:r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r-Cyrl-C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СМО СВЕ ИЗВУКЛИ ИЗ ОВЕ КУТИЈЕ?</a:t>
            </a: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КАКВИ СУ ОВИ ПРЕДМЕТИ?</a:t>
            </a:r>
            <a:endParaRPr lang="sr-Cyrl-C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r-Cyrl-C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Cyrl-CS" dirty="0" smtClean="0"/>
              <a:t> </a:t>
            </a:r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pPr marL="0" indent="0">
              <a:buNone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endParaRPr lang="sr-Cyrl-BA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4048126" y="23447"/>
            <a:ext cx="3671667" cy="1059766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536567"/>
              </p:ext>
            </p:extLst>
          </p:nvPr>
        </p:nvGraphicFramePr>
        <p:xfrm>
          <a:off x="442562" y="3063451"/>
          <a:ext cx="1198562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CorelDRAW" r:id="rId3" imgW="1197805" imgH="1307512" progId="CorelDRAW.Graphic.12">
                  <p:embed/>
                </p:oleObj>
              </mc:Choice>
              <mc:Fallback>
                <p:oleObj name="CorelDRAW" r:id="rId3" imgW="1197805" imgH="1307512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62" y="3063451"/>
                        <a:ext cx="1198562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948776"/>
              </p:ext>
            </p:extLst>
          </p:nvPr>
        </p:nvGraphicFramePr>
        <p:xfrm>
          <a:off x="1253815" y="5529081"/>
          <a:ext cx="114776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CorelDRAW" r:id="rId5" imgW="1147464" imgH="1216550" progId="CorelDRAW.Graphic.12">
                  <p:embed/>
                </p:oleObj>
              </mc:Choice>
              <mc:Fallback>
                <p:oleObj name="CorelDRAW" r:id="rId5" imgW="1147464" imgH="121655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3815" y="5529081"/>
                        <a:ext cx="1147763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7" descr="Slikovni rezultat za ЛОПТА ИГГРАЧКА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963" y="3392488"/>
            <a:ext cx="1754463" cy="16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885" y="3395704"/>
            <a:ext cx="2422236" cy="21431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529" y="5395150"/>
            <a:ext cx="1623793" cy="11107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6675" y="4335118"/>
            <a:ext cx="321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ЖУТА, ЗАШИЉЕНА, ТУПА,</a:t>
            </a:r>
            <a:r>
              <a:rPr lang="sr-Latn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ОШТРА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1561" y="5657671"/>
            <a:ext cx="2713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СМЕЂИ, ПЛИШАНИ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59427" y="3554569"/>
            <a:ext cx="1858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ГУМЕНА, ОКРУГЛА, ШАРЕНА, ТВРДА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8880" y="5332836"/>
            <a:ext cx="1844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ТОПЛЕ, ПЛАВЕ, ВУНЕНЕ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8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09" y="669131"/>
            <a:ext cx="10696575" cy="5562600"/>
          </a:xfrm>
        </p:spPr>
        <p:txBody>
          <a:bodyPr/>
          <a:lstStyle/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 СУ РИЈЕЧИ КОЈЕ СТОЈЕ УЗ ИМЕНИЦУ И ОЗНАЧАВАЈУ ОСОБИНЕ БИЋА, ПРЕДМЕТА И ПОЈАВА.</a:t>
            </a:r>
          </a:p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309562" y="4161235"/>
            <a:ext cx="2658721" cy="1257300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3461458" y="3853531"/>
            <a:ext cx="3695701" cy="728663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ОСОБИНЕ БИЋА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3426617" y="4942834"/>
            <a:ext cx="3629027" cy="728663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СВОЈСТВО ПРЕДМЕТА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7-Point Star 8"/>
          <p:cNvSpPr/>
          <p:nvPr/>
        </p:nvSpPr>
        <p:spPr>
          <a:xfrm>
            <a:off x="8443913" y="3103765"/>
            <a:ext cx="2595567" cy="1193007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КАКАВ ЈЕ НЕКО?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7-Point Star 9"/>
          <p:cNvSpPr/>
          <p:nvPr/>
        </p:nvSpPr>
        <p:spPr>
          <a:xfrm>
            <a:off x="7870486" y="4789885"/>
            <a:ext cx="2457455" cy="1176337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ЈЕ НЕШТО?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861530" y="4252263"/>
            <a:ext cx="452435" cy="232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95577" y="5181545"/>
            <a:ext cx="638172" cy="28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213370" y="3969544"/>
            <a:ext cx="1095377" cy="232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41355" y="5235178"/>
            <a:ext cx="1123952" cy="14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206" y="446000"/>
            <a:ext cx="4249280" cy="14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9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5727" y="889549"/>
            <a:ext cx="9256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</a:t>
            </a:r>
          </a:p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ДАТОМ ТЕКСТУ ПОДВУЦИ ПРИДЈЕВЕ</a:t>
            </a:r>
            <a:endParaRPr lang="sr-Latn-R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1969" y="2296215"/>
            <a:ext cx="101240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ПРОБУДИЛА СЕ ТРИ                 ЛЕПТИРА НА                    ЛИВАДИ У </a:t>
            </a:r>
          </a:p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ЈУТРО. ПРВИ                          ЛЕПТИР ОДЛЕТИО ЈЕ НА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ЦВИЈЕТ                     СТАБЉИКЕ. ДРУГИ ЛЕПТИР ЈЕ ТРЕПНУО                       КРИЛЦИМА И КРЕНУО НА                ПУТ. ТРЕЋИ ЛЕПТИР ВОЛИО ЈЕ МАШТАТИ О                 ,                                 </a:t>
            </a:r>
          </a:p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ЛИВАДАМА ПА ЈЕ ОДЛЕТИО </a:t>
            </a:r>
            <a:r>
              <a:rPr lang="sr-Cyrl-BA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BA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sr-Cyrl-BA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sr-Cyrl-BA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ЈАБЛАНА И ГЛЕДАО У                               ДАЉИНУ.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7678" y="2296215"/>
            <a:ext cx="1111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ЖУТА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7727" y="2296214"/>
            <a:ext cx="1444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РОСНОЈ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1969" y="2659405"/>
            <a:ext cx="174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СУНЧАНО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9955" y="2659404"/>
            <a:ext cx="2099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ЗАИГРАНИ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1969" y="3022595"/>
            <a:ext cx="1449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ЦРВЕНИ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4170" y="3022595"/>
            <a:ext cx="1584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ВИСОКЕ   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9127" y="3392488"/>
            <a:ext cx="1690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ЊЕЖНИМ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86530" y="3393098"/>
            <a:ext cx="1351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ДАЛЕК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3998" y="3770513"/>
            <a:ext cx="1372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7643" y="3749045"/>
            <a:ext cx="2952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НЕДОЖИВЉЕНИМ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01969" y="4139017"/>
            <a:ext cx="1828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ЦВЈЕТНИМ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04262" y="4130625"/>
            <a:ext cx="146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ТАНКОГ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01829" y="4130625"/>
            <a:ext cx="1828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ЗЕЛЕНОГ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12400" y="4139017"/>
            <a:ext cx="2399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НЕПРЕГЛЕДНУ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085" y="5056594"/>
            <a:ext cx="2591025" cy="1755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980" y="5056594"/>
            <a:ext cx="2396041" cy="17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82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" y="112542"/>
            <a:ext cx="11746523" cy="844061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ПРИДРУЖИ ИМЕНИЦАМА ОДГОВАРАЈУЋИ ПРИДЈЕВ.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956604"/>
            <a:ext cx="11746523" cy="5711482"/>
          </a:xfrm>
          <a:solidFill>
            <a:srgbClr val="00B050"/>
          </a:solidFill>
        </p:spPr>
        <p:txBody>
          <a:bodyPr/>
          <a:lstStyle/>
          <a:p>
            <a:pPr marL="0" indent="0">
              <a:buNone/>
            </a:pPr>
            <a:endParaRPr lang="sr-Latn-RS" dirty="0"/>
          </a:p>
        </p:txBody>
      </p:sp>
      <p:sp>
        <p:nvSpPr>
          <p:cNvPr id="4" name="Heart 3"/>
          <p:cNvSpPr/>
          <p:nvPr/>
        </p:nvSpPr>
        <p:spPr>
          <a:xfrm>
            <a:off x="407963" y="1153551"/>
            <a:ext cx="4431323" cy="5148775"/>
          </a:xfrm>
          <a:prstGeom prst="hear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</a:t>
            </a:r>
          </a:p>
          <a:p>
            <a:pPr algn="ctr"/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ЗЕЦ</a:t>
            </a:r>
          </a:p>
          <a:p>
            <a:pPr algn="ctr"/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СЛОН</a:t>
            </a:r>
          </a:p>
          <a:p>
            <a:pPr algn="ctr"/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ЛАВ</a:t>
            </a:r>
          </a:p>
          <a:p>
            <a:pPr algn="ctr"/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КРОКОДИЛ</a:t>
            </a:r>
          </a:p>
          <a:p>
            <a:pPr algn="ctr"/>
            <a:r>
              <a:rPr lang="sr-Cyrl-BA" dirty="0" smtClean="0"/>
              <a:t> </a:t>
            </a:r>
          </a:p>
        </p:txBody>
      </p:sp>
      <p:sp>
        <p:nvSpPr>
          <p:cNvPr id="5" name="Heart 4"/>
          <p:cNvSpPr/>
          <p:nvPr/>
        </p:nvSpPr>
        <p:spPr>
          <a:xfrm>
            <a:off x="5809956" y="1259059"/>
            <a:ext cx="4529798" cy="5106572"/>
          </a:xfrm>
          <a:prstGeom prst="hear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СИВИ</a:t>
            </a:r>
          </a:p>
          <a:p>
            <a:pPr algn="ctr"/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СТРАШНИ</a:t>
            </a:r>
          </a:p>
          <a:p>
            <a:pPr algn="ctr"/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ЗУБАТИ</a:t>
            </a:r>
          </a:p>
          <a:p>
            <a:pPr algn="ctr"/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БРЗИ</a:t>
            </a:r>
          </a:p>
          <a:p>
            <a:pPr algn="ctr"/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РАЗИГРАНИ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04457" y="2560320"/>
            <a:ext cx="4127863" cy="282157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04457" y="3392488"/>
            <a:ext cx="4574512" cy="130260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37365" y="2560319"/>
            <a:ext cx="4541604" cy="141078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04457" y="3392488"/>
            <a:ext cx="4257989" cy="143247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393831" y="4043790"/>
            <a:ext cx="4074857" cy="133408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51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ontent Placeholder 45"/>
          <p:cNvSpPr>
            <a:spLocks noGrp="1"/>
          </p:cNvSpPr>
          <p:nvPr>
            <p:ph idx="1"/>
          </p:nvPr>
        </p:nvSpPr>
        <p:spPr>
          <a:xfrm>
            <a:off x="98475" y="750627"/>
            <a:ext cx="11406588" cy="5290735"/>
          </a:xfrm>
        </p:spPr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Freeform 25"/>
          <p:cNvSpPr>
            <a:spLocks/>
          </p:cNvSpPr>
          <p:nvPr/>
        </p:nvSpPr>
        <p:spPr bwMode="auto">
          <a:xfrm>
            <a:off x="2272467" y="1451764"/>
            <a:ext cx="3027957" cy="2292350"/>
          </a:xfrm>
          <a:custGeom>
            <a:avLst/>
            <a:gdLst>
              <a:gd name="T0" fmla="*/ 30 w 2426"/>
              <a:gd name="T1" fmla="*/ 642 h 1444"/>
              <a:gd name="T2" fmla="*/ 302 w 2426"/>
              <a:gd name="T3" fmla="*/ 642 h 1444"/>
              <a:gd name="T4" fmla="*/ 393 w 2426"/>
              <a:gd name="T5" fmla="*/ 1005 h 1444"/>
              <a:gd name="T6" fmla="*/ 846 w 2426"/>
              <a:gd name="T7" fmla="*/ 959 h 1444"/>
              <a:gd name="T8" fmla="*/ 801 w 2426"/>
              <a:gd name="T9" fmla="*/ 279 h 1444"/>
              <a:gd name="T10" fmla="*/ 1073 w 2426"/>
              <a:gd name="T11" fmla="*/ 7 h 1444"/>
              <a:gd name="T12" fmla="*/ 1527 w 2426"/>
              <a:gd name="T13" fmla="*/ 324 h 1444"/>
              <a:gd name="T14" fmla="*/ 2162 w 2426"/>
              <a:gd name="T15" fmla="*/ 143 h 1444"/>
              <a:gd name="T16" fmla="*/ 2343 w 2426"/>
              <a:gd name="T17" fmla="*/ 506 h 1444"/>
              <a:gd name="T18" fmla="*/ 1663 w 2426"/>
              <a:gd name="T19" fmla="*/ 778 h 1444"/>
              <a:gd name="T20" fmla="*/ 1345 w 2426"/>
              <a:gd name="T21" fmla="*/ 642 h 1444"/>
              <a:gd name="T22" fmla="*/ 1164 w 2426"/>
              <a:gd name="T23" fmla="*/ 506 h 1444"/>
              <a:gd name="T24" fmla="*/ 1209 w 2426"/>
              <a:gd name="T25" fmla="*/ 959 h 1444"/>
              <a:gd name="T26" fmla="*/ 1209 w 2426"/>
              <a:gd name="T27" fmla="*/ 1368 h 1444"/>
              <a:gd name="T28" fmla="*/ 483 w 2426"/>
              <a:gd name="T29" fmla="*/ 1413 h 1444"/>
              <a:gd name="T30" fmla="*/ 121 w 2426"/>
              <a:gd name="T31" fmla="*/ 1277 h 1444"/>
              <a:gd name="T32" fmla="*/ 30 w 2426"/>
              <a:gd name="T33" fmla="*/ 642 h 1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426" h="1444">
                <a:moveTo>
                  <a:pt x="30" y="642"/>
                </a:moveTo>
                <a:cubicBezTo>
                  <a:pt x="60" y="536"/>
                  <a:pt x="242" y="582"/>
                  <a:pt x="302" y="642"/>
                </a:cubicBezTo>
                <a:cubicBezTo>
                  <a:pt x="362" y="702"/>
                  <a:pt x="302" y="952"/>
                  <a:pt x="393" y="1005"/>
                </a:cubicBezTo>
                <a:cubicBezTo>
                  <a:pt x="484" y="1058"/>
                  <a:pt x="778" y="1080"/>
                  <a:pt x="846" y="959"/>
                </a:cubicBezTo>
                <a:cubicBezTo>
                  <a:pt x="914" y="838"/>
                  <a:pt x="763" y="438"/>
                  <a:pt x="801" y="279"/>
                </a:cubicBezTo>
                <a:cubicBezTo>
                  <a:pt x="839" y="120"/>
                  <a:pt x="952" y="0"/>
                  <a:pt x="1073" y="7"/>
                </a:cubicBezTo>
                <a:cubicBezTo>
                  <a:pt x="1194" y="14"/>
                  <a:pt x="1346" y="301"/>
                  <a:pt x="1527" y="324"/>
                </a:cubicBezTo>
                <a:cubicBezTo>
                  <a:pt x="1708" y="347"/>
                  <a:pt x="2026" y="113"/>
                  <a:pt x="2162" y="143"/>
                </a:cubicBezTo>
                <a:cubicBezTo>
                  <a:pt x="2298" y="173"/>
                  <a:pt x="2426" y="400"/>
                  <a:pt x="2343" y="506"/>
                </a:cubicBezTo>
                <a:cubicBezTo>
                  <a:pt x="2260" y="612"/>
                  <a:pt x="1829" y="755"/>
                  <a:pt x="1663" y="778"/>
                </a:cubicBezTo>
                <a:cubicBezTo>
                  <a:pt x="1497" y="801"/>
                  <a:pt x="1428" y="687"/>
                  <a:pt x="1345" y="642"/>
                </a:cubicBezTo>
                <a:cubicBezTo>
                  <a:pt x="1262" y="597"/>
                  <a:pt x="1187" y="453"/>
                  <a:pt x="1164" y="506"/>
                </a:cubicBezTo>
                <a:cubicBezTo>
                  <a:pt x="1141" y="559"/>
                  <a:pt x="1202" y="815"/>
                  <a:pt x="1209" y="959"/>
                </a:cubicBezTo>
                <a:cubicBezTo>
                  <a:pt x="1216" y="1103"/>
                  <a:pt x="1330" y="1292"/>
                  <a:pt x="1209" y="1368"/>
                </a:cubicBezTo>
                <a:cubicBezTo>
                  <a:pt x="1088" y="1444"/>
                  <a:pt x="664" y="1428"/>
                  <a:pt x="483" y="1413"/>
                </a:cubicBezTo>
                <a:cubicBezTo>
                  <a:pt x="302" y="1398"/>
                  <a:pt x="204" y="1405"/>
                  <a:pt x="121" y="1277"/>
                </a:cubicBezTo>
                <a:cubicBezTo>
                  <a:pt x="38" y="1149"/>
                  <a:pt x="0" y="748"/>
                  <a:pt x="30" y="642"/>
                </a:cubicBezTo>
                <a:close/>
              </a:path>
            </a:pathLst>
          </a:cu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            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BA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    </a:t>
            </a:r>
            <a:r>
              <a:rPr lang="sr-Cyrl-BA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sr-Cyrl-BA" kern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                              </a:t>
            </a:r>
            <a:r>
              <a:rPr kumimoji="0" lang="sr-Cyrl-B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endParaRPr kumimoji="0" lang="sr-Cyrl-BA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BA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        </a:t>
            </a:r>
            <a:r>
              <a:rPr lang="sr-Cyrl-BA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sr-Cyrl-BA" kern="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Cyrl-BA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BA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sr-Cyrl-BA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      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B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У </a:t>
            </a:r>
            <a:endParaRPr kumimoji="0" lang="sr-Latn-R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0" name="Freeform 26"/>
          <p:cNvSpPr>
            <a:spLocks/>
          </p:cNvSpPr>
          <p:nvPr/>
        </p:nvSpPr>
        <p:spPr bwMode="auto">
          <a:xfrm>
            <a:off x="7379173" y="1593361"/>
            <a:ext cx="4057650" cy="2063750"/>
          </a:xfrm>
          <a:custGeom>
            <a:avLst/>
            <a:gdLst>
              <a:gd name="T0" fmla="*/ 53 w 2556"/>
              <a:gd name="T1" fmla="*/ 710 h 1300"/>
              <a:gd name="T2" fmla="*/ 53 w 2556"/>
              <a:gd name="T3" fmla="*/ 1028 h 1300"/>
              <a:gd name="T4" fmla="*/ 371 w 2556"/>
              <a:gd name="T5" fmla="*/ 1028 h 1300"/>
              <a:gd name="T6" fmla="*/ 416 w 2556"/>
              <a:gd name="T7" fmla="*/ 483 h 1300"/>
              <a:gd name="T8" fmla="*/ 688 w 2556"/>
              <a:gd name="T9" fmla="*/ 438 h 1300"/>
              <a:gd name="T10" fmla="*/ 824 w 2556"/>
              <a:gd name="T11" fmla="*/ 665 h 1300"/>
              <a:gd name="T12" fmla="*/ 960 w 2556"/>
              <a:gd name="T13" fmla="*/ 982 h 1300"/>
              <a:gd name="T14" fmla="*/ 1368 w 2556"/>
              <a:gd name="T15" fmla="*/ 1073 h 1300"/>
              <a:gd name="T16" fmla="*/ 1550 w 2556"/>
              <a:gd name="T17" fmla="*/ 892 h 1300"/>
              <a:gd name="T18" fmla="*/ 1822 w 2556"/>
              <a:gd name="T19" fmla="*/ 846 h 1300"/>
              <a:gd name="T20" fmla="*/ 2185 w 2556"/>
              <a:gd name="T21" fmla="*/ 1209 h 1300"/>
              <a:gd name="T22" fmla="*/ 2548 w 2556"/>
              <a:gd name="T23" fmla="*/ 1209 h 1300"/>
              <a:gd name="T24" fmla="*/ 2140 w 2556"/>
              <a:gd name="T25" fmla="*/ 665 h 1300"/>
              <a:gd name="T26" fmla="*/ 1595 w 2556"/>
              <a:gd name="T27" fmla="*/ 483 h 1300"/>
              <a:gd name="T28" fmla="*/ 1323 w 2556"/>
              <a:gd name="T29" fmla="*/ 710 h 1300"/>
              <a:gd name="T30" fmla="*/ 1051 w 2556"/>
              <a:gd name="T31" fmla="*/ 574 h 1300"/>
              <a:gd name="T32" fmla="*/ 915 w 2556"/>
              <a:gd name="T33" fmla="*/ 166 h 1300"/>
              <a:gd name="T34" fmla="*/ 507 w 2556"/>
              <a:gd name="T35" fmla="*/ 30 h 1300"/>
              <a:gd name="T36" fmla="*/ 98 w 2556"/>
              <a:gd name="T37" fmla="*/ 347 h 1300"/>
              <a:gd name="T38" fmla="*/ 53 w 2556"/>
              <a:gd name="T39" fmla="*/ 801 h 1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556" h="1300">
                <a:moveTo>
                  <a:pt x="53" y="710"/>
                </a:moveTo>
                <a:cubicBezTo>
                  <a:pt x="26" y="842"/>
                  <a:pt x="0" y="975"/>
                  <a:pt x="53" y="1028"/>
                </a:cubicBezTo>
                <a:cubicBezTo>
                  <a:pt x="106" y="1081"/>
                  <a:pt x="311" y="1119"/>
                  <a:pt x="371" y="1028"/>
                </a:cubicBezTo>
                <a:cubicBezTo>
                  <a:pt x="431" y="937"/>
                  <a:pt x="363" y="581"/>
                  <a:pt x="416" y="483"/>
                </a:cubicBezTo>
                <a:cubicBezTo>
                  <a:pt x="469" y="385"/>
                  <a:pt x="620" y="408"/>
                  <a:pt x="688" y="438"/>
                </a:cubicBezTo>
                <a:cubicBezTo>
                  <a:pt x="756" y="468"/>
                  <a:pt x="779" y="574"/>
                  <a:pt x="824" y="665"/>
                </a:cubicBezTo>
                <a:cubicBezTo>
                  <a:pt x="869" y="756"/>
                  <a:pt x="869" y="914"/>
                  <a:pt x="960" y="982"/>
                </a:cubicBezTo>
                <a:cubicBezTo>
                  <a:pt x="1051" y="1050"/>
                  <a:pt x="1270" y="1088"/>
                  <a:pt x="1368" y="1073"/>
                </a:cubicBezTo>
                <a:cubicBezTo>
                  <a:pt x="1466" y="1058"/>
                  <a:pt x="1475" y="930"/>
                  <a:pt x="1550" y="892"/>
                </a:cubicBezTo>
                <a:cubicBezTo>
                  <a:pt x="1625" y="854"/>
                  <a:pt x="1716" y="793"/>
                  <a:pt x="1822" y="846"/>
                </a:cubicBezTo>
                <a:cubicBezTo>
                  <a:pt x="1928" y="899"/>
                  <a:pt x="2064" y="1149"/>
                  <a:pt x="2185" y="1209"/>
                </a:cubicBezTo>
                <a:cubicBezTo>
                  <a:pt x="2306" y="1269"/>
                  <a:pt x="2556" y="1300"/>
                  <a:pt x="2548" y="1209"/>
                </a:cubicBezTo>
                <a:cubicBezTo>
                  <a:pt x="2540" y="1118"/>
                  <a:pt x="2299" y="786"/>
                  <a:pt x="2140" y="665"/>
                </a:cubicBezTo>
                <a:cubicBezTo>
                  <a:pt x="1981" y="544"/>
                  <a:pt x="1731" y="476"/>
                  <a:pt x="1595" y="483"/>
                </a:cubicBezTo>
                <a:cubicBezTo>
                  <a:pt x="1459" y="490"/>
                  <a:pt x="1414" y="695"/>
                  <a:pt x="1323" y="710"/>
                </a:cubicBezTo>
                <a:cubicBezTo>
                  <a:pt x="1232" y="725"/>
                  <a:pt x="1119" y="665"/>
                  <a:pt x="1051" y="574"/>
                </a:cubicBezTo>
                <a:cubicBezTo>
                  <a:pt x="983" y="483"/>
                  <a:pt x="1006" y="257"/>
                  <a:pt x="915" y="166"/>
                </a:cubicBezTo>
                <a:cubicBezTo>
                  <a:pt x="824" y="75"/>
                  <a:pt x="643" y="0"/>
                  <a:pt x="507" y="30"/>
                </a:cubicBezTo>
                <a:cubicBezTo>
                  <a:pt x="371" y="60"/>
                  <a:pt x="174" y="219"/>
                  <a:pt x="98" y="347"/>
                </a:cubicBezTo>
                <a:cubicBezTo>
                  <a:pt x="22" y="475"/>
                  <a:pt x="37" y="638"/>
                  <a:pt x="53" y="801"/>
                </a:cubicBezTo>
              </a:path>
            </a:pathLst>
          </a:cu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       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BA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sr-Cyrl-BA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     </a:t>
            </a:r>
            <a:r>
              <a:rPr lang="sr-Cyrl-BA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BA" kern="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sr-Cyrl-BA" kern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</a:t>
            </a:r>
            <a:r>
              <a:rPr lang="sr-Cyrl-BA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             И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М</a:t>
            </a:r>
            <a:endParaRPr kumimoji="0" lang="sr-Cyrl-B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BA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И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BA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Н                           В                           Љ</a:t>
            </a:r>
            <a:endParaRPr kumimoji="0" lang="sr-Cyrl-BA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Straight Connector 69"/>
          <p:cNvCxnSpPr>
            <a:stCxn id="49" idx="2"/>
            <a:endCxn id="49" idx="14"/>
          </p:cNvCxnSpPr>
          <p:nvPr/>
        </p:nvCxnSpPr>
        <p:spPr>
          <a:xfrm>
            <a:off x="2762981" y="3047202"/>
            <a:ext cx="112332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326197" y="2713973"/>
            <a:ext cx="430167" cy="96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9" idx="11"/>
          </p:cNvCxnSpPr>
          <p:nvPr/>
        </p:nvCxnSpPr>
        <p:spPr>
          <a:xfrm flipH="1" flipV="1">
            <a:off x="3418976" y="1566064"/>
            <a:ext cx="306311" cy="688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9" idx="9"/>
          </p:cNvCxnSpPr>
          <p:nvPr/>
        </p:nvCxnSpPr>
        <p:spPr>
          <a:xfrm flipH="1" flipV="1">
            <a:off x="4244997" y="2008787"/>
            <a:ext cx="103106" cy="678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7434812" y="2597939"/>
            <a:ext cx="665464" cy="24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7713285" y="1918755"/>
            <a:ext cx="421599" cy="336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4"/>
          </p:cNvCxnSpPr>
          <p:nvPr/>
        </p:nvCxnSpPr>
        <p:spPr>
          <a:xfrm flipV="1">
            <a:off x="8471373" y="1700213"/>
            <a:ext cx="235897" cy="588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50" idx="5"/>
          </p:cNvCxnSpPr>
          <p:nvPr/>
        </p:nvCxnSpPr>
        <p:spPr>
          <a:xfrm flipV="1">
            <a:off x="8687273" y="2539415"/>
            <a:ext cx="454783" cy="109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9612760" y="2587148"/>
            <a:ext cx="215430" cy="446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0" idx="9"/>
          </p:cNvCxnSpPr>
          <p:nvPr/>
        </p:nvCxnSpPr>
        <p:spPr>
          <a:xfrm flipV="1">
            <a:off x="10271598" y="2539415"/>
            <a:ext cx="175363" cy="396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10649618" y="2908216"/>
            <a:ext cx="405069" cy="376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827729" cy="655988"/>
          </a:xfrm>
        </p:spPr>
        <p:txBody>
          <a:bodyPr/>
          <a:lstStyle/>
          <a:p>
            <a:r>
              <a:rPr lang="sr-Cyrl-BA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СЛОЖИ ДАТА СЛОВА ДА ДОБИЈЕШ ПРИДЈЕВ.</a:t>
            </a:r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08383"/>
            <a:ext cx="5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490782" y="3997339"/>
            <a:ext cx="2531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МУДАР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02310" y="3913160"/>
            <a:ext cx="241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ЗАНИМЉИВ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55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1255594"/>
            <a:ext cx="11546006" cy="4785769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endParaRPr lang="sr-Cyrl-BA" sz="2400" dirty="0"/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НАЈМАЊЕ ПЕТ ПРИДЈЕВА УЗ НАВЕДЕНЕ ИМЕНИЦЕ:</a:t>
            </a:r>
          </a:p>
          <a:p>
            <a:pPr marL="0" indent="0">
              <a:buNone/>
            </a:pP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СУНЦЕ:_________,___________,__________,__________,___________.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МАЧКА:_________,___________,__________,__________,___________.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ТОРБА:__________,___________,__________,__________,___________.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0" y="313899"/>
            <a:ext cx="7560860" cy="1774209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371</TotalTime>
  <Words>239</Words>
  <Application>Microsoft Office PowerPoint</Application>
  <PresentationFormat>Widescreen</PresentationFormat>
  <Paragraphs>109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Comic Sans MS</vt:lpstr>
      <vt:lpstr>Times New Roman</vt:lpstr>
      <vt:lpstr>Trebuchet MS</vt:lpstr>
      <vt:lpstr>Wingdings 3</vt:lpstr>
      <vt:lpstr>Facet</vt:lpstr>
      <vt:lpstr>CorelDRAW</vt:lpstr>
      <vt:lpstr>PowerPoint Presentation</vt:lpstr>
      <vt:lpstr> </vt:lpstr>
      <vt:lpstr>PowerPoint Presentation</vt:lpstr>
      <vt:lpstr>PowerPoint Presentation</vt:lpstr>
      <vt:lpstr>2. ПРИДРУЖИ ИМЕНИЦАМА ОДГОВАРАЈУЋИ ПРИДЈЕВ.</vt:lpstr>
      <vt:lpstr>3. СЛОЖИ ДАТА СЛОВА ДА ДОБИЈЕШ ПРИДЈЕВ.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42</cp:revision>
  <dcterms:created xsi:type="dcterms:W3CDTF">2021-02-04T14:15:51Z</dcterms:created>
  <dcterms:modified xsi:type="dcterms:W3CDTF">2021-02-11T20:03:28Z</dcterms:modified>
</cp:coreProperties>
</file>