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9" r:id="rId4"/>
  </p:sldMasterIdLst>
  <p:notesMasterIdLst>
    <p:notesMasterId r:id="rId10"/>
  </p:notesMasterIdLst>
  <p:handoutMasterIdLst>
    <p:handoutMasterId r:id="rId11"/>
  </p:handoutMasterIdLst>
  <p:sldIdLst>
    <p:sldId id="289" r:id="rId5"/>
    <p:sldId id="290" r:id="rId6"/>
    <p:sldId id="293" r:id="rId7"/>
    <p:sldId id="295" r:id="rId8"/>
    <p:sldId id="2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28.1.2021.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FEF9-66CB-4F7C-AA07-940D1D0FD1BA}" type="datetimeFigureOut">
              <a:rPr lang="sr-Latn-BA" smtClean="0"/>
              <a:t>28.1.2021.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FFC10-7060-4A50-A24E-CB8DE41651B1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6235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6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7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94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65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908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9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6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7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5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37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3662" r:id="rId15"/>
    <p:sldLayoutId id="2147483663" r:id="rId16"/>
    <p:sldLayoutId id="2147483664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34" y="3242606"/>
            <a:ext cx="6400800" cy="445654"/>
          </a:xfrm>
        </p:spPr>
        <p:txBody>
          <a:bodyPr>
            <a:noAutofit/>
          </a:bodyPr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УЧИМО ДА БРОЈИМО НА ТРИ</a:t>
            </a: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605287"/>
            <a:ext cx="7315200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ЈЕДАН, ДВА, ТРИ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2251905" y="326973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573" y="4482587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194497" y="3193658"/>
            <a:ext cx="1775352" cy="205905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FBFE02E-9F0C-44D3-B577-B6C9D6347F12}"/>
              </a:ext>
            </a:extLst>
          </p:cNvPr>
          <p:cNvSpPr txBox="1">
            <a:spLocks/>
          </p:cNvSpPr>
          <p:nvPr/>
        </p:nvSpPr>
        <p:spPr>
          <a:xfrm>
            <a:off x="2895600" y="367149"/>
            <a:ext cx="6400800" cy="445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ЗА 3. РАЗРЕД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4" y="682389"/>
            <a:ext cx="6400800" cy="685800"/>
          </a:xfrm>
        </p:spPr>
        <p:txBody>
          <a:bodyPr/>
          <a:lstStyle/>
          <a:p>
            <a:r>
              <a:rPr lang="sr-Cyrl-B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ЈЕДАН, ДВА, ТРИ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6325" y="1757421"/>
            <a:ext cx="5997747" cy="4206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ЈЕДАН, ДВА, ТРИ,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ИГРАМО СЕ СВИ,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ЈЕДНЕ МАЛЕ ИГРЕ,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СМО КАО ЧИГРЕ,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ИГРАЋЕМО СВИ,</a:t>
            </a:r>
          </a:p>
          <a:p>
            <a:pPr marL="0" indent="0">
              <a:buNone/>
            </a:pPr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 СКОЧИ ТИ!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54C2A2-B7BD-4AB0-8CE0-1B36B9CD7B40}"/>
              </a:ext>
            </a:extLst>
          </p:cNvPr>
          <p:cNvSpPr/>
          <p:nvPr/>
        </p:nvSpPr>
        <p:spPr>
          <a:xfrm>
            <a:off x="9311792" y="640184"/>
            <a:ext cx="134388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U" sz="5400" b="1" dirty="0">
                <a:ln/>
                <a:solidFill>
                  <a:schemeClr val="accent3"/>
                </a:solidFill>
              </a:rPr>
              <a:t>1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670A7-3C4F-42F8-A134-0B0B23E1413C}"/>
              </a:ext>
            </a:extLst>
          </p:cNvPr>
          <p:cNvSpPr/>
          <p:nvPr/>
        </p:nvSpPr>
        <p:spPr>
          <a:xfrm>
            <a:off x="11068334" y="1101852"/>
            <a:ext cx="764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U" sz="5400" b="1" dirty="0">
                <a:ln/>
                <a:solidFill>
                  <a:schemeClr val="accent3"/>
                </a:solidFill>
              </a:rPr>
              <a:t>2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CA0E-53FA-4111-954C-418A87B23540}"/>
              </a:ext>
            </a:extLst>
          </p:cNvPr>
          <p:cNvSpPr/>
          <p:nvPr/>
        </p:nvSpPr>
        <p:spPr>
          <a:xfrm>
            <a:off x="10508775" y="4832817"/>
            <a:ext cx="777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U" sz="5400" b="1" dirty="0">
                <a:ln/>
                <a:solidFill>
                  <a:schemeClr val="accent3"/>
                </a:solidFill>
              </a:rPr>
              <a:t>3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616" y="2903451"/>
            <a:ext cx="1857281" cy="576930"/>
          </a:xfrm>
        </p:spPr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ДВА,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and Clipart PNG, Transparent Hand Clipart PNG Image Free Download - PNGkey">
            <a:extLst>
              <a:ext uri="{FF2B5EF4-FFF2-40B4-BE49-F238E27FC236}">
                <a16:creationId xmlns:a16="http://schemas.microsoft.com/office/drawing/2014/main" id="{244C854D-A2B7-4D6F-98A2-48CB7F15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44" y="83045"/>
            <a:ext cx="2818106" cy="28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E1B1E075-1AA0-4AF5-876F-35C15C9A65A6}"/>
              </a:ext>
            </a:extLst>
          </p:cNvPr>
          <p:cNvSpPr txBox="1">
            <a:spLocks/>
          </p:cNvSpPr>
          <p:nvPr/>
        </p:nvSpPr>
        <p:spPr>
          <a:xfrm>
            <a:off x="982750" y="2881304"/>
            <a:ext cx="2637183" cy="3251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ЈЕДНЕ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СМО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</a:t>
            </a:r>
          </a:p>
          <a:p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B74BFEC-A5FE-44B7-B337-2BE48150B85C}"/>
              </a:ext>
            </a:extLst>
          </p:cNvPr>
          <p:cNvSpPr txBox="1">
            <a:spLocks/>
          </p:cNvSpPr>
          <p:nvPr/>
        </p:nvSpPr>
        <p:spPr>
          <a:xfrm>
            <a:off x="8472801" y="2881304"/>
            <a:ext cx="2637183" cy="3188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ЧИГРЕ,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F0BC0FF-C45C-4940-B48F-3041AC42A29A}"/>
              </a:ext>
            </a:extLst>
          </p:cNvPr>
          <p:cNvSpPr txBox="1">
            <a:spLocks/>
          </p:cNvSpPr>
          <p:nvPr/>
        </p:nvSpPr>
        <p:spPr>
          <a:xfrm>
            <a:off x="4804139" y="5103634"/>
            <a:ext cx="2198476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ЋЕМО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D7C3CA4-E306-4BA0-9918-65A8C9BE6A88}"/>
              </a:ext>
            </a:extLst>
          </p:cNvPr>
          <p:cNvSpPr txBox="1">
            <a:spLocks/>
          </p:cNvSpPr>
          <p:nvPr/>
        </p:nvSpPr>
        <p:spPr>
          <a:xfrm>
            <a:off x="4793359" y="3966959"/>
            <a:ext cx="1701278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DC51554B-FCED-4DBA-8AEF-81AC169BEAAC}"/>
              </a:ext>
            </a:extLst>
          </p:cNvPr>
          <p:cNvSpPr txBox="1">
            <a:spLocks/>
          </p:cNvSpPr>
          <p:nvPr/>
        </p:nvSpPr>
        <p:spPr>
          <a:xfrm>
            <a:off x="4791084" y="4535297"/>
            <a:ext cx="1333103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2B0DCDBF-1E61-4369-8745-81CF09A155DB}"/>
              </a:ext>
            </a:extLst>
          </p:cNvPr>
          <p:cNvSpPr txBox="1">
            <a:spLocks/>
          </p:cNvSpPr>
          <p:nvPr/>
        </p:nvSpPr>
        <p:spPr>
          <a:xfrm>
            <a:off x="4804319" y="3463196"/>
            <a:ext cx="2198476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СЕ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BE6FA5A-FEA3-42B4-80A9-8D117968B405}"/>
              </a:ext>
            </a:extLst>
          </p:cNvPr>
          <p:cNvSpPr txBox="1">
            <a:spLocks/>
          </p:cNvSpPr>
          <p:nvPr/>
        </p:nvSpPr>
        <p:spPr>
          <a:xfrm>
            <a:off x="4793359" y="5598805"/>
            <a:ext cx="2198476" cy="57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СКОЧИ</a:t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F15DB-E38B-4581-82F1-C9B4DB1B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97" y="198909"/>
            <a:ext cx="3537242" cy="2595771"/>
          </a:xfrm>
          <a:prstGeom prst="rect">
            <a:avLst/>
          </a:prstGeom>
        </p:spPr>
      </p:pic>
      <p:pic>
        <p:nvPicPr>
          <p:cNvPr id="23" name="Picture 2" descr="Hand Clipart PNG, Transparent Hand Clipart PNG Image Free Download - PNGkey">
            <a:extLst>
              <a:ext uri="{FF2B5EF4-FFF2-40B4-BE49-F238E27FC236}">
                <a16:creationId xmlns:a16="http://schemas.microsoft.com/office/drawing/2014/main" id="{AA7AAAD1-4D13-4B08-9D7E-9C11C94E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39" y="83045"/>
            <a:ext cx="2818106" cy="28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11869945">
            <a:hlinkClick r:id="" action="ppaction://media"/>
            <a:extLst>
              <a:ext uri="{FF2B5EF4-FFF2-40B4-BE49-F238E27FC236}">
                <a16:creationId xmlns:a16="http://schemas.microsoft.com/office/drawing/2014/main" id="{1CD194BB-A333-483A-8C2F-8D54F87ED9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1845" y="1327869"/>
            <a:ext cx="6908417" cy="39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36" y="1409598"/>
            <a:ext cx="7780587" cy="653547"/>
          </a:xfrm>
        </p:spPr>
        <p:txBody>
          <a:bodyPr>
            <a:normAutofit fontScale="90000"/>
          </a:bodyPr>
          <a:lstStyle/>
          <a:p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САМОСТАЛНИ РАД:</a:t>
            </a:r>
            <a:b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BA" dirty="0"/>
            </a:br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Music">
                <a:extLst>
                  <a:ext uri="{FF2B5EF4-FFF2-40B4-BE49-F238E27FC236}">
                    <a16:creationId xmlns:a16="http://schemas.microsoft.com/office/drawing/2014/main" id="{8E0BE205-C416-46D5-A025-C30D3B2EE6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4516121"/>
                  </p:ext>
                </p:extLst>
              </p:nvPr>
            </p:nvGraphicFramePr>
            <p:xfrm rot="20286361">
              <a:off x="-179152" y="737976"/>
              <a:ext cx="5349369" cy="608946"/>
            </p:xfrm>
            <a:graphic>
              <a:graphicData uri="http://schemas.microsoft.com/office/drawing/2017/model3d">
                <am3d:model3d r:embed="rId2">
                  <am3d:spPr>
                    <a:xfrm rot="20286361">
                      <a:off x="0" y="0"/>
                      <a:ext cx="5349369" cy="608946"/>
                    </a:xfrm>
                    <a:prstGeom prst="rect">
                      <a:avLst/>
                    </a:prstGeom>
                  </am3d:spPr>
                  <am3d:camera>
                    <am3d:pos x="0" y="0" z="4739040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20" d="1000000"/>
                    <am3d:preTrans dx="-190954" dy="-1779278" dz="793810"/>
                    <am3d:scale>
                      <am3d:sx n="1000000" d="1000000"/>
                      <am3d:sy n="1000000" d="1000000"/>
                      <am3d:sz n="1000000" d="1000000"/>
                    </am3d:scale>
                    <am3d:rot ax="580962" ay="855178" az="12602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663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Music">
                <a:extLst>
                  <a:ext uri="{FF2B5EF4-FFF2-40B4-BE49-F238E27FC236}">
                    <a16:creationId xmlns:a16="http://schemas.microsoft.com/office/drawing/2014/main" id="{8E0BE205-C416-46D5-A025-C30D3B2EE6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286361">
                <a:off x="-179152" y="737976"/>
                <a:ext cx="5349369" cy="60894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le 2">
            <a:extLst>
              <a:ext uri="{FF2B5EF4-FFF2-40B4-BE49-F238E27FC236}">
                <a16:creationId xmlns:a16="http://schemas.microsoft.com/office/drawing/2014/main" id="{191E0C45-98B5-4C43-9DE7-1020A1DBDE42}"/>
              </a:ext>
            </a:extLst>
          </p:cNvPr>
          <p:cNvSpPr txBox="1">
            <a:spLocks/>
          </p:cNvSpPr>
          <p:nvPr/>
        </p:nvSpPr>
        <p:spPr>
          <a:xfrm>
            <a:off x="2251881" y="2673077"/>
            <a:ext cx="8967942" cy="15118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НАУЧИТИ БРОЈАЛИЦУ КОЈУ ЋЕТЕ УПОТПУНИТИ ПОКРЕТИМА РУКУ ИЛИ УПОТРЕБОМ РИТМИЧКИХ ИНСТРУМЕНАТА.  </a:t>
            </a:r>
            <a:br>
              <a:rPr lang="sr-Cyrl-B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7239</TotalTime>
  <Words>109</Words>
  <Application>Microsoft Office PowerPoint</Application>
  <PresentationFormat>Widescreen</PresentationFormat>
  <Paragraphs>33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Gallery</vt:lpstr>
      <vt:lpstr>УЧИМО ДА БРОЈИМО НА ТРИ </vt:lpstr>
      <vt:lpstr>ЈЕДАН, ДВА, ТРИ</vt:lpstr>
      <vt:lpstr>ДВА, </vt:lpstr>
      <vt:lpstr>PowerPoint Presentation</vt:lpstr>
      <vt:lpstr>ЗАДАТАК ЗА САМОСТАЛНИ РАД: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УЧИМО ДА БРОЈИМО НА ТРИ</dc:title>
  <dc:creator>maclenovo</dc:creator>
  <cp:lastModifiedBy>maclenovo</cp:lastModifiedBy>
  <cp:revision>21</cp:revision>
  <dcterms:created xsi:type="dcterms:W3CDTF">2021-01-26T21:29:23Z</dcterms:created>
  <dcterms:modified xsi:type="dcterms:W3CDTF">2021-01-31T22:11:40Z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