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1" r:id="rId4"/>
    <p:sldId id="262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92A31"/>
    <a:srgbClr val="D28218"/>
    <a:srgbClr val="A94D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54FC28-5DEB-480C-A127-A2D77D577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1550BC-3FF0-4B9F-BDE1-59B13D33B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A9254B-BCD0-4350-AC0E-CE8654A6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5DC82B-24D1-4FE2-9D66-DDC103E0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51C811-50AF-4FE1-BB88-0F0FAF08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26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F4BF16-7F3B-4D59-A20B-ECED3F42C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111A58-15C1-4376-93A4-A28B956CB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5804ED-0A5C-470F-B932-EA761E3C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36D1D8-C238-4646-AE6F-02072F2D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07B501-906A-463F-AA79-706D5C440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982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527C273-E2C8-42FE-8936-C67A622DE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C16C1F-57B9-4700-A570-49256AC58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6D7FC4-3882-40C5-93D5-773034D7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F913C9-5045-423B-8706-F7319F2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F2C6B9-3361-4C1D-BB37-9CD9597F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435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3B5393-F9B9-4358-9D9D-99B6BD38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3DD1C6-544D-4129-B7A8-7CD3015A1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7DCD69-1232-4901-A64E-D6DE8B02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80357F-41F5-4027-A403-85E8EEF14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4E6AF9-C183-4678-89A4-0A8A32A5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1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A0821-7F0C-48DE-95F9-D442661F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EA28DE-5F1D-41C7-BCE3-5EBC2D6A9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44688B-31AF-49E1-ABB5-60D12A91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E28BA1-9D3E-4AA6-BEF3-F62614F6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A39BD3-8B62-480F-99CA-AABDFDD8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646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7483A-DA83-46E9-91DB-2CB32620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16F492-1C63-4F79-8952-2E1F9D84A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F91368-C578-4F04-8895-A307F2FB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B872E8-0ECD-4F6F-85AC-992E1E2A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C82F2E8-F845-42CF-9FD1-50CD248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B4647B-A805-4693-ACF1-99C0F6F0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3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985980-0048-49DA-A547-599F389E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3002AD-69D1-465F-889B-586A6D8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456A49-C2D4-47A3-8B77-BBE7E14F9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E716BC1-A3AF-4EB7-B9BF-D3E11984D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1188873-C7C2-455F-AC32-D6BE615BB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F41000F-DCB7-4F85-9650-9D42A44C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3C257D6-3AE2-4D83-A2F0-C69B2AE8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77FA7F-6245-4A83-AE03-DF4838CE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120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DF306-3AB8-492A-A785-6C4CEDA1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457C8A-4213-47EC-A7AD-7DD90702F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15529C3-47D2-4979-9B39-05B57E83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7463F-A457-46C1-8910-63896B8B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044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32E3584-7751-4C59-B7E5-85D71032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8FC5B3-B96E-4A57-A692-BE522B6D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47965E-0680-4E75-91F5-87C8391C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65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6D554-3D6E-436C-8CBE-77932781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F7F0F0-D497-4BF9-8E62-7211FEB4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35C31B9-5A26-4F9E-B266-CA8BFA604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511572-F478-4BBA-A7C0-8D966716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C722A0-F4A4-42F8-8406-EC7FD7483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C1EF2D-E8ED-4226-83D7-3B727006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207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A00BB8-B532-46E2-9535-6A200F19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D502AE6-447D-4945-8ECF-EC311FB37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3220AD-557A-403E-AD44-64C32EF24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C42B49-2028-4F80-A1BF-617F75F9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2671D-A6D4-4433-93C7-F8ACCEC0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971D57-3329-4D4E-AC3E-5FCF19EC7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461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A5545B2-C97A-461F-8A30-F3786D7F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044B59-248A-423F-BB38-43EA5AD9C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93EC1-BF08-4F6E-BD67-27C018FD6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29A51-BE40-4323-A461-36201C5120E8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975265-4210-4C0B-8474-28BC081BF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AC41D9-C26D-450B-B5F8-26AED3EC9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F594-1F45-4191-B07E-FAB26D87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15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openxmlformats.org/officeDocument/2006/relationships/audio" Target="../media/media1.mp3"/><Relationship Id="rId6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94501" y="887591"/>
            <a:ext cx="6141495" cy="962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B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 КУЛТУРА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0337" y="2029687"/>
            <a:ext cx="3452305" cy="1040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Cyrl-B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разред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2642" y="-1"/>
            <a:ext cx="4109357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C80C9D8-C16B-4B00-B0D2-1FA5B7C85CD3}"/>
              </a:ext>
            </a:extLst>
          </p:cNvPr>
          <p:cNvSpPr txBox="1"/>
          <p:nvPr/>
        </p:nvSpPr>
        <p:spPr>
          <a:xfrm>
            <a:off x="3139286" y="3428998"/>
            <a:ext cx="53250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ХИМНА </a:t>
            </a:r>
          </a:p>
          <a:p>
            <a:pPr algn="ctr"/>
            <a:r>
              <a:rPr lang="sr-Cyrl-R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СВЕТОМ САВИ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2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09C539-AD6A-40EA-8AD0-01229F7FA008}"/>
              </a:ext>
            </a:extLst>
          </p:cNvPr>
          <p:cNvSpPr txBox="1"/>
          <p:nvPr/>
        </p:nvSpPr>
        <p:spPr>
          <a:xfrm>
            <a:off x="2929247" y="1990481"/>
            <a:ext cx="92627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Химна је свечана пјесма одлучног карактера. 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Химна се </a:t>
            </a:r>
            <a:r>
              <a:rPr lang="sr-Cyrl-R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слуша пажљиво </a:t>
            </a: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и мирно. 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Након извођења химне се не аплаудира.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Химне могу бити посвећене значајним људима, </a:t>
            </a:r>
          </a:p>
          <a:p>
            <a:pPr>
              <a:lnSpc>
                <a:spcPct val="150000"/>
              </a:lnSpc>
            </a:pPr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догађајима, државама, народима.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F4B4F8-9F3A-4FCE-BD93-5A386370EAEC}"/>
              </a:ext>
            </a:extLst>
          </p:cNvPr>
          <p:cNvSpPr txBox="1"/>
          <p:nvPr/>
        </p:nvSpPr>
        <p:spPr>
          <a:xfrm>
            <a:off x="4583876" y="832046"/>
            <a:ext cx="3604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 dirty="0">
                <a:latin typeface="Arial" panose="020B0604020202020204" pitchFamily="34" charset="0"/>
                <a:cs typeface="Arial" panose="020B0604020202020204" pitchFamily="34" charset="0"/>
              </a:rPr>
              <a:t>Шта је химна?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2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893" y="474243"/>
            <a:ext cx="5985165" cy="132926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sr-Cyrl-C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Растко Немањић-Свети Сава</a:t>
            </a:r>
            <a:endParaRPr 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B1B6BB-AFD6-4F7B-976E-3217486F113A}"/>
              </a:ext>
            </a:extLst>
          </p:cNvPr>
          <p:cNvSpPr txBox="1"/>
          <p:nvPr/>
        </p:nvSpPr>
        <p:spPr>
          <a:xfrm>
            <a:off x="2873156" y="2205580"/>
            <a:ext cx="55249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Најмлађи син Стефана Немање замонашио се на Светој гори, </a:t>
            </a:r>
          </a:p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ту је и добио име Сава. </a:t>
            </a:r>
          </a:p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Он је највећи српски светац.</a:t>
            </a:r>
          </a:p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Свети </a:t>
            </a: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Сава </a:t>
            </a:r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је подизао манастире, отварао школе </a:t>
            </a:r>
          </a:p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и зато се слави </a:t>
            </a:r>
          </a:p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као заштитник школа.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3EEB45C-5A1B-4390-B8A8-A1637C57C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1871" y="1803510"/>
            <a:ext cx="3357254" cy="45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4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F1EE88-BB27-40AE-BBDA-3E3937378D19}"/>
              </a:ext>
            </a:extLst>
          </p:cNvPr>
          <p:cNvSpPr txBox="1"/>
          <p:nvPr/>
        </p:nvSpPr>
        <p:spPr>
          <a:xfrm>
            <a:off x="3206338" y="12944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2561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34B79F-A2D1-4B15-952B-71A7F262979B}"/>
              </a:ext>
            </a:extLst>
          </p:cNvPr>
          <p:cNvSpPr txBox="1"/>
          <p:nvPr/>
        </p:nvSpPr>
        <p:spPr>
          <a:xfrm>
            <a:off x="2652219" y="1856735"/>
            <a:ext cx="50262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Ускликнимо с љубављу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Светитељу Сави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Српске цркве и школе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Светитељској глави.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Тамо венци тамо слава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наш српски пастир Сава.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Појте му Срби,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Песму и утројте!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C1482A-ED65-4FF1-90FA-7B1ED8F01BD0}"/>
              </a:ext>
            </a:extLst>
          </p:cNvPr>
          <p:cNvSpPr txBox="1"/>
          <p:nvPr/>
        </p:nvSpPr>
        <p:spPr>
          <a:xfrm>
            <a:off x="7521106" y="1856734"/>
            <a:ext cx="46708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Благодарна Србијо,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Пуна си љубави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Према своме пастиру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Светитељу Сави.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Цело Српство слави славу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Свога оца Светог Саву.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Појте му Срби,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Песму и утројте!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EAFE2E-4FA6-4CF6-B8C8-58B1502467C5}"/>
              </a:ext>
            </a:extLst>
          </p:cNvPr>
          <p:cNvSpPr txBox="1"/>
          <p:nvPr/>
        </p:nvSpPr>
        <p:spPr>
          <a:xfrm>
            <a:off x="4753211" y="894301"/>
            <a:ext cx="42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Химна Светом Сави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7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7906" y="335171"/>
            <a:ext cx="42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Химна Светом Сави</a:t>
            </a:r>
            <a:endParaRPr lang="sr-Latn-B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26- K. Stankovic-Himna Sv. Sav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>
                  <p14:bmkLst>
                    <p14:bmk name="Bookmark 1" time="104751.8171"/>
                  </p14:bmkLst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Isido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 rot="5400000">
            <a:off x="2915750" y="2157507"/>
            <a:ext cx="5030682" cy="3201548"/>
          </a:xfrm>
          <a:prstGeom prst="rect">
            <a:avLst/>
          </a:prstGeom>
          <a:solidFill>
            <a:srgbClr val="4F81BD"/>
          </a:solidFill>
          <a:ln w="76200">
            <a:solidFill>
              <a:srgbClr val="7B2931"/>
            </a:solidFill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78F9F5-E3B9-4C43-8336-83540432FE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84"/>
          <a:stretch/>
        </p:blipFill>
        <p:spPr>
          <a:xfrm>
            <a:off x="8139448" y="1249251"/>
            <a:ext cx="2951333" cy="507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92A3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36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7AB4E5-CC04-49AF-BE2F-9624DE633A5B}"/>
              </a:ext>
            </a:extLst>
          </p:cNvPr>
          <p:cNvSpPr txBox="1"/>
          <p:nvPr/>
        </p:nvSpPr>
        <p:spPr>
          <a:xfrm>
            <a:off x="2414955" y="2708694"/>
            <a:ext cx="5983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Задатак за </a:t>
            </a:r>
            <a:r>
              <a:rPr lang="sr-Cyrl-R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самостални </a:t>
            </a:r>
            <a:r>
              <a:rPr lang="sr-Cyrl-RS" sz="3200" b="1" dirty="0">
                <a:latin typeface="Arial" panose="020B0604020202020204" pitchFamily="34" charset="0"/>
                <a:cs typeface="Arial" panose="020B0604020202020204" pitchFamily="34" charset="0"/>
              </a:rPr>
              <a:t>рад</a:t>
            </a:r>
          </a:p>
          <a:p>
            <a:endParaRPr lang="sr-Cyrl-R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Научи пјевати пјесму</a:t>
            </a:r>
          </a:p>
          <a:p>
            <a:r>
              <a:rPr lang="sr-Cyrl-RS" sz="3200" dirty="0">
                <a:latin typeface="Arial" panose="020B0604020202020204" pitchFamily="34" charset="0"/>
                <a:cs typeface="Arial" panose="020B0604020202020204" pitchFamily="34" charset="0"/>
              </a:rPr>
              <a:t>„Химна Светом Сави“.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57385E-03B0-4A0E-85CF-D0804A16D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6084" y="943527"/>
            <a:ext cx="3758961" cy="51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0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112</Words>
  <Application>Microsoft Office PowerPoint</Application>
  <PresentationFormat>Custom</PresentationFormat>
  <Paragraphs>25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Растко Немањић-Свети Сава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Mirjana Brkić</dc:creator>
  <cp:lastModifiedBy>Gordana Popadic</cp:lastModifiedBy>
  <cp:revision>8</cp:revision>
  <dcterms:created xsi:type="dcterms:W3CDTF">2021-01-13T14:08:29Z</dcterms:created>
  <dcterms:modified xsi:type="dcterms:W3CDTF">2021-01-15T13:19:58Z</dcterms:modified>
</cp:coreProperties>
</file>